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23"/>
  </p:notesMasterIdLst>
  <p:handoutMasterIdLst>
    <p:handoutMasterId r:id="rId24"/>
  </p:handoutMasterIdLst>
  <p:sldIdLst>
    <p:sldId id="256" r:id="rId2"/>
    <p:sldId id="280" r:id="rId3"/>
    <p:sldId id="264" r:id="rId4"/>
    <p:sldId id="258" r:id="rId5"/>
    <p:sldId id="260" r:id="rId6"/>
    <p:sldId id="261" r:id="rId7"/>
    <p:sldId id="262" r:id="rId8"/>
    <p:sldId id="257" r:id="rId9"/>
    <p:sldId id="268" r:id="rId10"/>
    <p:sldId id="272" r:id="rId11"/>
    <p:sldId id="259" r:id="rId12"/>
    <p:sldId id="273" r:id="rId13"/>
    <p:sldId id="274" r:id="rId14"/>
    <p:sldId id="263" r:id="rId15"/>
    <p:sldId id="275" r:id="rId16"/>
    <p:sldId id="270" r:id="rId17"/>
    <p:sldId id="276" r:id="rId18"/>
    <p:sldId id="271" r:id="rId19"/>
    <p:sldId id="277" r:id="rId20"/>
    <p:sldId id="278" r:id="rId21"/>
    <p:sldId id="266"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A7B34FE-1A01-4482-A1A9-CE63238B2267}">
          <p14:sldIdLst>
            <p14:sldId id="256"/>
            <p14:sldId id="280"/>
            <p14:sldId id="264"/>
            <p14:sldId id="258"/>
            <p14:sldId id="260"/>
            <p14:sldId id="261"/>
            <p14:sldId id="262"/>
            <p14:sldId id="257"/>
            <p14:sldId id="268"/>
            <p14:sldId id="272"/>
            <p14:sldId id="259"/>
            <p14:sldId id="273"/>
            <p14:sldId id="274"/>
            <p14:sldId id="263"/>
            <p14:sldId id="275"/>
            <p14:sldId id="270"/>
            <p14:sldId id="276"/>
            <p14:sldId id="271"/>
            <p14:sldId id="277"/>
          </p14:sldIdLst>
        </p14:section>
        <p14:section name="Untitled Section" id="{36870F3E-8609-4B6D-862B-446AF8F80D74}">
          <p14:sldIdLst>
            <p14:sldId id="278"/>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47A"/>
    <a:srgbClr val="2461DC"/>
    <a:srgbClr val="342BE1"/>
    <a:srgbClr val="2C10FC"/>
    <a:srgbClr val="C2E9FB"/>
    <a:srgbClr val="A1C4FD"/>
    <a:srgbClr val="4043B6"/>
    <a:srgbClr val="233D33"/>
    <a:srgbClr val="00CEF6"/>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33" autoAdjust="0"/>
  </p:normalViewPr>
  <p:slideViewPr>
    <p:cSldViewPr snapToGrid="0">
      <p:cViewPr varScale="1">
        <p:scale>
          <a:sx n="77" d="100"/>
          <a:sy n="77" d="100"/>
        </p:scale>
        <p:origin x="16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1A3C58-7EFD-74E2-DC56-4B3C03DEF2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a:extLst>
              <a:ext uri="{FF2B5EF4-FFF2-40B4-BE49-F238E27FC236}">
                <a16:creationId xmlns:a16="http://schemas.microsoft.com/office/drawing/2014/main" id="{DEC9F265-AC94-A7AF-B4E9-40262A2395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6DA180-ED56-4C2A-A5EC-AFF1C1BD2E0A}" type="datetimeFigureOut">
              <a:rPr lang="LID4096" smtClean="0"/>
              <a:t>07/04/2023</a:t>
            </a:fld>
            <a:endParaRPr lang="LID4096"/>
          </a:p>
        </p:txBody>
      </p:sp>
      <p:sp>
        <p:nvSpPr>
          <p:cNvPr id="4" name="Footer Placeholder 3">
            <a:extLst>
              <a:ext uri="{FF2B5EF4-FFF2-40B4-BE49-F238E27FC236}">
                <a16:creationId xmlns:a16="http://schemas.microsoft.com/office/drawing/2014/main" id="{2CB2B6A4-CB93-1577-8C11-EF3E7E317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5" name="Slide Number Placeholder 4">
            <a:extLst>
              <a:ext uri="{FF2B5EF4-FFF2-40B4-BE49-F238E27FC236}">
                <a16:creationId xmlns:a16="http://schemas.microsoft.com/office/drawing/2014/main" id="{BC6C3757-3212-F75A-4087-A300D0CF44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7B040A-B3D1-4F1F-AF69-D19B110C477F}" type="slidenum">
              <a:rPr lang="LID4096" smtClean="0"/>
              <a:t>‹#›</a:t>
            </a:fld>
            <a:endParaRPr lang="LID4096"/>
          </a:p>
        </p:txBody>
      </p:sp>
    </p:spTree>
    <p:extLst>
      <p:ext uri="{BB962C8B-B14F-4D97-AF65-F5344CB8AC3E}">
        <p14:creationId xmlns:p14="http://schemas.microsoft.com/office/powerpoint/2010/main" val="14930751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DCD8D-BC9A-473C-90A3-2CD1595FAD95}" type="datetimeFigureOut">
              <a:rPr lang="en-PK" smtClean="0"/>
              <a:t>07/03/2023</a:t>
            </a:fld>
            <a:endParaRPr lang="en-PK"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K"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4279B-DCD5-4A4A-BD7B-74DDF7ABA605}" type="slidenum">
              <a:rPr lang="en-PK" smtClean="0"/>
              <a:t>‹#›</a:t>
            </a:fld>
            <a:endParaRPr lang="en-PK" dirty="0"/>
          </a:p>
        </p:txBody>
      </p:sp>
    </p:spTree>
    <p:extLst>
      <p:ext uri="{BB962C8B-B14F-4D97-AF65-F5344CB8AC3E}">
        <p14:creationId xmlns:p14="http://schemas.microsoft.com/office/powerpoint/2010/main" val="37635314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1474279B-DCD5-4A4A-BD7B-74DDF7ABA605}" type="slidenum">
              <a:rPr lang="en-PK" smtClean="0"/>
              <a:t>6</a:t>
            </a:fld>
            <a:endParaRPr lang="en-PK" dirty="0"/>
          </a:p>
        </p:txBody>
      </p:sp>
    </p:spTree>
    <p:extLst>
      <p:ext uri="{BB962C8B-B14F-4D97-AF65-F5344CB8AC3E}">
        <p14:creationId xmlns:p14="http://schemas.microsoft.com/office/powerpoint/2010/main" val="3058363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677835"/>
            <a:ext cx="9210650"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852934"/>
            <a:ext cx="9210650"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2" y="24194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 name="Google Shape;37;p2"/>
          <p:cNvSpPr/>
          <p:nvPr/>
        </p:nvSpPr>
        <p:spPr>
          <a:xfrm rot="8100000">
            <a:off x="6038982" y="27978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8" name="Google Shape;38;p2"/>
          <p:cNvSpPr/>
          <p:nvPr/>
        </p:nvSpPr>
        <p:spPr>
          <a:xfrm rot="8100000">
            <a:off x="7181982" y="28423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39" name="Google Shape;39;p2"/>
          <p:cNvGrpSpPr/>
          <p:nvPr/>
        </p:nvGrpSpPr>
        <p:grpSpPr>
          <a:xfrm>
            <a:off x="-9525" y="2698768"/>
            <a:ext cx="9167825" cy="793733"/>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6" y="2673453"/>
            <a:ext cx="9229575" cy="857049"/>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69" name="Google Shape;69;p2"/>
          <p:cNvSpPr/>
          <p:nvPr/>
        </p:nvSpPr>
        <p:spPr>
          <a:xfrm>
            <a:off x="2990700" y="28637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0" name="Google Shape;70;p2"/>
          <p:cNvSpPr/>
          <p:nvPr/>
        </p:nvSpPr>
        <p:spPr>
          <a:xfrm>
            <a:off x="1085700" y="32447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1" name="Google Shape;71;p2"/>
          <p:cNvSpPr/>
          <p:nvPr/>
        </p:nvSpPr>
        <p:spPr>
          <a:xfrm>
            <a:off x="4895700" y="27701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2" name="Google Shape;72;p2"/>
          <p:cNvSpPr/>
          <p:nvPr/>
        </p:nvSpPr>
        <p:spPr>
          <a:xfrm rot="8100000">
            <a:off x="8699950" y="25210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3" name="Google Shape;73;p2"/>
          <p:cNvSpPr txBox="1">
            <a:spLocks noGrp="1"/>
          </p:cNvSpPr>
          <p:nvPr>
            <p:ph type="ctrTitle"/>
          </p:nvPr>
        </p:nvSpPr>
        <p:spPr>
          <a:xfrm>
            <a:off x="2847975" y="4484567"/>
            <a:ext cx="5610300" cy="15464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6400">
                <a:solidFill>
                  <a:srgbClr val="FFFFFF"/>
                </a:solidFill>
              </a:defRPr>
            </a:lvl1pPr>
            <a:lvl2pPr lvl="1" algn="r">
              <a:spcBef>
                <a:spcPts val="0"/>
              </a:spcBef>
              <a:spcAft>
                <a:spcPts val="0"/>
              </a:spcAft>
              <a:buClr>
                <a:srgbClr val="FFFFFF"/>
              </a:buClr>
              <a:buSzPts val="4800"/>
              <a:buNone/>
              <a:defRPr sz="6400">
                <a:solidFill>
                  <a:srgbClr val="FFFFFF"/>
                </a:solidFill>
              </a:defRPr>
            </a:lvl2pPr>
            <a:lvl3pPr lvl="2" algn="r">
              <a:spcBef>
                <a:spcPts val="0"/>
              </a:spcBef>
              <a:spcAft>
                <a:spcPts val="0"/>
              </a:spcAft>
              <a:buClr>
                <a:srgbClr val="FFFFFF"/>
              </a:buClr>
              <a:buSzPts val="4800"/>
              <a:buNone/>
              <a:defRPr sz="6400">
                <a:solidFill>
                  <a:srgbClr val="FFFFFF"/>
                </a:solidFill>
              </a:defRPr>
            </a:lvl3pPr>
            <a:lvl4pPr lvl="3" algn="r">
              <a:spcBef>
                <a:spcPts val="0"/>
              </a:spcBef>
              <a:spcAft>
                <a:spcPts val="0"/>
              </a:spcAft>
              <a:buClr>
                <a:srgbClr val="FFFFFF"/>
              </a:buClr>
              <a:buSzPts val="4800"/>
              <a:buNone/>
              <a:defRPr sz="6400">
                <a:solidFill>
                  <a:srgbClr val="FFFFFF"/>
                </a:solidFill>
              </a:defRPr>
            </a:lvl4pPr>
            <a:lvl5pPr lvl="4" algn="r">
              <a:spcBef>
                <a:spcPts val="0"/>
              </a:spcBef>
              <a:spcAft>
                <a:spcPts val="0"/>
              </a:spcAft>
              <a:buClr>
                <a:srgbClr val="FFFFFF"/>
              </a:buClr>
              <a:buSzPts val="4800"/>
              <a:buNone/>
              <a:defRPr sz="6400">
                <a:solidFill>
                  <a:srgbClr val="FFFFFF"/>
                </a:solidFill>
              </a:defRPr>
            </a:lvl5pPr>
            <a:lvl6pPr lvl="5" algn="r">
              <a:spcBef>
                <a:spcPts val="0"/>
              </a:spcBef>
              <a:spcAft>
                <a:spcPts val="0"/>
              </a:spcAft>
              <a:buClr>
                <a:srgbClr val="FFFFFF"/>
              </a:buClr>
              <a:buSzPts val="4800"/>
              <a:buNone/>
              <a:defRPr sz="6400">
                <a:solidFill>
                  <a:srgbClr val="FFFFFF"/>
                </a:solidFill>
              </a:defRPr>
            </a:lvl6pPr>
            <a:lvl7pPr lvl="6" algn="r">
              <a:spcBef>
                <a:spcPts val="0"/>
              </a:spcBef>
              <a:spcAft>
                <a:spcPts val="0"/>
              </a:spcAft>
              <a:buClr>
                <a:srgbClr val="FFFFFF"/>
              </a:buClr>
              <a:buSzPts val="4800"/>
              <a:buNone/>
              <a:defRPr sz="6400">
                <a:solidFill>
                  <a:srgbClr val="FFFFFF"/>
                </a:solidFill>
              </a:defRPr>
            </a:lvl7pPr>
            <a:lvl8pPr lvl="7" algn="r">
              <a:spcBef>
                <a:spcPts val="0"/>
              </a:spcBef>
              <a:spcAft>
                <a:spcPts val="0"/>
              </a:spcAft>
              <a:buClr>
                <a:srgbClr val="FFFFFF"/>
              </a:buClr>
              <a:buSzPts val="4800"/>
              <a:buNone/>
              <a:defRPr sz="6400">
                <a:solidFill>
                  <a:srgbClr val="FFFFFF"/>
                </a:solidFill>
              </a:defRPr>
            </a:lvl8pPr>
            <a:lvl9pPr lvl="8" algn="r">
              <a:spcBef>
                <a:spcPts val="0"/>
              </a:spcBef>
              <a:spcAft>
                <a:spcPts val="0"/>
              </a:spcAft>
              <a:buClr>
                <a:srgbClr val="FFFFFF"/>
              </a:buClr>
              <a:buSzPts val="4800"/>
              <a:buNone/>
              <a:defRPr sz="6400">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3547336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l graph">
  <p:cSld name="All graph">
    <p:spTree>
      <p:nvGrpSpPr>
        <p:cNvPr id="1" name="Shape 417"/>
        <p:cNvGrpSpPr/>
        <p:nvPr/>
      </p:nvGrpSpPr>
      <p:grpSpPr>
        <a:xfrm>
          <a:off x="0" y="0"/>
          <a:ext cx="0" cy="0"/>
          <a:chOff x="0" y="0"/>
          <a:chExt cx="0" cy="0"/>
        </a:xfrm>
      </p:grpSpPr>
      <p:sp>
        <p:nvSpPr>
          <p:cNvPr id="418" name="Google Shape;418;p11"/>
          <p:cNvSpPr/>
          <p:nvPr/>
        </p:nvSpPr>
        <p:spPr>
          <a:xfrm>
            <a:off x="-20074" y="849034"/>
            <a:ext cx="9203950" cy="6067867"/>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1024135"/>
            <a:ext cx="9210650" cy="5874933"/>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2" y="59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21" name="Google Shape;421;p11"/>
          <p:cNvSpPr/>
          <p:nvPr/>
        </p:nvSpPr>
        <p:spPr>
          <a:xfrm rot="8100000">
            <a:off x="6038982" y="96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22" name="Google Shape;422;p11"/>
          <p:cNvSpPr/>
          <p:nvPr/>
        </p:nvSpPr>
        <p:spPr>
          <a:xfrm rot="8100000">
            <a:off x="7181982" y="101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423" name="Google Shape;423;p11"/>
          <p:cNvGrpSpPr/>
          <p:nvPr/>
        </p:nvGrpSpPr>
        <p:grpSpPr>
          <a:xfrm>
            <a:off x="-9525" y="869968"/>
            <a:ext cx="9167825" cy="793733"/>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6" y="844653"/>
            <a:ext cx="9229575" cy="857049"/>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453" name="Google Shape;453;p11"/>
          <p:cNvSpPr/>
          <p:nvPr/>
        </p:nvSpPr>
        <p:spPr>
          <a:xfrm>
            <a:off x="2990700" y="103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4" name="Google Shape;454;p11"/>
          <p:cNvSpPr/>
          <p:nvPr/>
        </p:nvSpPr>
        <p:spPr>
          <a:xfrm>
            <a:off x="1085700" y="141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5" name="Google Shape;455;p11"/>
          <p:cNvSpPr/>
          <p:nvPr/>
        </p:nvSpPr>
        <p:spPr>
          <a:xfrm>
            <a:off x="4895700" y="94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6" name="Google Shape;456;p11"/>
          <p:cNvSpPr/>
          <p:nvPr/>
        </p:nvSpPr>
        <p:spPr>
          <a:xfrm rot="8100000">
            <a:off x="8699950" y="69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7" name="Google Shape;457;p11"/>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1370082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4266934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340312-FC90-4FAD-B3A5-92E86D7C364A}" type="datetime1">
              <a:rPr lang="LID4096" smtClean="0"/>
              <a:t>07/04/2023</a:t>
            </a:fld>
            <a:endParaRPr lang="en-PK" dirty="0"/>
          </a:p>
        </p:txBody>
      </p:sp>
      <p:sp>
        <p:nvSpPr>
          <p:cNvPr id="5" name="Footer Placeholder 4"/>
          <p:cNvSpPr>
            <a:spLocks noGrp="1"/>
          </p:cNvSpPr>
          <p:nvPr>
            <p:ph type="ftr" sz="quarter" idx="11"/>
          </p:nvPr>
        </p:nvSpPr>
        <p:spPr/>
        <p:txBody>
          <a:bodyPr/>
          <a:lstStyle/>
          <a:p>
            <a:endParaRPr lang="en-PK" dirty="0"/>
          </a:p>
        </p:txBody>
      </p:sp>
      <p:sp>
        <p:nvSpPr>
          <p:cNvPr id="6" name="Slide Number Placeholder 5"/>
          <p:cNvSpPr>
            <a:spLocks noGrp="1"/>
          </p:cNvSpPr>
          <p:nvPr>
            <p:ph type="sldNum" sz="quarter" idx="12"/>
          </p:nvPr>
        </p:nvSpPr>
        <p:spPr/>
        <p:txBody>
          <a:bodyPr/>
          <a:lstStyle/>
          <a:p>
            <a:fld id="{5D43078F-45DE-4E20-B0D5-0EFC4DFB66DD}" type="slidenum">
              <a:rPr lang="en-PK" smtClean="0"/>
              <a:t>‹#›</a:t>
            </a:fld>
            <a:endParaRPr lang="en-PK" dirty="0"/>
          </a:p>
        </p:txBody>
      </p:sp>
    </p:spTree>
    <p:extLst>
      <p:ext uri="{BB962C8B-B14F-4D97-AF65-F5344CB8AC3E}">
        <p14:creationId xmlns:p14="http://schemas.microsoft.com/office/powerpoint/2010/main" val="1479430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A4C24-C343-46AA-BF49-CC9097BD6469}" type="datetime1">
              <a:rPr lang="LID4096" smtClean="0"/>
              <a:t>07/04/2023</a:t>
            </a:fld>
            <a:endParaRPr lang="en-PK" dirty="0"/>
          </a:p>
        </p:txBody>
      </p:sp>
      <p:sp>
        <p:nvSpPr>
          <p:cNvPr id="5" name="Footer Placeholder 4"/>
          <p:cNvSpPr>
            <a:spLocks noGrp="1"/>
          </p:cNvSpPr>
          <p:nvPr>
            <p:ph type="ftr" sz="quarter" idx="11"/>
          </p:nvPr>
        </p:nvSpPr>
        <p:spPr/>
        <p:txBody>
          <a:bodyPr/>
          <a:lstStyle/>
          <a:p>
            <a:endParaRPr lang="en-PK" dirty="0"/>
          </a:p>
        </p:txBody>
      </p:sp>
      <p:sp>
        <p:nvSpPr>
          <p:cNvPr id="6" name="Slide Number Placeholder 5"/>
          <p:cNvSpPr>
            <a:spLocks noGrp="1"/>
          </p:cNvSpPr>
          <p:nvPr>
            <p:ph type="sldNum" sz="quarter" idx="12"/>
          </p:nvPr>
        </p:nvSpPr>
        <p:spPr/>
        <p:txBody>
          <a:bodyPr/>
          <a:lstStyle/>
          <a:p>
            <a:fld id="{5D43078F-45DE-4E20-B0D5-0EFC4DFB66DD}" type="slidenum">
              <a:rPr lang="en-PK" smtClean="0"/>
              <a:t>‹#›</a:t>
            </a:fld>
            <a:endParaRPr lang="en-PK" dirty="0"/>
          </a:p>
        </p:txBody>
      </p:sp>
    </p:spTree>
    <p:extLst>
      <p:ext uri="{BB962C8B-B14F-4D97-AF65-F5344CB8AC3E}">
        <p14:creationId xmlns:p14="http://schemas.microsoft.com/office/powerpoint/2010/main" val="221194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74"/>
        <p:cNvGrpSpPr/>
        <p:nvPr/>
      </p:nvGrpSpPr>
      <p:grpSpPr>
        <a:xfrm>
          <a:off x="0" y="0"/>
          <a:ext cx="0" cy="0"/>
          <a:chOff x="0" y="0"/>
          <a:chExt cx="0" cy="0"/>
        </a:xfrm>
      </p:grpSpPr>
      <p:sp>
        <p:nvSpPr>
          <p:cNvPr id="75" name="Google Shape;75;p3"/>
          <p:cNvSpPr/>
          <p:nvPr/>
        </p:nvSpPr>
        <p:spPr>
          <a:xfrm>
            <a:off x="-26775" y="2677835"/>
            <a:ext cx="9210650"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852934"/>
            <a:ext cx="9210650"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2" y="24194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8" name="Google Shape;78;p3"/>
          <p:cNvSpPr/>
          <p:nvPr/>
        </p:nvSpPr>
        <p:spPr>
          <a:xfrm rot="8100000">
            <a:off x="6038982" y="27978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9" name="Google Shape;79;p3"/>
          <p:cNvSpPr/>
          <p:nvPr/>
        </p:nvSpPr>
        <p:spPr>
          <a:xfrm rot="8100000">
            <a:off x="7181982" y="28423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80" name="Google Shape;80;p3"/>
          <p:cNvGrpSpPr/>
          <p:nvPr/>
        </p:nvGrpSpPr>
        <p:grpSpPr>
          <a:xfrm>
            <a:off x="-9525" y="2698768"/>
            <a:ext cx="9167825" cy="793733"/>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6" y="2673453"/>
            <a:ext cx="9229575" cy="857049"/>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110" name="Google Shape;110;p3"/>
          <p:cNvSpPr/>
          <p:nvPr/>
        </p:nvSpPr>
        <p:spPr>
          <a:xfrm>
            <a:off x="2990700" y="2863733"/>
            <a:ext cx="1146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1" name="Google Shape;111;p3"/>
          <p:cNvSpPr/>
          <p:nvPr/>
        </p:nvSpPr>
        <p:spPr>
          <a:xfrm>
            <a:off x="1085700" y="3244733"/>
            <a:ext cx="1146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2" name="Google Shape;112;p3"/>
          <p:cNvSpPr/>
          <p:nvPr/>
        </p:nvSpPr>
        <p:spPr>
          <a:xfrm>
            <a:off x="4895700" y="2770176"/>
            <a:ext cx="1146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3" name="Google Shape;113;p3"/>
          <p:cNvSpPr/>
          <p:nvPr/>
        </p:nvSpPr>
        <p:spPr>
          <a:xfrm rot="8100000">
            <a:off x="8699950" y="25210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4" name="Google Shape;114;p3"/>
          <p:cNvSpPr txBox="1">
            <a:spLocks noGrp="1"/>
          </p:cNvSpPr>
          <p:nvPr>
            <p:ph type="ctrTitle"/>
          </p:nvPr>
        </p:nvSpPr>
        <p:spPr>
          <a:xfrm>
            <a:off x="2309350" y="4041533"/>
            <a:ext cx="5214600" cy="1546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3600"/>
              <a:buNone/>
              <a:defRPr sz="4800">
                <a:solidFill>
                  <a:srgbClr val="FFFFFF"/>
                </a:solidFill>
              </a:defRPr>
            </a:lvl2pPr>
            <a:lvl3pPr lvl="2" algn="r" rtl="0">
              <a:spcBef>
                <a:spcPts val="0"/>
              </a:spcBef>
              <a:spcAft>
                <a:spcPts val="0"/>
              </a:spcAft>
              <a:buClr>
                <a:srgbClr val="FFFFFF"/>
              </a:buClr>
              <a:buSzPts val="3600"/>
              <a:buNone/>
              <a:defRPr sz="4800">
                <a:solidFill>
                  <a:srgbClr val="FFFFFF"/>
                </a:solidFill>
              </a:defRPr>
            </a:lvl3pPr>
            <a:lvl4pPr lvl="3" algn="r" rtl="0">
              <a:spcBef>
                <a:spcPts val="0"/>
              </a:spcBef>
              <a:spcAft>
                <a:spcPts val="0"/>
              </a:spcAft>
              <a:buClr>
                <a:srgbClr val="FFFFFF"/>
              </a:buClr>
              <a:buSzPts val="3600"/>
              <a:buNone/>
              <a:defRPr sz="4800">
                <a:solidFill>
                  <a:srgbClr val="FFFFFF"/>
                </a:solidFill>
              </a:defRPr>
            </a:lvl4pPr>
            <a:lvl5pPr lvl="4" algn="r" rtl="0">
              <a:spcBef>
                <a:spcPts val="0"/>
              </a:spcBef>
              <a:spcAft>
                <a:spcPts val="0"/>
              </a:spcAft>
              <a:buClr>
                <a:srgbClr val="FFFFFF"/>
              </a:buClr>
              <a:buSzPts val="3600"/>
              <a:buNone/>
              <a:defRPr sz="4800">
                <a:solidFill>
                  <a:srgbClr val="FFFFFF"/>
                </a:solidFill>
              </a:defRPr>
            </a:lvl5pPr>
            <a:lvl6pPr lvl="5" algn="r" rtl="0">
              <a:spcBef>
                <a:spcPts val="0"/>
              </a:spcBef>
              <a:spcAft>
                <a:spcPts val="0"/>
              </a:spcAft>
              <a:buClr>
                <a:srgbClr val="FFFFFF"/>
              </a:buClr>
              <a:buSzPts val="3600"/>
              <a:buNone/>
              <a:defRPr sz="4800">
                <a:solidFill>
                  <a:srgbClr val="FFFFFF"/>
                </a:solidFill>
              </a:defRPr>
            </a:lvl6pPr>
            <a:lvl7pPr lvl="6" algn="r" rtl="0">
              <a:spcBef>
                <a:spcPts val="0"/>
              </a:spcBef>
              <a:spcAft>
                <a:spcPts val="0"/>
              </a:spcAft>
              <a:buClr>
                <a:srgbClr val="FFFFFF"/>
              </a:buClr>
              <a:buSzPts val="3600"/>
              <a:buNone/>
              <a:defRPr sz="4800">
                <a:solidFill>
                  <a:srgbClr val="FFFFFF"/>
                </a:solidFill>
              </a:defRPr>
            </a:lvl7pPr>
            <a:lvl8pPr lvl="7" algn="r" rtl="0">
              <a:spcBef>
                <a:spcPts val="0"/>
              </a:spcBef>
              <a:spcAft>
                <a:spcPts val="0"/>
              </a:spcAft>
              <a:buClr>
                <a:srgbClr val="FFFFFF"/>
              </a:buClr>
              <a:buSzPts val="3600"/>
              <a:buNone/>
              <a:defRPr sz="4800">
                <a:solidFill>
                  <a:srgbClr val="FFFFFF"/>
                </a:solidFill>
              </a:defRPr>
            </a:lvl8pPr>
            <a:lvl9pPr lvl="8" algn="r" rtl="0">
              <a:spcBef>
                <a:spcPts val="0"/>
              </a:spcBef>
              <a:spcAft>
                <a:spcPts val="0"/>
              </a:spcAft>
              <a:buClr>
                <a:srgbClr val="FFFFFF"/>
              </a:buClr>
              <a:buSzPts val="3600"/>
              <a:buNone/>
              <a:defRPr sz="4800">
                <a:solidFill>
                  <a:srgbClr val="FFFFFF"/>
                </a:solidFill>
              </a:defRPr>
            </a:lvl9pPr>
          </a:lstStyle>
          <a:p>
            <a:r>
              <a:rPr lang="en-US"/>
              <a:t>Click to edit Master title style</a:t>
            </a:r>
            <a:endParaRPr/>
          </a:p>
        </p:txBody>
      </p:sp>
      <p:sp>
        <p:nvSpPr>
          <p:cNvPr id="115" name="Google Shape;115;p3"/>
          <p:cNvSpPr txBox="1">
            <a:spLocks noGrp="1"/>
          </p:cNvSpPr>
          <p:nvPr>
            <p:ph type="subTitle" idx="1"/>
          </p:nvPr>
        </p:nvSpPr>
        <p:spPr>
          <a:xfrm>
            <a:off x="2309441" y="5412333"/>
            <a:ext cx="5214600" cy="1046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4000">
                <a:solidFill>
                  <a:srgbClr val="FFFFFF"/>
                </a:solidFill>
              </a:defRPr>
            </a:lvl2pPr>
            <a:lvl3pPr lvl="2" algn="r" rtl="0">
              <a:spcBef>
                <a:spcPts val="0"/>
              </a:spcBef>
              <a:spcAft>
                <a:spcPts val="0"/>
              </a:spcAft>
              <a:buClr>
                <a:srgbClr val="FFFFFF"/>
              </a:buClr>
              <a:buSzPts val="3000"/>
              <a:buNone/>
              <a:defRPr sz="4000">
                <a:solidFill>
                  <a:srgbClr val="FFFFFF"/>
                </a:solidFill>
              </a:defRPr>
            </a:lvl3pPr>
            <a:lvl4pPr lvl="3" algn="r" rtl="0">
              <a:spcBef>
                <a:spcPts val="0"/>
              </a:spcBef>
              <a:spcAft>
                <a:spcPts val="0"/>
              </a:spcAft>
              <a:buClr>
                <a:srgbClr val="FFFFFF"/>
              </a:buClr>
              <a:buSzPts val="3000"/>
              <a:buNone/>
              <a:defRPr sz="4000">
                <a:solidFill>
                  <a:srgbClr val="FFFFFF"/>
                </a:solidFill>
              </a:defRPr>
            </a:lvl4pPr>
            <a:lvl5pPr lvl="4" algn="r" rtl="0">
              <a:spcBef>
                <a:spcPts val="0"/>
              </a:spcBef>
              <a:spcAft>
                <a:spcPts val="0"/>
              </a:spcAft>
              <a:buClr>
                <a:srgbClr val="FFFFFF"/>
              </a:buClr>
              <a:buSzPts val="3000"/>
              <a:buNone/>
              <a:defRPr sz="4000">
                <a:solidFill>
                  <a:srgbClr val="FFFFFF"/>
                </a:solidFill>
              </a:defRPr>
            </a:lvl5pPr>
            <a:lvl6pPr lvl="5" algn="r" rtl="0">
              <a:spcBef>
                <a:spcPts val="0"/>
              </a:spcBef>
              <a:spcAft>
                <a:spcPts val="0"/>
              </a:spcAft>
              <a:buClr>
                <a:srgbClr val="FFFFFF"/>
              </a:buClr>
              <a:buSzPts val="3000"/>
              <a:buNone/>
              <a:defRPr sz="4000">
                <a:solidFill>
                  <a:srgbClr val="FFFFFF"/>
                </a:solidFill>
              </a:defRPr>
            </a:lvl6pPr>
            <a:lvl7pPr lvl="6" algn="r" rtl="0">
              <a:spcBef>
                <a:spcPts val="0"/>
              </a:spcBef>
              <a:spcAft>
                <a:spcPts val="0"/>
              </a:spcAft>
              <a:buClr>
                <a:srgbClr val="FFFFFF"/>
              </a:buClr>
              <a:buSzPts val="3000"/>
              <a:buNone/>
              <a:defRPr sz="4000">
                <a:solidFill>
                  <a:srgbClr val="FFFFFF"/>
                </a:solidFill>
              </a:defRPr>
            </a:lvl7pPr>
            <a:lvl8pPr lvl="7" algn="r" rtl="0">
              <a:spcBef>
                <a:spcPts val="0"/>
              </a:spcBef>
              <a:spcAft>
                <a:spcPts val="0"/>
              </a:spcAft>
              <a:buClr>
                <a:srgbClr val="FFFFFF"/>
              </a:buClr>
              <a:buSzPts val="3000"/>
              <a:buNone/>
              <a:defRPr sz="4000">
                <a:solidFill>
                  <a:srgbClr val="FFFFFF"/>
                </a:solidFill>
              </a:defRPr>
            </a:lvl8pPr>
            <a:lvl9pPr lvl="8" algn="r" rtl="0">
              <a:spcBef>
                <a:spcPts val="0"/>
              </a:spcBef>
              <a:spcAft>
                <a:spcPts val="0"/>
              </a:spcAft>
              <a:buClr>
                <a:srgbClr val="FFFFFF"/>
              </a:buClr>
              <a:buSzPts val="3000"/>
              <a:buNone/>
              <a:defRPr sz="4000">
                <a:solidFill>
                  <a:srgbClr val="FFFFFF"/>
                </a:solidFill>
              </a:defRPr>
            </a:lvl9pPr>
          </a:lstStyle>
          <a:p>
            <a:r>
              <a:rPr lang="en-US"/>
              <a:t>Click to edit Master subtitle style</a:t>
            </a:r>
            <a:endParaRPr/>
          </a:p>
        </p:txBody>
      </p:sp>
      <p:sp>
        <p:nvSpPr>
          <p:cNvPr id="116" name="Google Shape;116;p3"/>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215967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882400"/>
            <a:ext cx="6104100" cy="1093200"/>
          </a:xfrm>
          <a:prstGeom prst="rect">
            <a:avLst/>
          </a:prstGeom>
        </p:spPr>
        <p:txBody>
          <a:bodyPr spcFirstLastPara="1" wrap="square" lIns="91425" tIns="91425" rIns="91425" bIns="91425" anchor="ctr" anchorCtr="0">
            <a:noAutofit/>
          </a:bodyPr>
          <a:lstStyle>
            <a:lvl1pPr marL="609585" lvl="0" indent="-558786" algn="ctr" rtl="0">
              <a:spcBef>
                <a:spcPts val="800"/>
              </a:spcBef>
              <a:spcAft>
                <a:spcPts val="0"/>
              </a:spcAft>
              <a:buSzPts val="3000"/>
              <a:buChar char="◉"/>
              <a:defRPr sz="4000" i="1"/>
            </a:lvl1pPr>
            <a:lvl2pPr marL="1219170" lvl="1" indent="-558786" algn="ctr" rtl="0">
              <a:spcBef>
                <a:spcPts val="0"/>
              </a:spcBef>
              <a:spcAft>
                <a:spcPts val="0"/>
              </a:spcAft>
              <a:buSzPts val="3000"/>
              <a:buChar char="◉"/>
              <a:defRPr sz="4000" i="1"/>
            </a:lvl2pPr>
            <a:lvl3pPr marL="1828754" lvl="2" indent="-558786" algn="ctr" rtl="0">
              <a:spcBef>
                <a:spcPts val="0"/>
              </a:spcBef>
              <a:spcAft>
                <a:spcPts val="0"/>
              </a:spcAft>
              <a:buSzPts val="3000"/>
              <a:buChar char="■"/>
              <a:defRPr sz="4000" i="1"/>
            </a:lvl3pPr>
            <a:lvl4pPr marL="2438339" lvl="3" indent="-558786" algn="ctr" rtl="0">
              <a:spcBef>
                <a:spcPts val="0"/>
              </a:spcBef>
              <a:spcAft>
                <a:spcPts val="0"/>
              </a:spcAft>
              <a:buSzPts val="3000"/>
              <a:buChar char="●"/>
              <a:defRPr sz="4000" i="1"/>
            </a:lvl4pPr>
            <a:lvl5pPr marL="3047924" lvl="4" indent="-558786" algn="ctr" rtl="0">
              <a:spcBef>
                <a:spcPts val="0"/>
              </a:spcBef>
              <a:spcAft>
                <a:spcPts val="0"/>
              </a:spcAft>
              <a:buSzPts val="3000"/>
              <a:buChar char="○"/>
              <a:defRPr sz="4000" i="1"/>
            </a:lvl5pPr>
            <a:lvl6pPr marL="3657509" lvl="5" indent="-558786" algn="ctr" rtl="0">
              <a:spcBef>
                <a:spcPts val="0"/>
              </a:spcBef>
              <a:spcAft>
                <a:spcPts val="0"/>
              </a:spcAft>
              <a:buSzPts val="3000"/>
              <a:buChar char="■"/>
              <a:defRPr sz="4000" i="1"/>
            </a:lvl6pPr>
            <a:lvl7pPr marL="4267093" lvl="6" indent="-558786" algn="ctr" rtl="0">
              <a:spcBef>
                <a:spcPts val="0"/>
              </a:spcBef>
              <a:spcAft>
                <a:spcPts val="0"/>
              </a:spcAft>
              <a:buSzPts val="3000"/>
              <a:buChar char="●"/>
              <a:defRPr sz="4000" i="1"/>
            </a:lvl7pPr>
            <a:lvl8pPr marL="4876678" lvl="7" indent="-558786" algn="ctr" rtl="0">
              <a:spcBef>
                <a:spcPts val="0"/>
              </a:spcBef>
              <a:spcAft>
                <a:spcPts val="0"/>
              </a:spcAft>
              <a:buSzPts val="3000"/>
              <a:buChar char="○"/>
              <a:defRPr sz="4000" i="1"/>
            </a:lvl8pPr>
            <a:lvl9pPr marL="5486263" lvl="8" indent="-558786" algn="ctr">
              <a:spcBef>
                <a:spcPts val="0"/>
              </a:spcBef>
              <a:spcAft>
                <a:spcPts val="0"/>
              </a:spcAft>
              <a:buSzPts val="3000"/>
              <a:buChar char="■"/>
              <a:defRPr sz="4000" i="1"/>
            </a:lvl9pPr>
          </a:lstStyle>
          <a:p>
            <a:pPr lvl="0"/>
            <a:r>
              <a:rPr lang="en-US"/>
              <a:t>Click to edit Master text styles</a:t>
            </a:r>
          </a:p>
        </p:txBody>
      </p:sp>
      <p:sp>
        <p:nvSpPr>
          <p:cNvPr id="119" name="Google Shape;119;p4"/>
          <p:cNvSpPr txBox="1"/>
          <p:nvPr/>
        </p:nvSpPr>
        <p:spPr>
          <a:xfrm>
            <a:off x="3593400" y="737025"/>
            <a:ext cx="19572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2800">
                <a:solidFill>
                  <a:schemeClr val="accent1"/>
                </a:solidFill>
              </a:rPr>
              <a:t>“</a:t>
            </a:r>
            <a:endParaRPr sz="12800" dirty="0">
              <a:solidFill>
                <a:schemeClr val="accent1"/>
              </a:solidFill>
            </a:endParaRPr>
          </a:p>
        </p:txBody>
      </p:sp>
      <p:sp>
        <p:nvSpPr>
          <p:cNvPr id="120" name="Google Shape;120;p4"/>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3" name="Google Shape;123;p4"/>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4" name="Google Shape;124;p4"/>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125" name="Google Shape;125;p4"/>
          <p:cNvGrpSpPr/>
          <p:nvPr/>
        </p:nvGrpSpPr>
        <p:grpSpPr>
          <a:xfrm>
            <a:off x="-9525" y="5949968"/>
            <a:ext cx="9167825" cy="793733"/>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6" y="5924653"/>
            <a:ext cx="9229575" cy="857049"/>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155" name="Google Shape;155;p4"/>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6" name="Google Shape;156;p4"/>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7" name="Google Shape;157;p4"/>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8" name="Google Shape;158;p4"/>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9" name="Google Shape;159;p4"/>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1679168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60"/>
        <p:cNvGrpSpPr/>
        <p:nvPr/>
      </p:nvGrpSpPr>
      <p:grpSpPr>
        <a:xfrm>
          <a:off x="0" y="0"/>
          <a:ext cx="0" cy="0"/>
          <a:chOff x="0" y="0"/>
          <a:chExt cx="0" cy="0"/>
        </a:xfrm>
      </p:grpSpPr>
      <p:sp>
        <p:nvSpPr>
          <p:cNvPr id="161" name="Google Shape;161;p5"/>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64" name="Google Shape;164;p5"/>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65" name="Google Shape;165;p5"/>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166" name="Google Shape;166;p5"/>
          <p:cNvGrpSpPr/>
          <p:nvPr/>
        </p:nvGrpSpPr>
        <p:grpSpPr>
          <a:xfrm>
            <a:off x="-9525" y="5949968"/>
            <a:ext cx="9167825" cy="793733"/>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6" y="5924652"/>
            <a:ext cx="9229575" cy="857051"/>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196" name="Google Shape;196;p5"/>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97" name="Google Shape;197;p5"/>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98" name="Google Shape;198;p5"/>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99" name="Google Shape;199;p5"/>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00" name="Google Shape;200;p5"/>
          <p:cNvSpPr txBox="1">
            <a:spLocks noGrp="1"/>
          </p:cNvSpPr>
          <p:nvPr>
            <p:ph type="title"/>
          </p:nvPr>
        </p:nvSpPr>
        <p:spPr>
          <a:xfrm>
            <a:off x="1047750" y="845500"/>
            <a:ext cx="69966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201" name="Google Shape;201;p5"/>
          <p:cNvSpPr txBox="1">
            <a:spLocks noGrp="1"/>
          </p:cNvSpPr>
          <p:nvPr>
            <p:ph type="body" idx="1"/>
          </p:nvPr>
        </p:nvSpPr>
        <p:spPr>
          <a:xfrm>
            <a:off x="1075850" y="2053567"/>
            <a:ext cx="6996600" cy="25628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202" name="Google Shape;202;p5"/>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388464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03"/>
        <p:cNvGrpSpPr/>
        <p:nvPr/>
      </p:nvGrpSpPr>
      <p:grpSpPr>
        <a:xfrm>
          <a:off x="0" y="0"/>
          <a:ext cx="0" cy="0"/>
          <a:chOff x="0" y="0"/>
          <a:chExt cx="0" cy="0"/>
        </a:xfrm>
      </p:grpSpPr>
      <p:sp>
        <p:nvSpPr>
          <p:cNvPr id="204" name="Google Shape;204;p6"/>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07" name="Google Shape;207;p6"/>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08" name="Google Shape;208;p6"/>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209" name="Google Shape;209;p6"/>
          <p:cNvGrpSpPr/>
          <p:nvPr/>
        </p:nvGrpSpPr>
        <p:grpSpPr>
          <a:xfrm>
            <a:off x="-9525" y="5949968"/>
            <a:ext cx="9167825" cy="793733"/>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6" y="5924652"/>
            <a:ext cx="9229575" cy="857051"/>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239" name="Google Shape;239;p6"/>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0" name="Google Shape;240;p6"/>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1" name="Google Shape;241;p6"/>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2" name="Google Shape;242;p6"/>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3" name="Google Shape;243;p6"/>
          <p:cNvSpPr txBox="1">
            <a:spLocks noGrp="1"/>
          </p:cNvSpPr>
          <p:nvPr>
            <p:ph type="title"/>
          </p:nvPr>
        </p:nvSpPr>
        <p:spPr>
          <a:xfrm>
            <a:off x="1047750" y="845500"/>
            <a:ext cx="69966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244" name="Google Shape;244;p6"/>
          <p:cNvSpPr txBox="1">
            <a:spLocks noGrp="1"/>
          </p:cNvSpPr>
          <p:nvPr>
            <p:ph type="body" idx="1"/>
          </p:nvPr>
        </p:nvSpPr>
        <p:spPr>
          <a:xfrm>
            <a:off x="1131500" y="2070600"/>
            <a:ext cx="3339900" cy="3554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245" name="Google Shape;245;p6"/>
          <p:cNvSpPr txBox="1">
            <a:spLocks noGrp="1"/>
          </p:cNvSpPr>
          <p:nvPr>
            <p:ph type="body" idx="2"/>
          </p:nvPr>
        </p:nvSpPr>
        <p:spPr>
          <a:xfrm>
            <a:off x="4672563" y="2070600"/>
            <a:ext cx="3339900" cy="3554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246" name="Google Shape;246;p6"/>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340015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47"/>
        <p:cNvGrpSpPr/>
        <p:nvPr/>
      </p:nvGrpSpPr>
      <p:grpSpPr>
        <a:xfrm>
          <a:off x="0" y="0"/>
          <a:ext cx="0" cy="0"/>
          <a:chOff x="0" y="0"/>
          <a:chExt cx="0" cy="0"/>
        </a:xfrm>
      </p:grpSpPr>
      <p:sp>
        <p:nvSpPr>
          <p:cNvPr id="248" name="Google Shape;248;p7"/>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1" name="Google Shape;251;p7"/>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2" name="Google Shape;252;p7"/>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253" name="Google Shape;253;p7"/>
          <p:cNvGrpSpPr/>
          <p:nvPr/>
        </p:nvGrpSpPr>
        <p:grpSpPr>
          <a:xfrm>
            <a:off x="-9525" y="5949968"/>
            <a:ext cx="9167825" cy="793733"/>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6" y="5924652"/>
            <a:ext cx="9229575" cy="857051"/>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283" name="Google Shape;283;p7"/>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4" name="Google Shape;284;p7"/>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5" name="Google Shape;285;p7"/>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6" name="Google Shape;286;p7"/>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7" name="Google Shape;287;p7"/>
          <p:cNvSpPr txBox="1">
            <a:spLocks noGrp="1"/>
          </p:cNvSpPr>
          <p:nvPr>
            <p:ph type="title"/>
          </p:nvPr>
        </p:nvSpPr>
        <p:spPr>
          <a:xfrm>
            <a:off x="1047750" y="845500"/>
            <a:ext cx="6996600" cy="954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288" name="Google Shape;288;p7"/>
          <p:cNvSpPr txBox="1">
            <a:spLocks noGrp="1"/>
          </p:cNvSpPr>
          <p:nvPr>
            <p:ph type="body" idx="1"/>
          </p:nvPr>
        </p:nvSpPr>
        <p:spPr>
          <a:xfrm>
            <a:off x="705900" y="2168800"/>
            <a:ext cx="2471700" cy="3603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89" name="Google Shape;289;p7"/>
          <p:cNvSpPr txBox="1">
            <a:spLocks noGrp="1"/>
          </p:cNvSpPr>
          <p:nvPr>
            <p:ph type="body" idx="2"/>
          </p:nvPr>
        </p:nvSpPr>
        <p:spPr>
          <a:xfrm>
            <a:off x="3304125" y="2168800"/>
            <a:ext cx="2471700" cy="3603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90" name="Google Shape;290;p7"/>
          <p:cNvSpPr txBox="1">
            <a:spLocks noGrp="1"/>
          </p:cNvSpPr>
          <p:nvPr>
            <p:ph type="body" idx="3"/>
          </p:nvPr>
        </p:nvSpPr>
        <p:spPr>
          <a:xfrm>
            <a:off x="5902350" y="2168800"/>
            <a:ext cx="2471700" cy="3603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91" name="Google Shape;291;p7"/>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216908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2"/>
        <p:cNvGrpSpPr/>
        <p:nvPr/>
      </p:nvGrpSpPr>
      <p:grpSpPr>
        <a:xfrm>
          <a:off x="0" y="0"/>
          <a:ext cx="0" cy="0"/>
          <a:chOff x="0" y="0"/>
          <a:chExt cx="0" cy="0"/>
        </a:xfrm>
      </p:grpSpPr>
      <p:sp>
        <p:nvSpPr>
          <p:cNvPr id="293" name="Google Shape;293;p8"/>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96" name="Google Shape;296;p8"/>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97" name="Google Shape;297;p8"/>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298" name="Google Shape;298;p8"/>
          <p:cNvGrpSpPr/>
          <p:nvPr/>
        </p:nvGrpSpPr>
        <p:grpSpPr>
          <a:xfrm>
            <a:off x="-9525" y="5949968"/>
            <a:ext cx="9167825" cy="793733"/>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6" y="5924652"/>
            <a:ext cx="9229575" cy="857051"/>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328" name="Google Shape;328;p8"/>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29" name="Google Shape;329;p8"/>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0" name="Google Shape;330;p8"/>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1" name="Google Shape;331;p8"/>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2" name="Google Shape;332;p8"/>
          <p:cNvSpPr txBox="1">
            <a:spLocks noGrp="1"/>
          </p:cNvSpPr>
          <p:nvPr>
            <p:ph type="title"/>
          </p:nvPr>
        </p:nvSpPr>
        <p:spPr>
          <a:xfrm>
            <a:off x="1047750" y="845500"/>
            <a:ext cx="69966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333" name="Google Shape;333;p8"/>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170154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34"/>
        <p:cNvGrpSpPr/>
        <p:nvPr/>
      </p:nvGrpSpPr>
      <p:grpSpPr>
        <a:xfrm>
          <a:off x="0" y="0"/>
          <a:ext cx="0" cy="0"/>
          <a:chOff x="0" y="0"/>
          <a:chExt cx="0" cy="0"/>
        </a:xfrm>
      </p:grpSpPr>
      <p:sp>
        <p:nvSpPr>
          <p:cNvPr id="335" name="Google Shape;335;p9"/>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8" name="Google Shape;338;p9"/>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9" name="Google Shape;339;p9"/>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340" name="Google Shape;340;p9"/>
          <p:cNvGrpSpPr/>
          <p:nvPr/>
        </p:nvGrpSpPr>
        <p:grpSpPr>
          <a:xfrm>
            <a:off x="-9525" y="5949968"/>
            <a:ext cx="9167825" cy="793733"/>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42836" y="5924652"/>
            <a:ext cx="9229575" cy="857051"/>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370" name="Google Shape;370;p9"/>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1" name="Google Shape;371;p9"/>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2" name="Google Shape;372;p9"/>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3" name="Google Shape;373;p9"/>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4" name="Google Shape;374;p9"/>
          <p:cNvSpPr txBox="1">
            <a:spLocks noGrp="1"/>
          </p:cNvSpPr>
          <p:nvPr>
            <p:ph type="body" idx="1"/>
          </p:nvPr>
        </p:nvSpPr>
        <p:spPr>
          <a:xfrm>
            <a:off x="457200" y="5137104"/>
            <a:ext cx="82296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Clr>
                <a:schemeClr val="accent1"/>
              </a:buClr>
              <a:buSzPts val="1400"/>
              <a:buNone/>
              <a:defRPr sz="1867">
                <a:solidFill>
                  <a:schemeClr val="accent1"/>
                </a:solidFill>
              </a:defRPr>
            </a:lvl1pPr>
          </a:lstStyle>
          <a:p>
            <a:pPr lvl="0"/>
            <a:r>
              <a:rPr lang="en-US"/>
              <a:t>Click to edit Master text styles</a:t>
            </a:r>
          </a:p>
        </p:txBody>
      </p:sp>
      <p:sp>
        <p:nvSpPr>
          <p:cNvPr id="375" name="Google Shape;375;p9"/>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1078111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80" name="Google Shape;380;p10"/>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81" name="Google Shape;381;p10"/>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382" name="Google Shape;382;p10"/>
          <p:cNvGrpSpPr/>
          <p:nvPr/>
        </p:nvGrpSpPr>
        <p:grpSpPr>
          <a:xfrm>
            <a:off x="-9525" y="5949968"/>
            <a:ext cx="9167825" cy="793733"/>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6" y="5924652"/>
            <a:ext cx="9229575" cy="857051"/>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412" name="Google Shape;412;p10"/>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3" name="Google Shape;413;p10"/>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4" name="Google Shape;414;p10"/>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5" name="Google Shape;415;p10"/>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6" name="Google Shape;416;p10"/>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20598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10"/>
            <a:ext cx="8382000" cy="6883131"/>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845500"/>
            <a:ext cx="6996600" cy="954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2053567"/>
            <a:ext cx="6996600" cy="25628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6434933"/>
            <a:ext cx="548700" cy="423200"/>
          </a:xfrm>
          <a:prstGeom prst="rect">
            <a:avLst/>
          </a:prstGeom>
          <a:noFill/>
          <a:ln>
            <a:noFill/>
          </a:ln>
        </p:spPr>
        <p:txBody>
          <a:bodyPr spcFirstLastPara="1" wrap="square" lIns="91425" tIns="91425" rIns="91425" bIns="91425" anchor="t" anchorCtr="0">
            <a:noAutofit/>
          </a:bodyPr>
          <a:lstStyle>
            <a:lvl1pPr lvl="0" algn="r">
              <a:buNone/>
              <a:defRPr sz="1333">
                <a:solidFill>
                  <a:srgbClr val="FFFFFF"/>
                </a:solidFill>
                <a:latin typeface="Oswald"/>
                <a:ea typeface="Oswald"/>
                <a:cs typeface="Oswald"/>
                <a:sym typeface="Oswald"/>
              </a:defRPr>
            </a:lvl1pPr>
            <a:lvl2pPr lvl="1" algn="r">
              <a:buNone/>
              <a:defRPr sz="1333">
                <a:solidFill>
                  <a:srgbClr val="FFFFFF"/>
                </a:solidFill>
                <a:latin typeface="Oswald"/>
                <a:ea typeface="Oswald"/>
                <a:cs typeface="Oswald"/>
                <a:sym typeface="Oswald"/>
              </a:defRPr>
            </a:lvl2pPr>
            <a:lvl3pPr lvl="2" algn="r">
              <a:buNone/>
              <a:defRPr sz="1333">
                <a:solidFill>
                  <a:srgbClr val="FFFFFF"/>
                </a:solidFill>
                <a:latin typeface="Oswald"/>
                <a:ea typeface="Oswald"/>
                <a:cs typeface="Oswald"/>
                <a:sym typeface="Oswald"/>
              </a:defRPr>
            </a:lvl3pPr>
            <a:lvl4pPr lvl="3" algn="r">
              <a:buNone/>
              <a:defRPr sz="1333">
                <a:solidFill>
                  <a:srgbClr val="FFFFFF"/>
                </a:solidFill>
                <a:latin typeface="Oswald"/>
                <a:ea typeface="Oswald"/>
                <a:cs typeface="Oswald"/>
                <a:sym typeface="Oswald"/>
              </a:defRPr>
            </a:lvl4pPr>
            <a:lvl5pPr lvl="4" algn="r">
              <a:buNone/>
              <a:defRPr sz="1333">
                <a:solidFill>
                  <a:srgbClr val="FFFFFF"/>
                </a:solidFill>
                <a:latin typeface="Oswald"/>
                <a:ea typeface="Oswald"/>
                <a:cs typeface="Oswald"/>
                <a:sym typeface="Oswald"/>
              </a:defRPr>
            </a:lvl5pPr>
            <a:lvl6pPr lvl="5" algn="r">
              <a:buNone/>
              <a:defRPr sz="1333">
                <a:solidFill>
                  <a:srgbClr val="FFFFFF"/>
                </a:solidFill>
                <a:latin typeface="Oswald"/>
                <a:ea typeface="Oswald"/>
                <a:cs typeface="Oswald"/>
                <a:sym typeface="Oswald"/>
              </a:defRPr>
            </a:lvl6pPr>
            <a:lvl7pPr lvl="6" algn="r">
              <a:buNone/>
              <a:defRPr sz="1333">
                <a:solidFill>
                  <a:srgbClr val="FFFFFF"/>
                </a:solidFill>
                <a:latin typeface="Oswald"/>
                <a:ea typeface="Oswald"/>
                <a:cs typeface="Oswald"/>
                <a:sym typeface="Oswald"/>
              </a:defRPr>
            </a:lvl7pPr>
            <a:lvl8pPr lvl="7" algn="r">
              <a:buNone/>
              <a:defRPr sz="1333">
                <a:solidFill>
                  <a:srgbClr val="FFFFFF"/>
                </a:solidFill>
                <a:latin typeface="Oswald"/>
                <a:ea typeface="Oswald"/>
                <a:cs typeface="Oswald"/>
                <a:sym typeface="Oswald"/>
              </a:defRPr>
            </a:lvl8pPr>
            <a:lvl9pPr lvl="8" algn="r">
              <a:buNone/>
              <a:defRPr sz="1333">
                <a:solidFill>
                  <a:srgbClr val="FFFFFF"/>
                </a:solidFill>
                <a:latin typeface="Oswald"/>
                <a:ea typeface="Oswald"/>
                <a:cs typeface="Oswald"/>
                <a:sym typeface="Oswald"/>
              </a:defRPr>
            </a:lvl9pPr>
          </a:lstStyle>
          <a:p>
            <a:fld id="{5D43078F-45DE-4E20-B0D5-0EFC4DFB66DD}" type="slidenum">
              <a:rPr lang="en-PK" smtClean="0"/>
              <a:t>‹#›</a:t>
            </a:fld>
            <a:endParaRPr lang="en-PK" dirty="0"/>
          </a:p>
        </p:txBody>
      </p:sp>
    </p:spTree>
    <p:extLst>
      <p:ext uri="{BB962C8B-B14F-4D97-AF65-F5344CB8AC3E}">
        <p14:creationId xmlns:p14="http://schemas.microsoft.com/office/powerpoint/2010/main" val="1000193012"/>
      </p:ext>
    </p:extLst>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9.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8.xml"/><Relationship Id="rId2" Type="http://schemas.openxmlformats.org/officeDocument/2006/relationships/image" Target="../media/image5.jpg"/><Relationship Id="rId1" Type="http://schemas.openxmlformats.org/officeDocument/2006/relationships/slideLayout" Target="../slideLayouts/slideLayout13.xml"/><Relationship Id="rId6" Type="http://schemas.openxmlformats.org/officeDocument/2006/relationships/slide" Target="slide6.xml"/><Relationship Id="rId11" Type="http://schemas.openxmlformats.org/officeDocument/2006/relationships/slide" Target="slide16.xml"/><Relationship Id="rId5" Type="http://schemas.openxmlformats.org/officeDocument/2006/relationships/slide" Target="slide5.xml"/><Relationship Id="rId10" Type="http://schemas.openxmlformats.org/officeDocument/2006/relationships/slide" Target="slide14.xml"/><Relationship Id="rId4" Type="http://schemas.openxmlformats.org/officeDocument/2006/relationships/slide" Target="slide4.xml"/><Relationship Id="rId9" Type="http://schemas.openxmlformats.org/officeDocument/2006/relationships/slide" Target="slide11.xml"/><Relationship Id="rId14" Type="http://schemas.openxmlformats.org/officeDocument/2006/relationships/slide" Target="slide20.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lirezajaberirad/Signals-and-Systems/tree/main/CA2%20-%20Filtering%20Noisy%20Audio" TargetMode="External"/><Relationship Id="rId7" Type="http://schemas.openxmlformats.org/officeDocument/2006/relationships/hyperlink" Target="https://in.mathworks.com/help/matlab/math/fourier-transforms.html" TargetMode="External"/><Relationship Id="rId2" Type="http://schemas.openxmlformats.org/officeDocument/2006/relationships/image" Target="../media/image5.jpg"/><Relationship Id="rId1" Type="http://schemas.openxmlformats.org/officeDocument/2006/relationships/slideLayout" Target="../slideLayouts/slideLayout13.xml"/><Relationship Id="rId6" Type="http://schemas.openxmlformats.org/officeDocument/2006/relationships/hyperlink" Target="https://en.wikipedia.org/wiki/Fast_Fourier_transform#:~:text=A%20fast%20Fourier%20transform%20(FFT,frequency%20domain%20and%20vice%20versa." TargetMode="External"/><Relationship Id="rId5" Type="http://schemas.openxmlformats.org/officeDocument/2006/relationships/hyperlink" Target="https://in.mathworks.com/help/matlab/fourier-analysis-and-filtering.html?s_tid=CRUX_lftnav" TargetMode="External"/><Relationship Id="rId4" Type="http://schemas.openxmlformats.org/officeDocument/2006/relationships/hyperlink" Target="https://www.mathworks.com/products/matlab.html"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A75394-29DB-38ED-CF60-88DDD6EE6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pic>
        <p:nvPicPr>
          <p:cNvPr id="11" name="Picture 10">
            <a:extLst>
              <a:ext uri="{FF2B5EF4-FFF2-40B4-BE49-F238E27FC236}">
                <a16:creationId xmlns:a16="http://schemas.microsoft.com/office/drawing/2014/main" id="{05DE12F8-9BB6-6250-E03A-1C521DFDFD6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0" b="58583" l="0" r="100000"/>
                    </a14:imgEffect>
                  </a14:imgLayer>
                </a14:imgProps>
              </a:ext>
              <a:ext uri="{28A0092B-C50C-407E-A947-70E740481C1C}">
                <a14:useLocalDpi xmlns:a14="http://schemas.microsoft.com/office/drawing/2010/main" val="0"/>
              </a:ext>
            </a:extLst>
          </a:blip>
          <a:srcRect b="65299"/>
          <a:stretch/>
        </p:blipFill>
        <p:spPr>
          <a:xfrm>
            <a:off x="0" y="-4052"/>
            <a:ext cx="9144000" cy="650142"/>
          </a:xfrm>
          <a:prstGeom prst="rect">
            <a:avLst/>
          </a:prstGeom>
        </p:spPr>
      </p:pic>
      <p:sp>
        <p:nvSpPr>
          <p:cNvPr id="2" name="Title 1">
            <a:extLst>
              <a:ext uri="{FF2B5EF4-FFF2-40B4-BE49-F238E27FC236}">
                <a16:creationId xmlns:a16="http://schemas.microsoft.com/office/drawing/2014/main" id="{F99AEFC9-885D-E7D6-5EDE-8FF9F4C81D34}"/>
              </a:ext>
            </a:extLst>
          </p:cNvPr>
          <p:cNvSpPr>
            <a:spLocks noGrp="1"/>
          </p:cNvSpPr>
          <p:nvPr>
            <p:ph type="ctrTitle"/>
          </p:nvPr>
        </p:nvSpPr>
        <p:spPr>
          <a:xfrm>
            <a:off x="1324954" y="1871305"/>
            <a:ext cx="6494092" cy="1459729"/>
          </a:xfrm>
        </p:spPr>
        <p:txBody>
          <a:bodyPr>
            <a:normAutofit/>
          </a:bodyPr>
          <a:lstStyle/>
          <a:p>
            <a:pPr marL="0" algn="ctr"/>
            <a:r>
              <a:rPr lang="en-US" sz="4800" dirty="0">
                <a:solidFill>
                  <a:srgbClr val="00447A"/>
                </a:solidFill>
                <a:latin typeface="Austin Web"/>
                <a:cs typeface="Arial"/>
              </a:rPr>
              <a:t>Filtering Noisy Audio</a:t>
            </a:r>
          </a:p>
        </p:txBody>
      </p:sp>
      <p:sp>
        <p:nvSpPr>
          <p:cNvPr id="3" name="Subtitle 2">
            <a:extLst>
              <a:ext uri="{FF2B5EF4-FFF2-40B4-BE49-F238E27FC236}">
                <a16:creationId xmlns:a16="http://schemas.microsoft.com/office/drawing/2014/main" id="{BDE1526C-8954-5255-5A03-64D8AF7BE227}"/>
              </a:ext>
            </a:extLst>
          </p:cNvPr>
          <p:cNvSpPr>
            <a:spLocks noGrp="1"/>
          </p:cNvSpPr>
          <p:nvPr>
            <p:ph type="subTitle" idx="1"/>
          </p:nvPr>
        </p:nvSpPr>
        <p:spPr>
          <a:xfrm>
            <a:off x="4280511" y="3061454"/>
            <a:ext cx="3920063" cy="633953"/>
          </a:xfrm>
        </p:spPr>
        <p:txBody>
          <a:bodyPr/>
          <a:lstStyle/>
          <a:p>
            <a:pPr algn="ctr"/>
            <a:r>
              <a:rPr lang="en-US" sz="1600" kern="1200" dirty="0">
                <a:solidFill>
                  <a:schemeClr val="tx1"/>
                </a:solidFill>
                <a:latin typeface="Austin Web"/>
                <a:cs typeface="Arial"/>
                <a:sym typeface="Arial"/>
              </a:rPr>
              <a:t>Signals &amp; Systems Lab Project</a:t>
            </a:r>
            <a:endParaRPr lang="en-PK" sz="1600" kern="1200" dirty="0">
              <a:solidFill>
                <a:schemeClr val="tx1"/>
              </a:solidFill>
              <a:latin typeface="Austin Web"/>
              <a:cs typeface="Arial"/>
              <a:sym typeface="Arial"/>
            </a:endParaRPr>
          </a:p>
        </p:txBody>
      </p:sp>
      <p:sp>
        <p:nvSpPr>
          <p:cNvPr id="4" name="Subtitle 2">
            <a:extLst>
              <a:ext uri="{FF2B5EF4-FFF2-40B4-BE49-F238E27FC236}">
                <a16:creationId xmlns:a16="http://schemas.microsoft.com/office/drawing/2014/main" id="{42ABFD4D-06AA-CB72-C19A-B3C40D2469BE}"/>
              </a:ext>
            </a:extLst>
          </p:cNvPr>
          <p:cNvSpPr txBox="1">
            <a:spLocks/>
          </p:cNvSpPr>
          <p:nvPr/>
        </p:nvSpPr>
        <p:spPr>
          <a:xfrm>
            <a:off x="5318768" y="3554157"/>
            <a:ext cx="3815293"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10000"/>
              </a:lnSpc>
              <a:spcBef>
                <a:spcPts val="600"/>
              </a:spcBef>
              <a:buClr>
                <a:schemeClr val="dk1"/>
              </a:buClr>
              <a:buSzPts val="2000"/>
              <a:buFont typeface="Arial"/>
            </a:pPr>
            <a:r>
              <a:rPr lang="en-US" sz="1600" dirty="0">
                <a:latin typeface="Austin Web"/>
                <a:ea typeface="Source Sans Pro"/>
                <a:cs typeface="Arial"/>
              </a:rPr>
              <a:t>Prepared By:</a:t>
            </a:r>
          </a:p>
          <a:p>
            <a:pPr algn="l">
              <a:lnSpc>
                <a:spcPct val="110000"/>
              </a:lnSpc>
              <a:spcBef>
                <a:spcPts val="600"/>
              </a:spcBef>
              <a:buClr>
                <a:schemeClr val="dk1"/>
              </a:buClr>
              <a:buSzPts val="2000"/>
              <a:buFont typeface="Arial"/>
            </a:pPr>
            <a:r>
              <a:rPr lang="en-US" sz="1600" dirty="0">
                <a:latin typeface="Austin Web"/>
                <a:ea typeface="Source Sans Pro"/>
                <a:cs typeface="Arial"/>
              </a:rPr>
              <a:t>Ali Asghar (21PWCSE2059)</a:t>
            </a:r>
          </a:p>
          <a:p>
            <a:pPr algn="l">
              <a:lnSpc>
                <a:spcPct val="110000"/>
              </a:lnSpc>
              <a:spcBef>
                <a:spcPts val="600"/>
              </a:spcBef>
              <a:buClr>
                <a:schemeClr val="dk1"/>
              </a:buClr>
              <a:buSzPts val="2000"/>
              <a:buFont typeface="Arial"/>
            </a:pPr>
            <a:r>
              <a:rPr lang="en-US" sz="1600" dirty="0">
                <a:latin typeface="Austin Web"/>
                <a:ea typeface="Source Sans Pro"/>
                <a:cs typeface="Arial"/>
              </a:rPr>
              <a:t>Suleman Shah (21PWCSE1983)</a:t>
            </a:r>
          </a:p>
          <a:p>
            <a:pPr algn="l">
              <a:lnSpc>
                <a:spcPct val="110000"/>
              </a:lnSpc>
              <a:spcBef>
                <a:spcPts val="600"/>
              </a:spcBef>
              <a:buClr>
                <a:schemeClr val="dk1"/>
              </a:buClr>
              <a:buSzPts val="2000"/>
              <a:buFont typeface="Arial"/>
            </a:pPr>
            <a:r>
              <a:rPr lang="en-US" sz="1600" dirty="0">
                <a:latin typeface="Austin Web"/>
                <a:ea typeface="Source Sans Pro"/>
                <a:cs typeface="Arial"/>
              </a:rPr>
              <a:t>Shahzad Bangash (21PWCSE1980)</a:t>
            </a:r>
          </a:p>
        </p:txBody>
      </p:sp>
      <p:pic>
        <p:nvPicPr>
          <p:cNvPr id="6" name="Picture 5">
            <a:extLst>
              <a:ext uri="{FF2B5EF4-FFF2-40B4-BE49-F238E27FC236}">
                <a16:creationId xmlns:a16="http://schemas.microsoft.com/office/drawing/2014/main" id="{EF737E28-84AF-6CB1-8C56-31657E5F818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8801" y="321019"/>
            <a:ext cx="1569720" cy="1536700"/>
          </a:xfrm>
          <a:prstGeom prst="rect">
            <a:avLst/>
          </a:prstGeom>
          <a:noFill/>
          <a:ln>
            <a:noFill/>
          </a:ln>
        </p:spPr>
      </p:pic>
    </p:spTree>
    <p:extLst>
      <p:ext uri="{BB962C8B-B14F-4D97-AF65-F5344CB8AC3E}">
        <p14:creationId xmlns:p14="http://schemas.microsoft.com/office/powerpoint/2010/main" val="3867360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6484E9-049E-250A-2D04-621B94F244EE}"/>
              </a:ext>
            </a:extLst>
          </p:cNvPr>
          <p:cNvSpPr>
            <a:spLocks noGrp="1"/>
          </p:cNvSpPr>
          <p:nvPr>
            <p:ph type="title"/>
          </p:nvPr>
        </p:nvSpPr>
        <p:spPr>
          <a:xfrm>
            <a:off x="1047114" y="206438"/>
            <a:ext cx="7202364" cy="655794"/>
          </a:xfrm>
        </p:spPr>
        <p:txBody>
          <a:bodyPr>
            <a:noAutofit/>
          </a:bodyPr>
          <a:lstStyle/>
          <a:p>
            <a:r>
              <a:rPr lang="en-US" dirty="0">
                <a:solidFill>
                  <a:srgbClr val="00CEF6"/>
                </a:solidFill>
                <a:latin typeface="Austin Web"/>
              </a:rPr>
              <a:t>Step 1, Signal Analysis (Cont.):</a:t>
            </a:r>
            <a:endParaRPr lang="en-PK" dirty="0">
              <a:solidFill>
                <a:srgbClr val="00CEF6"/>
              </a:solidFill>
              <a:latin typeface="Austin Web"/>
            </a:endParaRPr>
          </a:p>
        </p:txBody>
      </p:sp>
      <p:sp>
        <p:nvSpPr>
          <p:cNvPr id="11" name="Title 1">
            <a:extLst>
              <a:ext uri="{FF2B5EF4-FFF2-40B4-BE49-F238E27FC236}">
                <a16:creationId xmlns:a16="http://schemas.microsoft.com/office/drawing/2014/main" id="{80E6BEEC-8B6A-A59A-B479-CD5F3083AACC}"/>
              </a:ext>
            </a:extLst>
          </p:cNvPr>
          <p:cNvSpPr txBox="1">
            <a:spLocks/>
          </p:cNvSpPr>
          <p:nvPr/>
        </p:nvSpPr>
        <p:spPr>
          <a:xfrm>
            <a:off x="3132564" y="756480"/>
            <a:ext cx="2878871" cy="6557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1"/>
              </a:buClr>
              <a:buSzPts val="2000"/>
              <a:buFont typeface="Oswald"/>
              <a:buNone/>
              <a:defRPr sz="3600" b="1" i="0" u="none" strike="noStrike" cap="none">
                <a:solidFill>
                  <a:schemeClr val="accent1"/>
                </a:solidFill>
                <a:latin typeface="Oswald"/>
                <a:ea typeface="Oswald"/>
                <a:cs typeface="Oswald"/>
                <a:sym typeface="Oswald"/>
              </a:defRPr>
            </a:lvl1pPr>
            <a:lvl2pPr marR="0" lvl="1"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dirty="0">
                <a:solidFill>
                  <a:srgbClr val="00CEF6"/>
                </a:solidFill>
                <a:latin typeface="Austin Web"/>
              </a:rPr>
              <a:t>Output:</a:t>
            </a:r>
            <a:endParaRPr lang="en-PK" dirty="0">
              <a:solidFill>
                <a:srgbClr val="00CEF6"/>
              </a:solidFill>
              <a:latin typeface="Austin Web"/>
            </a:endParaRPr>
          </a:p>
        </p:txBody>
      </p:sp>
      <p:pic>
        <p:nvPicPr>
          <p:cNvPr id="8" name="Picture 7">
            <a:extLst>
              <a:ext uri="{FF2B5EF4-FFF2-40B4-BE49-F238E27FC236}">
                <a16:creationId xmlns:a16="http://schemas.microsoft.com/office/drawing/2014/main" id="{BE0E3AA0-AA6A-9835-BC0E-D477A26762A2}"/>
              </a:ext>
            </a:extLst>
          </p:cNvPr>
          <p:cNvPicPr>
            <a:picLocks noChangeAspect="1"/>
          </p:cNvPicPr>
          <p:nvPr/>
        </p:nvPicPr>
        <p:blipFill>
          <a:blip r:embed="rId2"/>
          <a:stretch>
            <a:fillRect/>
          </a:stretch>
        </p:blipFill>
        <p:spPr>
          <a:xfrm>
            <a:off x="172249" y="1546374"/>
            <a:ext cx="8799501" cy="3765252"/>
          </a:xfrm>
          <a:prstGeom prst="rect">
            <a:avLst/>
          </a:prstGeom>
        </p:spPr>
      </p:pic>
      <p:sp>
        <p:nvSpPr>
          <p:cNvPr id="13" name="Slide Number Placeholder 12">
            <a:extLst>
              <a:ext uri="{FF2B5EF4-FFF2-40B4-BE49-F238E27FC236}">
                <a16:creationId xmlns:a16="http://schemas.microsoft.com/office/drawing/2014/main" id="{5CB86B8F-0921-0508-0F0C-FE6ED04D0C72}"/>
              </a:ext>
            </a:extLst>
          </p:cNvPr>
          <p:cNvSpPr>
            <a:spLocks noGrp="1"/>
          </p:cNvSpPr>
          <p:nvPr>
            <p:ph type="sldNum" sz="quarter" idx="12"/>
          </p:nvPr>
        </p:nvSpPr>
        <p:spPr>
          <a:xfrm>
            <a:off x="8556775" y="6454811"/>
            <a:ext cx="548700" cy="423200"/>
          </a:xfrm>
          <a:noFill/>
          <a:ln>
            <a:noFill/>
          </a:ln>
        </p:spPr>
        <p:txBody>
          <a:bodyPr spcFirstLastPara="1" wrap="square" lIns="91425" tIns="91425" rIns="91425" bIns="91425" anchor="t" anchorCtr="0">
            <a:noAutofit/>
          </a:bodyPr>
          <a:lstStyle/>
          <a:p>
            <a:fld id="{5D43078F-45DE-4E20-B0D5-0EFC4DFB66DD}" type="slidenum">
              <a:rPr lang="en-PK" smtClean="0">
                <a:solidFill>
                  <a:schemeClr val="tx1"/>
                </a:solidFill>
                <a:latin typeface="Austin Web"/>
              </a:rPr>
              <a:pPr/>
              <a:t>10</a:t>
            </a:fld>
            <a:endParaRPr lang="en-PK" dirty="0">
              <a:solidFill>
                <a:schemeClr val="tx1"/>
              </a:solidFill>
              <a:latin typeface="Austin Web"/>
            </a:endParaRPr>
          </a:p>
        </p:txBody>
      </p:sp>
    </p:spTree>
    <p:extLst>
      <p:ext uri="{BB962C8B-B14F-4D97-AF65-F5344CB8AC3E}">
        <p14:creationId xmlns:p14="http://schemas.microsoft.com/office/powerpoint/2010/main" val="109408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EAEDA39-1A3A-6088-95A0-664795C080FF}"/>
              </a:ext>
            </a:extLst>
          </p:cNvPr>
          <p:cNvSpPr>
            <a:spLocks noGrp="1"/>
          </p:cNvSpPr>
          <p:nvPr>
            <p:ph type="title"/>
          </p:nvPr>
        </p:nvSpPr>
        <p:spPr>
          <a:xfrm>
            <a:off x="1302025" y="415159"/>
            <a:ext cx="5310423" cy="655794"/>
          </a:xfrm>
        </p:spPr>
        <p:txBody>
          <a:bodyPr>
            <a:noAutofit/>
          </a:bodyPr>
          <a:lstStyle/>
          <a:p>
            <a:r>
              <a:rPr lang="en-US" dirty="0">
                <a:solidFill>
                  <a:srgbClr val="00CEF6"/>
                </a:solidFill>
                <a:latin typeface="Austin Web"/>
              </a:rPr>
              <a:t>Step 2, Filter Design:</a:t>
            </a:r>
            <a:endParaRPr lang="en-PK" dirty="0">
              <a:solidFill>
                <a:srgbClr val="00CEF6"/>
              </a:solidFill>
              <a:latin typeface="Austin Web"/>
            </a:endParaRPr>
          </a:p>
        </p:txBody>
      </p:sp>
      <p:sp>
        <p:nvSpPr>
          <p:cNvPr id="9" name="TextBox 8">
            <a:extLst>
              <a:ext uri="{FF2B5EF4-FFF2-40B4-BE49-F238E27FC236}">
                <a16:creationId xmlns:a16="http://schemas.microsoft.com/office/drawing/2014/main" id="{30859D1D-8745-CA0F-BD99-AA046A9BD5B3}"/>
              </a:ext>
            </a:extLst>
          </p:cNvPr>
          <p:cNvSpPr txBox="1"/>
          <p:nvPr/>
        </p:nvSpPr>
        <p:spPr>
          <a:xfrm>
            <a:off x="1699591" y="1070953"/>
            <a:ext cx="6907696" cy="2683812"/>
          </a:xfrm>
          <a:prstGeom prst="rect">
            <a:avLst/>
          </a:prstGeom>
          <a:noFill/>
        </p:spPr>
        <p:txBody>
          <a:bodyPr wrap="square" rtlCol="0">
            <a:spAutoFit/>
          </a:bodyPr>
          <a:lstStyle/>
          <a:p>
            <a:pPr marL="342900" marR="0" lvl="0" indent="-342900" algn="just" rtl="0">
              <a:lnSpc>
                <a:spcPct val="106000"/>
              </a:lnSpc>
              <a:spcBef>
                <a:spcPts val="0"/>
              </a:spcBef>
              <a:spcAft>
                <a:spcPts val="0"/>
              </a:spcAft>
              <a:buFont typeface="Symbol" panose="05050102010706020507" pitchFamily="18" charset="2"/>
              <a:buChar char=""/>
            </a:pPr>
            <a:r>
              <a:rPr lang="en-US" sz="2000" dirty="0">
                <a:solidFill>
                  <a:srgbClr val="000000"/>
                </a:solidFill>
                <a:effectLst/>
                <a:latin typeface="Austin Web"/>
                <a:ea typeface="Calibri" panose="020F0502020204030204" pitchFamily="34" charset="0"/>
                <a:cs typeface="Times New Roman" panose="02020603050405020304" pitchFamily="18" charset="0"/>
              </a:rPr>
              <a:t>Design an initial filter by specifying the filter coefficients.</a:t>
            </a:r>
          </a:p>
          <a:p>
            <a:pPr marL="342900" marR="0" lvl="0" indent="-342900" algn="just">
              <a:lnSpc>
                <a:spcPct val="106000"/>
              </a:lnSpc>
              <a:spcBef>
                <a:spcPts val="0"/>
              </a:spcBef>
              <a:spcAft>
                <a:spcPts val="0"/>
              </a:spcAft>
              <a:buFont typeface="Symbol" panose="05050102010706020507" pitchFamily="18" charset="2"/>
              <a:buChar char=""/>
            </a:pPr>
            <a:r>
              <a:rPr lang="en-US" sz="2000" dirty="0">
                <a:solidFill>
                  <a:srgbClr val="000000"/>
                </a:solidFill>
                <a:effectLst/>
                <a:latin typeface="Austin Web"/>
                <a:ea typeface="Calibri" panose="020F0502020204030204" pitchFamily="34" charset="0"/>
                <a:cs typeface="Times New Roman" panose="02020603050405020304" pitchFamily="18" charset="0"/>
              </a:rPr>
              <a:t>Compute the frequency response of the initial filter using the ‘</a:t>
            </a:r>
            <a:r>
              <a:rPr lang="en-US" sz="2000" dirty="0" err="1">
                <a:solidFill>
                  <a:srgbClr val="000000"/>
                </a:solidFill>
                <a:effectLst/>
                <a:latin typeface="Austin Web"/>
                <a:ea typeface="Calibri" panose="020F0502020204030204" pitchFamily="34" charset="0"/>
                <a:cs typeface="Times New Roman" panose="02020603050405020304" pitchFamily="18" charset="0"/>
              </a:rPr>
              <a:t>freqz</a:t>
            </a:r>
            <a:r>
              <a:rPr lang="en-US" sz="2000" dirty="0">
                <a:latin typeface="Austin Web"/>
                <a:ea typeface="Calibri" panose="020F0502020204030204" pitchFamily="34" charset="0"/>
                <a:cs typeface="Times New Roman" panose="02020603050405020304" pitchFamily="18" charset="0"/>
              </a:rPr>
              <a:t>’</a:t>
            </a:r>
            <a:r>
              <a:rPr lang="en-US" sz="2000" dirty="0">
                <a:solidFill>
                  <a:srgbClr val="000000"/>
                </a:solidFill>
                <a:effectLst/>
                <a:latin typeface="Austin Web"/>
                <a:ea typeface="Calibri" panose="020F0502020204030204" pitchFamily="34" charset="0"/>
                <a:cs typeface="Times New Roman" panose="02020603050405020304" pitchFamily="18" charset="0"/>
              </a:rPr>
              <a:t> function.</a:t>
            </a:r>
          </a:p>
          <a:p>
            <a:pPr marL="342900" marR="0" lvl="0" indent="-342900" algn="just">
              <a:lnSpc>
                <a:spcPct val="106000"/>
              </a:lnSpc>
              <a:spcBef>
                <a:spcPts val="0"/>
              </a:spcBef>
              <a:spcAft>
                <a:spcPts val="0"/>
              </a:spcAft>
              <a:buFont typeface="Symbol" panose="05050102010706020507" pitchFamily="18" charset="2"/>
              <a:buChar char=""/>
            </a:pPr>
            <a:r>
              <a:rPr lang="en-US" sz="2000" dirty="0">
                <a:solidFill>
                  <a:srgbClr val="000000"/>
                </a:solidFill>
                <a:effectLst/>
                <a:latin typeface="Austin Web"/>
                <a:ea typeface="Calibri" panose="020F0502020204030204" pitchFamily="34" charset="0"/>
                <a:cs typeface="Times New Roman" panose="02020603050405020304" pitchFamily="18" charset="0"/>
              </a:rPr>
              <a:t>Plot the magnitude and phase spectra of the filter's frequency response.</a:t>
            </a:r>
          </a:p>
          <a:p>
            <a:pPr marL="342900" marR="0" lvl="0" indent="-342900" algn="just">
              <a:lnSpc>
                <a:spcPct val="106000"/>
              </a:lnSpc>
              <a:spcBef>
                <a:spcPts val="0"/>
              </a:spcBef>
              <a:spcAft>
                <a:spcPts val="0"/>
              </a:spcAft>
              <a:buFont typeface="Symbol" panose="05050102010706020507" pitchFamily="18" charset="2"/>
              <a:buChar char=""/>
            </a:pPr>
            <a:r>
              <a:rPr lang="en-US" sz="2000" dirty="0">
                <a:solidFill>
                  <a:srgbClr val="000000"/>
                </a:solidFill>
                <a:effectLst/>
                <a:latin typeface="Austin Web"/>
                <a:ea typeface="Calibri" panose="020F0502020204030204" pitchFamily="34" charset="0"/>
                <a:cs typeface="Times New Roman" panose="02020603050405020304" pitchFamily="18" charset="0"/>
              </a:rPr>
              <a:t>Visualize the poles and zeros of the filter using the ‘</a:t>
            </a:r>
            <a:r>
              <a:rPr lang="en-US" sz="2000" dirty="0" err="1">
                <a:solidFill>
                  <a:srgbClr val="000000"/>
                </a:solidFill>
                <a:effectLst/>
                <a:latin typeface="Austin Web"/>
                <a:ea typeface="Calibri" panose="020F0502020204030204" pitchFamily="34" charset="0"/>
                <a:cs typeface="Times New Roman" panose="02020603050405020304" pitchFamily="18" charset="0"/>
              </a:rPr>
              <a:t>fvtool</a:t>
            </a:r>
            <a:r>
              <a:rPr lang="en-US" sz="2000" dirty="0">
                <a:latin typeface="Austin Web"/>
                <a:ea typeface="Calibri" panose="020F0502020204030204" pitchFamily="34" charset="0"/>
                <a:cs typeface="Times New Roman" panose="02020603050405020304" pitchFamily="18" charset="0"/>
              </a:rPr>
              <a:t>’</a:t>
            </a:r>
            <a:r>
              <a:rPr lang="en-US" sz="2000" dirty="0">
                <a:solidFill>
                  <a:srgbClr val="000000"/>
                </a:solidFill>
                <a:effectLst/>
                <a:latin typeface="Austin Web"/>
                <a:ea typeface="Calibri" panose="020F0502020204030204" pitchFamily="34" charset="0"/>
                <a:cs typeface="Times New Roman" panose="02020603050405020304" pitchFamily="18" charset="0"/>
              </a:rPr>
              <a:t> function.</a:t>
            </a:r>
          </a:p>
          <a:p>
            <a:pPr algn="just"/>
            <a:endParaRPr lang="LID4096" sz="2000" dirty="0">
              <a:latin typeface="Austin Web"/>
            </a:endParaRPr>
          </a:p>
        </p:txBody>
      </p:sp>
      <p:sp>
        <p:nvSpPr>
          <p:cNvPr id="12" name="Slide Number Placeholder 11">
            <a:extLst>
              <a:ext uri="{FF2B5EF4-FFF2-40B4-BE49-F238E27FC236}">
                <a16:creationId xmlns:a16="http://schemas.microsoft.com/office/drawing/2014/main" id="{5C9C2DB3-D52A-6321-264E-2DD2258229E0}"/>
              </a:ext>
            </a:extLst>
          </p:cNvPr>
          <p:cNvSpPr>
            <a:spLocks noGrp="1"/>
          </p:cNvSpPr>
          <p:nvPr>
            <p:ph type="sldNum" sz="quarter" idx="12"/>
          </p:nvPr>
        </p:nvSpPr>
        <p:spPr>
          <a:xfrm>
            <a:off x="8556775" y="6454811"/>
            <a:ext cx="548700" cy="423200"/>
          </a:xfrm>
          <a:noFill/>
          <a:ln>
            <a:noFill/>
          </a:ln>
        </p:spPr>
        <p:txBody>
          <a:bodyPr spcFirstLastPara="1" wrap="square" lIns="91425" tIns="91425" rIns="91425" bIns="91425" anchor="t" anchorCtr="0">
            <a:noAutofit/>
          </a:bodyPr>
          <a:lstStyle/>
          <a:p>
            <a:fld id="{5D43078F-45DE-4E20-B0D5-0EFC4DFB66DD}" type="slidenum">
              <a:rPr lang="en-PK" smtClean="0">
                <a:solidFill>
                  <a:schemeClr val="tx1"/>
                </a:solidFill>
                <a:latin typeface="Austin Web"/>
              </a:rPr>
              <a:pPr/>
              <a:t>11</a:t>
            </a:fld>
            <a:endParaRPr lang="en-PK" dirty="0">
              <a:solidFill>
                <a:schemeClr val="tx1"/>
              </a:solidFill>
              <a:latin typeface="Austin Web"/>
            </a:endParaRPr>
          </a:p>
        </p:txBody>
      </p:sp>
    </p:spTree>
    <p:extLst>
      <p:ext uri="{BB962C8B-B14F-4D97-AF65-F5344CB8AC3E}">
        <p14:creationId xmlns:p14="http://schemas.microsoft.com/office/powerpoint/2010/main" val="2033315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6484E9-049E-250A-2D04-621B94F244EE}"/>
              </a:ext>
            </a:extLst>
          </p:cNvPr>
          <p:cNvSpPr>
            <a:spLocks noGrp="1"/>
          </p:cNvSpPr>
          <p:nvPr>
            <p:ph type="title"/>
          </p:nvPr>
        </p:nvSpPr>
        <p:spPr>
          <a:xfrm>
            <a:off x="1047114" y="206438"/>
            <a:ext cx="7202364" cy="655794"/>
          </a:xfrm>
        </p:spPr>
        <p:txBody>
          <a:bodyPr>
            <a:noAutofit/>
          </a:bodyPr>
          <a:lstStyle/>
          <a:p>
            <a:r>
              <a:rPr lang="en-US" dirty="0">
                <a:solidFill>
                  <a:srgbClr val="00CEF6"/>
                </a:solidFill>
                <a:latin typeface="Austin Web"/>
              </a:rPr>
              <a:t>Step 2, Filter Design (Cont.):</a:t>
            </a:r>
            <a:endParaRPr lang="en-PK" dirty="0">
              <a:solidFill>
                <a:srgbClr val="00CEF6"/>
              </a:solidFill>
              <a:latin typeface="Austin Web"/>
            </a:endParaRPr>
          </a:p>
        </p:txBody>
      </p:sp>
      <p:sp>
        <p:nvSpPr>
          <p:cNvPr id="11" name="Title 1">
            <a:extLst>
              <a:ext uri="{FF2B5EF4-FFF2-40B4-BE49-F238E27FC236}">
                <a16:creationId xmlns:a16="http://schemas.microsoft.com/office/drawing/2014/main" id="{80E6BEEC-8B6A-A59A-B479-CD5F3083AACC}"/>
              </a:ext>
            </a:extLst>
          </p:cNvPr>
          <p:cNvSpPr txBox="1">
            <a:spLocks/>
          </p:cNvSpPr>
          <p:nvPr/>
        </p:nvSpPr>
        <p:spPr>
          <a:xfrm>
            <a:off x="3132564" y="756480"/>
            <a:ext cx="2878871" cy="6557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1"/>
              </a:buClr>
              <a:buSzPts val="2000"/>
              <a:buFont typeface="Oswald"/>
              <a:buNone/>
              <a:defRPr sz="3600" b="1" i="0" u="none" strike="noStrike" cap="none">
                <a:solidFill>
                  <a:schemeClr val="accent1"/>
                </a:solidFill>
                <a:latin typeface="Oswald"/>
                <a:ea typeface="Oswald"/>
                <a:cs typeface="Oswald"/>
                <a:sym typeface="Oswald"/>
              </a:defRPr>
            </a:lvl1pPr>
            <a:lvl2pPr marR="0" lvl="1"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dirty="0">
                <a:solidFill>
                  <a:srgbClr val="00CEF6"/>
                </a:solidFill>
                <a:latin typeface="Austin Web"/>
              </a:rPr>
              <a:t>Code:</a:t>
            </a:r>
            <a:endParaRPr lang="en-PK" dirty="0">
              <a:solidFill>
                <a:srgbClr val="00CEF6"/>
              </a:solidFill>
              <a:latin typeface="Austin Web"/>
            </a:endParaRPr>
          </a:p>
        </p:txBody>
      </p:sp>
      <p:pic>
        <p:nvPicPr>
          <p:cNvPr id="3" name="Picture 2">
            <a:extLst>
              <a:ext uri="{FF2B5EF4-FFF2-40B4-BE49-F238E27FC236}">
                <a16:creationId xmlns:a16="http://schemas.microsoft.com/office/drawing/2014/main" id="{8521FB96-4EAE-D7C5-A660-175878D0C84D}"/>
              </a:ext>
            </a:extLst>
          </p:cNvPr>
          <p:cNvPicPr>
            <a:picLocks noChangeAspect="1"/>
          </p:cNvPicPr>
          <p:nvPr/>
        </p:nvPicPr>
        <p:blipFill>
          <a:blip r:embed="rId2"/>
          <a:stretch>
            <a:fillRect/>
          </a:stretch>
        </p:blipFill>
        <p:spPr>
          <a:xfrm>
            <a:off x="1461780" y="1412273"/>
            <a:ext cx="6449768" cy="4721901"/>
          </a:xfrm>
          <a:prstGeom prst="rect">
            <a:avLst/>
          </a:prstGeom>
        </p:spPr>
      </p:pic>
      <p:sp>
        <p:nvSpPr>
          <p:cNvPr id="4" name="TextBox 3">
            <a:extLst>
              <a:ext uri="{FF2B5EF4-FFF2-40B4-BE49-F238E27FC236}">
                <a16:creationId xmlns:a16="http://schemas.microsoft.com/office/drawing/2014/main" id="{1EF82BF9-C15A-07DD-D080-1A91BEBF2A4E}"/>
              </a:ext>
            </a:extLst>
          </p:cNvPr>
          <p:cNvSpPr txBox="1"/>
          <p:nvPr/>
        </p:nvSpPr>
        <p:spPr>
          <a:xfrm>
            <a:off x="3071192" y="6217399"/>
            <a:ext cx="4840356" cy="307777"/>
          </a:xfrm>
          <a:prstGeom prst="rect">
            <a:avLst/>
          </a:prstGeom>
          <a:noFill/>
        </p:spPr>
        <p:txBody>
          <a:bodyPr wrap="square" rtlCol="0">
            <a:spAutoFit/>
          </a:bodyPr>
          <a:lstStyle/>
          <a:p>
            <a:r>
              <a:rPr lang="en-US" dirty="0">
                <a:latin typeface="Austin Web"/>
              </a:rPr>
              <a:t>Figure 4, System Design Section Code</a:t>
            </a:r>
            <a:endParaRPr lang="LID4096" dirty="0">
              <a:latin typeface="Austin Web"/>
            </a:endParaRPr>
          </a:p>
        </p:txBody>
      </p:sp>
      <p:sp>
        <p:nvSpPr>
          <p:cNvPr id="8" name="Slide Number Placeholder 7">
            <a:extLst>
              <a:ext uri="{FF2B5EF4-FFF2-40B4-BE49-F238E27FC236}">
                <a16:creationId xmlns:a16="http://schemas.microsoft.com/office/drawing/2014/main" id="{39BE0714-757B-0C9F-832C-65BFA4ADF717}"/>
              </a:ext>
            </a:extLst>
          </p:cNvPr>
          <p:cNvSpPr>
            <a:spLocks noGrp="1"/>
          </p:cNvSpPr>
          <p:nvPr>
            <p:ph type="sldNum" sz="quarter" idx="12"/>
          </p:nvPr>
        </p:nvSpPr>
        <p:spPr>
          <a:noFill/>
          <a:ln>
            <a:noFill/>
          </a:ln>
        </p:spPr>
        <p:txBody>
          <a:bodyPr spcFirstLastPara="1" wrap="square" lIns="91425" tIns="91425" rIns="91425" bIns="91425" anchor="t" anchorCtr="0">
            <a:noAutofit/>
          </a:bodyPr>
          <a:lstStyle/>
          <a:p>
            <a:fld id="{5D43078F-45DE-4E20-B0D5-0EFC4DFB66DD}" type="slidenum">
              <a:rPr lang="en-PK" smtClean="0">
                <a:solidFill>
                  <a:schemeClr val="tx1"/>
                </a:solidFill>
                <a:latin typeface="Austin Web"/>
              </a:rPr>
              <a:pPr/>
              <a:t>12</a:t>
            </a:fld>
            <a:endParaRPr lang="en-PK" dirty="0">
              <a:solidFill>
                <a:schemeClr val="tx1"/>
              </a:solidFill>
              <a:latin typeface="Austin Web"/>
            </a:endParaRPr>
          </a:p>
        </p:txBody>
      </p:sp>
    </p:spTree>
    <p:extLst>
      <p:ext uri="{BB962C8B-B14F-4D97-AF65-F5344CB8AC3E}">
        <p14:creationId xmlns:p14="http://schemas.microsoft.com/office/powerpoint/2010/main" val="1168596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6484E9-049E-250A-2D04-621B94F244EE}"/>
              </a:ext>
            </a:extLst>
          </p:cNvPr>
          <p:cNvSpPr>
            <a:spLocks noGrp="1"/>
          </p:cNvSpPr>
          <p:nvPr>
            <p:ph type="title"/>
          </p:nvPr>
        </p:nvSpPr>
        <p:spPr>
          <a:xfrm>
            <a:off x="1047114" y="206438"/>
            <a:ext cx="7202364" cy="655794"/>
          </a:xfrm>
        </p:spPr>
        <p:txBody>
          <a:bodyPr>
            <a:noAutofit/>
          </a:bodyPr>
          <a:lstStyle/>
          <a:p>
            <a:r>
              <a:rPr lang="en-US" dirty="0">
                <a:solidFill>
                  <a:srgbClr val="00CEF6"/>
                </a:solidFill>
                <a:latin typeface="Austin Web"/>
              </a:rPr>
              <a:t>Step 2, Filter Design (Cont.):</a:t>
            </a:r>
            <a:endParaRPr lang="en-PK" dirty="0">
              <a:solidFill>
                <a:srgbClr val="00CEF6"/>
              </a:solidFill>
              <a:latin typeface="Austin Web"/>
            </a:endParaRPr>
          </a:p>
        </p:txBody>
      </p:sp>
      <p:sp>
        <p:nvSpPr>
          <p:cNvPr id="11" name="Title 1">
            <a:extLst>
              <a:ext uri="{FF2B5EF4-FFF2-40B4-BE49-F238E27FC236}">
                <a16:creationId xmlns:a16="http://schemas.microsoft.com/office/drawing/2014/main" id="{80E6BEEC-8B6A-A59A-B479-CD5F3083AACC}"/>
              </a:ext>
            </a:extLst>
          </p:cNvPr>
          <p:cNvSpPr txBox="1">
            <a:spLocks/>
          </p:cNvSpPr>
          <p:nvPr/>
        </p:nvSpPr>
        <p:spPr>
          <a:xfrm>
            <a:off x="3132564" y="756480"/>
            <a:ext cx="2878871" cy="6557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1"/>
              </a:buClr>
              <a:buSzPts val="2000"/>
              <a:buFont typeface="Oswald"/>
              <a:buNone/>
              <a:defRPr sz="3600" b="1" i="0" u="none" strike="noStrike" cap="none">
                <a:solidFill>
                  <a:schemeClr val="accent1"/>
                </a:solidFill>
                <a:latin typeface="Oswald"/>
                <a:ea typeface="Oswald"/>
                <a:cs typeface="Oswald"/>
                <a:sym typeface="Oswald"/>
              </a:defRPr>
            </a:lvl1pPr>
            <a:lvl2pPr marR="0" lvl="1"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dirty="0">
                <a:solidFill>
                  <a:srgbClr val="00CEF6"/>
                </a:solidFill>
                <a:latin typeface="Austin Web"/>
              </a:rPr>
              <a:t>Output:</a:t>
            </a:r>
            <a:endParaRPr lang="en-PK" dirty="0">
              <a:solidFill>
                <a:srgbClr val="00CEF6"/>
              </a:solidFill>
              <a:latin typeface="Austin Web"/>
            </a:endParaRPr>
          </a:p>
        </p:txBody>
      </p:sp>
      <p:pic>
        <p:nvPicPr>
          <p:cNvPr id="5" name="Picture 4">
            <a:extLst>
              <a:ext uri="{FF2B5EF4-FFF2-40B4-BE49-F238E27FC236}">
                <a16:creationId xmlns:a16="http://schemas.microsoft.com/office/drawing/2014/main" id="{0C67D66E-A373-70FD-8CAA-E1A6533A13BB}"/>
              </a:ext>
            </a:extLst>
          </p:cNvPr>
          <p:cNvPicPr>
            <a:picLocks noChangeAspect="1"/>
          </p:cNvPicPr>
          <p:nvPr/>
        </p:nvPicPr>
        <p:blipFill>
          <a:blip r:embed="rId2"/>
          <a:stretch>
            <a:fillRect/>
          </a:stretch>
        </p:blipFill>
        <p:spPr>
          <a:xfrm>
            <a:off x="1510748" y="1258279"/>
            <a:ext cx="6561349" cy="5451085"/>
          </a:xfrm>
          <a:prstGeom prst="rect">
            <a:avLst/>
          </a:prstGeom>
        </p:spPr>
      </p:pic>
      <p:sp>
        <p:nvSpPr>
          <p:cNvPr id="8" name="Slide Number Placeholder 7">
            <a:extLst>
              <a:ext uri="{FF2B5EF4-FFF2-40B4-BE49-F238E27FC236}">
                <a16:creationId xmlns:a16="http://schemas.microsoft.com/office/drawing/2014/main" id="{2ED03EE3-8E30-4B95-0E89-3EC4C202ADC3}"/>
              </a:ext>
            </a:extLst>
          </p:cNvPr>
          <p:cNvSpPr>
            <a:spLocks noGrp="1"/>
          </p:cNvSpPr>
          <p:nvPr>
            <p:ph type="sldNum" sz="quarter" idx="12"/>
          </p:nvPr>
        </p:nvSpPr>
        <p:spPr/>
        <p:txBody>
          <a:bodyPr/>
          <a:lstStyle/>
          <a:p>
            <a:fld id="{5D43078F-45DE-4E20-B0D5-0EFC4DFB66DD}" type="slidenum">
              <a:rPr lang="en-PK" smtClean="0">
                <a:latin typeface="Austin Web"/>
              </a:rPr>
              <a:t>13</a:t>
            </a:fld>
            <a:endParaRPr lang="en-PK" dirty="0">
              <a:latin typeface="Austin Web"/>
            </a:endParaRPr>
          </a:p>
        </p:txBody>
      </p:sp>
      <p:sp>
        <p:nvSpPr>
          <p:cNvPr id="9" name="Slide Number Placeholder 7">
            <a:extLst>
              <a:ext uri="{FF2B5EF4-FFF2-40B4-BE49-F238E27FC236}">
                <a16:creationId xmlns:a16="http://schemas.microsoft.com/office/drawing/2014/main" id="{BDB4E110-CE3F-2E19-4AF0-0B715E93AB0D}"/>
              </a:ext>
            </a:extLst>
          </p:cNvPr>
          <p:cNvSpPr txBox="1">
            <a:spLocks/>
          </p:cNvSpPr>
          <p:nvPr/>
        </p:nvSpPr>
        <p:spPr>
          <a:xfrm>
            <a:off x="8556775" y="6454811"/>
            <a:ext cx="548700" cy="42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lgn="r">
              <a:buNone/>
              <a:defRPr sz="1333">
                <a:solidFill>
                  <a:schemeClr val="tx1"/>
                </a:solidFill>
                <a:latin typeface="Oswald"/>
                <a:ea typeface="Oswald"/>
                <a:cs typeface="Oswald"/>
                <a:sym typeface="Oswald"/>
              </a:defRPr>
            </a:lvl1pPr>
            <a:lvl2pPr algn="r">
              <a:buNone/>
              <a:defRPr sz="1333">
                <a:solidFill>
                  <a:srgbClr val="FFFFFF"/>
                </a:solidFill>
                <a:latin typeface="Oswald"/>
                <a:ea typeface="Oswald"/>
                <a:cs typeface="Oswald"/>
                <a:sym typeface="Oswald"/>
              </a:defRPr>
            </a:lvl2pPr>
            <a:lvl3pPr algn="r">
              <a:buNone/>
              <a:defRPr sz="1333">
                <a:solidFill>
                  <a:srgbClr val="FFFFFF"/>
                </a:solidFill>
                <a:latin typeface="Oswald"/>
                <a:ea typeface="Oswald"/>
                <a:cs typeface="Oswald"/>
                <a:sym typeface="Oswald"/>
              </a:defRPr>
            </a:lvl3pPr>
            <a:lvl4pPr algn="r">
              <a:buNone/>
              <a:defRPr sz="1333">
                <a:solidFill>
                  <a:srgbClr val="FFFFFF"/>
                </a:solidFill>
                <a:latin typeface="Oswald"/>
                <a:ea typeface="Oswald"/>
                <a:cs typeface="Oswald"/>
                <a:sym typeface="Oswald"/>
              </a:defRPr>
            </a:lvl4pPr>
            <a:lvl5pPr algn="r">
              <a:buNone/>
              <a:defRPr sz="1333">
                <a:solidFill>
                  <a:srgbClr val="FFFFFF"/>
                </a:solidFill>
                <a:latin typeface="Oswald"/>
                <a:ea typeface="Oswald"/>
                <a:cs typeface="Oswald"/>
                <a:sym typeface="Oswald"/>
              </a:defRPr>
            </a:lvl5pPr>
            <a:lvl6pPr algn="r">
              <a:buNone/>
              <a:defRPr sz="1333">
                <a:solidFill>
                  <a:srgbClr val="FFFFFF"/>
                </a:solidFill>
                <a:latin typeface="Oswald"/>
                <a:ea typeface="Oswald"/>
                <a:cs typeface="Oswald"/>
                <a:sym typeface="Oswald"/>
              </a:defRPr>
            </a:lvl6pPr>
            <a:lvl7pPr algn="r">
              <a:buNone/>
              <a:defRPr sz="1333">
                <a:solidFill>
                  <a:srgbClr val="FFFFFF"/>
                </a:solidFill>
                <a:latin typeface="Oswald"/>
                <a:ea typeface="Oswald"/>
                <a:cs typeface="Oswald"/>
                <a:sym typeface="Oswald"/>
              </a:defRPr>
            </a:lvl7pPr>
            <a:lvl8pPr algn="r">
              <a:buNone/>
              <a:defRPr sz="1333">
                <a:solidFill>
                  <a:srgbClr val="FFFFFF"/>
                </a:solidFill>
                <a:latin typeface="Oswald"/>
                <a:ea typeface="Oswald"/>
                <a:cs typeface="Oswald"/>
                <a:sym typeface="Oswald"/>
              </a:defRPr>
            </a:lvl8pPr>
            <a:lvl9pPr algn="r">
              <a:buNone/>
              <a:defRPr sz="1333">
                <a:solidFill>
                  <a:srgbClr val="FFFFFF"/>
                </a:solidFill>
                <a:latin typeface="Oswald"/>
                <a:ea typeface="Oswald"/>
                <a:cs typeface="Oswald"/>
                <a:sym typeface="Oswald"/>
              </a:defRPr>
            </a:lvl9pPr>
          </a:lstStyle>
          <a:p>
            <a:fld id="{5D43078F-45DE-4E20-B0D5-0EFC4DFB66DD}" type="slidenum">
              <a:rPr lang="en-PK" smtClean="0">
                <a:latin typeface="Austin Web"/>
              </a:rPr>
              <a:pPr/>
              <a:t>13</a:t>
            </a:fld>
            <a:endParaRPr lang="en-PK" dirty="0">
              <a:latin typeface="Austin Web"/>
            </a:endParaRPr>
          </a:p>
        </p:txBody>
      </p:sp>
    </p:spTree>
    <p:extLst>
      <p:ext uri="{BB962C8B-B14F-4D97-AF65-F5344CB8AC3E}">
        <p14:creationId xmlns:p14="http://schemas.microsoft.com/office/powerpoint/2010/main" val="961246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473-754B-702D-26F7-0EEB8696F168}"/>
              </a:ext>
            </a:extLst>
          </p:cNvPr>
          <p:cNvSpPr>
            <a:spLocks noGrp="1"/>
          </p:cNvSpPr>
          <p:nvPr>
            <p:ph type="title"/>
          </p:nvPr>
        </p:nvSpPr>
        <p:spPr>
          <a:xfrm>
            <a:off x="908593" y="1093304"/>
            <a:ext cx="8364614" cy="706596"/>
          </a:xfrm>
        </p:spPr>
        <p:txBody>
          <a:bodyPr>
            <a:noAutofit/>
          </a:bodyPr>
          <a:lstStyle/>
          <a:p>
            <a:r>
              <a:rPr lang="en-US" dirty="0">
                <a:solidFill>
                  <a:srgbClr val="00CEF6"/>
                </a:solidFill>
                <a:latin typeface="Austin Web"/>
              </a:rPr>
              <a:t>Step 3, </a:t>
            </a:r>
            <a:br>
              <a:rPr lang="en-US" dirty="0">
                <a:solidFill>
                  <a:srgbClr val="00CEF6"/>
                </a:solidFill>
                <a:latin typeface="Austin Web"/>
              </a:rPr>
            </a:br>
            <a:r>
              <a:rPr lang="en-US" dirty="0">
                <a:solidFill>
                  <a:srgbClr val="00CEF6"/>
                </a:solidFill>
                <a:latin typeface="Austin Web"/>
              </a:rPr>
              <a:t>Impulse Response Calculation:</a:t>
            </a:r>
            <a:endParaRPr lang="en-PK" dirty="0">
              <a:solidFill>
                <a:srgbClr val="00CEF6"/>
              </a:solidFill>
              <a:latin typeface="Austin Web"/>
            </a:endParaRPr>
          </a:p>
        </p:txBody>
      </p:sp>
      <p:sp>
        <p:nvSpPr>
          <p:cNvPr id="3" name="Content Placeholder 2">
            <a:extLst>
              <a:ext uri="{FF2B5EF4-FFF2-40B4-BE49-F238E27FC236}">
                <a16:creationId xmlns:a16="http://schemas.microsoft.com/office/drawing/2014/main" id="{ED404979-197E-1FDA-64A7-3D7ECA62BB19}"/>
              </a:ext>
            </a:extLst>
          </p:cNvPr>
          <p:cNvSpPr>
            <a:spLocks noGrp="1"/>
          </p:cNvSpPr>
          <p:nvPr>
            <p:ph idx="1"/>
          </p:nvPr>
        </p:nvSpPr>
        <p:spPr>
          <a:xfrm>
            <a:off x="1670801" y="1711672"/>
            <a:ext cx="7220932" cy="1717328"/>
          </a:xfrm>
        </p:spPr>
        <p:txBody>
          <a:bodyPr/>
          <a:lstStyle/>
          <a:p>
            <a:pPr marL="342900" marR="0" lvl="0" indent="-342900" algn="just" rtl="0">
              <a:lnSpc>
                <a:spcPct val="106000"/>
              </a:lnSpc>
              <a:spcBef>
                <a:spcPts val="0"/>
              </a:spcBef>
              <a:spcAft>
                <a:spcPts val="0"/>
              </a:spcAft>
              <a:buFont typeface="Symbol" panose="05050102010706020507" pitchFamily="18" charset="2"/>
              <a:buChar char=""/>
            </a:pPr>
            <a:r>
              <a:rPr lang="en-US" sz="1800" dirty="0">
                <a:solidFill>
                  <a:srgbClr val="000000"/>
                </a:solidFill>
                <a:effectLst/>
                <a:latin typeface="Austin Web"/>
                <a:ea typeface="Calibri" panose="020F0502020204030204" pitchFamily="34" charset="0"/>
                <a:cs typeface="Times New Roman" panose="02020603050405020304" pitchFamily="18" charset="0"/>
              </a:rPr>
              <a:t>Calculate the impulse response of the initial filter using the ‘</a:t>
            </a:r>
            <a:r>
              <a:rPr lang="en-US" sz="1800" dirty="0" err="1">
                <a:solidFill>
                  <a:srgbClr val="000000"/>
                </a:solidFill>
                <a:effectLst/>
                <a:latin typeface="Austin Web"/>
                <a:ea typeface="Calibri" panose="020F0502020204030204" pitchFamily="34" charset="0"/>
                <a:cs typeface="Times New Roman" panose="02020603050405020304" pitchFamily="18" charset="0"/>
              </a:rPr>
              <a:t>impz</a:t>
            </a:r>
            <a:r>
              <a:rPr lang="en-US" sz="1800" dirty="0">
                <a:solidFill>
                  <a:srgbClr val="000000"/>
                </a:solidFill>
                <a:latin typeface="Austin Web"/>
                <a:ea typeface="Calibri" panose="020F0502020204030204" pitchFamily="34" charset="0"/>
                <a:cs typeface="Times New Roman" panose="02020603050405020304" pitchFamily="18" charset="0"/>
              </a:rPr>
              <a:t>’</a:t>
            </a:r>
            <a:r>
              <a:rPr lang="en-US" sz="1800" dirty="0">
                <a:solidFill>
                  <a:srgbClr val="000000"/>
                </a:solidFill>
                <a:effectLst/>
                <a:latin typeface="Austin Web"/>
                <a:ea typeface="Calibri" panose="020F0502020204030204" pitchFamily="34" charset="0"/>
                <a:cs typeface="Times New Roman" panose="02020603050405020304" pitchFamily="18" charset="0"/>
              </a:rPr>
              <a:t> function.</a:t>
            </a:r>
          </a:p>
          <a:p>
            <a:pPr marL="342900" marR="0" lvl="0" indent="-342900" algn="just">
              <a:lnSpc>
                <a:spcPct val="106000"/>
              </a:lnSpc>
              <a:spcBef>
                <a:spcPts val="0"/>
              </a:spcBef>
              <a:spcAft>
                <a:spcPts val="0"/>
              </a:spcAft>
              <a:buFont typeface="Symbol" panose="05050102010706020507" pitchFamily="18" charset="2"/>
              <a:buChar char=""/>
            </a:pPr>
            <a:r>
              <a:rPr lang="en-US" sz="1800" dirty="0">
                <a:solidFill>
                  <a:srgbClr val="000000"/>
                </a:solidFill>
                <a:effectLst/>
                <a:latin typeface="Austin Web"/>
                <a:ea typeface="Calibri" panose="020F0502020204030204" pitchFamily="34" charset="0"/>
                <a:cs typeface="Times New Roman" panose="02020603050405020304" pitchFamily="18" charset="0"/>
              </a:rPr>
              <a:t>Plot the impulse response to analyze its characteristics and determine its length.</a:t>
            </a:r>
          </a:p>
        </p:txBody>
      </p:sp>
      <p:sp>
        <p:nvSpPr>
          <p:cNvPr id="7" name="Slide Number Placeholder 6">
            <a:extLst>
              <a:ext uri="{FF2B5EF4-FFF2-40B4-BE49-F238E27FC236}">
                <a16:creationId xmlns:a16="http://schemas.microsoft.com/office/drawing/2014/main" id="{06B00175-3532-F16D-21C4-92ED5B9BB42B}"/>
              </a:ext>
            </a:extLst>
          </p:cNvPr>
          <p:cNvSpPr>
            <a:spLocks noGrp="1"/>
          </p:cNvSpPr>
          <p:nvPr>
            <p:ph type="sldNum" sz="quarter" idx="12"/>
          </p:nvPr>
        </p:nvSpPr>
        <p:spPr>
          <a:xfrm>
            <a:off x="8556775" y="6454811"/>
            <a:ext cx="548700" cy="423200"/>
          </a:xfrm>
          <a:noFill/>
          <a:ln>
            <a:noFill/>
          </a:ln>
        </p:spPr>
        <p:txBody>
          <a:bodyPr spcFirstLastPara="1" wrap="square" lIns="91425" tIns="91425" rIns="91425" bIns="91425" anchor="t" anchorCtr="0">
            <a:noAutofit/>
          </a:bodyPr>
          <a:lstStyle/>
          <a:p>
            <a:fld id="{5D43078F-45DE-4E20-B0D5-0EFC4DFB66DD}" type="slidenum">
              <a:rPr lang="en-PK" smtClean="0">
                <a:solidFill>
                  <a:schemeClr val="tx1"/>
                </a:solidFill>
                <a:latin typeface="Austin Web"/>
              </a:rPr>
              <a:pPr/>
              <a:t>14</a:t>
            </a:fld>
            <a:endParaRPr lang="en-PK" dirty="0">
              <a:solidFill>
                <a:schemeClr val="tx1"/>
              </a:solidFill>
              <a:latin typeface="Austin Web"/>
            </a:endParaRPr>
          </a:p>
        </p:txBody>
      </p:sp>
    </p:spTree>
    <p:extLst>
      <p:ext uri="{BB962C8B-B14F-4D97-AF65-F5344CB8AC3E}">
        <p14:creationId xmlns:p14="http://schemas.microsoft.com/office/powerpoint/2010/main" val="3539511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6484E9-049E-250A-2D04-621B94F244EE}"/>
              </a:ext>
            </a:extLst>
          </p:cNvPr>
          <p:cNvSpPr>
            <a:spLocks noGrp="1"/>
          </p:cNvSpPr>
          <p:nvPr>
            <p:ph type="title"/>
          </p:nvPr>
        </p:nvSpPr>
        <p:spPr>
          <a:xfrm>
            <a:off x="193812" y="256133"/>
            <a:ext cx="8756374" cy="655794"/>
          </a:xfrm>
        </p:spPr>
        <p:txBody>
          <a:bodyPr>
            <a:noAutofit/>
          </a:bodyPr>
          <a:lstStyle/>
          <a:p>
            <a:r>
              <a:rPr lang="en-US" dirty="0">
                <a:solidFill>
                  <a:srgbClr val="00CEF6"/>
                </a:solidFill>
                <a:latin typeface="Austin Web"/>
              </a:rPr>
              <a:t>Step 3 Impulse Response Calculation (Cont.):</a:t>
            </a:r>
            <a:endParaRPr lang="en-PK" dirty="0">
              <a:solidFill>
                <a:srgbClr val="00CEF6"/>
              </a:solidFill>
              <a:latin typeface="Austin Web"/>
            </a:endParaRPr>
          </a:p>
        </p:txBody>
      </p:sp>
      <p:sp>
        <p:nvSpPr>
          <p:cNvPr id="11" name="Title 1">
            <a:extLst>
              <a:ext uri="{FF2B5EF4-FFF2-40B4-BE49-F238E27FC236}">
                <a16:creationId xmlns:a16="http://schemas.microsoft.com/office/drawing/2014/main" id="{80E6BEEC-8B6A-A59A-B479-CD5F3083AACC}"/>
              </a:ext>
            </a:extLst>
          </p:cNvPr>
          <p:cNvSpPr txBox="1">
            <a:spLocks/>
          </p:cNvSpPr>
          <p:nvPr/>
        </p:nvSpPr>
        <p:spPr>
          <a:xfrm>
            <a:off x="2307616" y="820085"/>
            <a:ext cx="4778984" cy="6557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1"/>
              </a:buClr>
              <a:buSzPts val="2000"/>
              <a:buFont typeface="Oswald"/>
              <a:buNone/>
              <a:defRPr sz="3600" b="1" i="0" u="none" strike="noStrike" cap="none">
                <a:solidFill>
                  <a:schemeClr val="accent1"/>
                </a:solidFill>
                <a:latin typeface="Oswald"/>
                <a:ea typeface="Oswald"/>
                <a:cs typeface="Oswald"/>
                <a:sym typeface="Oswald"/>
              </a:defRPr>
            </a:lvl1pPr>
            <a:lvl2pPr marR="0" lvl="1"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dirty="0">
                <a:solidFill>
                  <a:srgbClr val="00CEF6"/>
                </a:solidFill>
                <a:latin typeface="Austin Web"/>
              </a:rPr>
              <a:t>Code and Output:</a:t>
            </a:r>
            <a:endParaRPr lang="en-PK" dirty="0">
              <a:solidFill>
                <a:srgbClr val="00CEF6"/>
              </a:solidFill>
              <a:latin typeface="Austin Web"/>
            </a:endParaRPr>
          </a:p>
        </p:txBody>
      </p:sp>
      <p:pic>
        <p:nvPicPr>
          <p:cNvPr id="7" name="Picture 6">
            <a:extLst>
              <a:ext uri="{FF2B5EF4-FFF2-40B4-BE49-F238E27FC236}">
                <a16:creationId xmlns:a16="http://schemas.microsoft.com/office/drawing/2014/main" id="{F5F40751-5B28-A54C-9F2E-AD8910F89049}"/>
              </a:ext>
            </a:extLst>
          </p:cNvPr>
          <p:cNvPicPr>
            <a:picLocks noChangeAspect="1"/>
          </p:cNvPicPr>
          <p:nvPr/>
        </p:nvPicPr>
        <p:blipFill>
          <a:blip r:embed="rId2"/>
          <a:stretch>
            <a:fillRect/>
          </a:stretch>
        </p:blipFill>
        <p:spPr>
          <a:xfrm>
            <a:off x="321890" y="1585209"/>
            <a:ext cx="8750435" cy="4590392"/>
          </a:xfrm>
          <a:prstGeom prst="rect">
            <a:avLst/>
          </a:prstGeom>
        </p:spPr>
      </p:pic>
      <p:sp>
        <p:nvSpPr>
          <p:cNvPr id="12" name="Slide Number Placeholder 11">
            <a:extLst>
              <a:ext uri="{FF2B5EF4-FFF2-40B4-BE49-F238E27FC236}">
                <a16:creationId xmlns:a16="http://schemas.microsoft.com/office/drawing/2014/main" id="{67B9D8E8-A79E-158F-6CD6-3EAC7C831E32}"/>
              </a:ext>
            </a:extLst>
          </p:cNvPr>
          <p:cNvSpPr>
            <a:spLocks noGrp="1"/>
          </p:cNvSpPr>
          <p:nvPr>
            <p:ph type="sldNum" sz="quarter" idx="12"/>
          </p:nvPr>
        </p:nvSpPr>
        <p:spPr>
          <a:xfrm>
            <a:off x="8556775" y="6454811"/>
            <a:ext cx="548700" cy="423200"/>
          </a:xfrm>
          <a:noFill/>
          <a:ln>
            <a:noFill/>
          </a:ln>
        </p:spPr>
        <p:txBody>
          <a:bodyPr spcFirstLastPara="1" wrap="square" lIns="91425" tIns="91425" rIns="91425" bIns="91425" anchor="t" anchorCtr="0">
            <a:noAutofit/>
          </a:bodyPr>
          <a:lstStyle/>
          <a:p>
            <a:fld id="{5D43078F-45DE-4E20-B0D5-0EFC4DFB66DD}" type="slidenum">
              <a:rPr lang="en-PK" smtClean="0">
                <a:solidFill>
                  <a:schemeClr val="tx1"/>
                </a:solidFill>
                <a:latin typeface="Austin Web"/>
              </a:rPr>
              <a:pPr/>
              <a:t>15</a:t>
            </a:fld>
            <a:endParaRPr lang="en-PK" dirty="0">
              <a:solidFill>
                <a:schemeClr val="tx1"/>
              </a:solidFill>
              <a:latin typeface="Austin Web"/>
            </a:endParaRPr>
          </a:p>
        </p:txBody>
      </p:sp>
    </p:spTree>
    <p:extLst>
      <p:ext uri="{BB962C8B-B14F-4D97-AF65-F5344CB8AC3E}">
        <p14:creationId xmlns:p14="http://schemas.microsoft.com/office/powerpoint/2010/main" val="836974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473-754B-702D-26F7-0EEB8696F168}"/>
              </a:ext>
            </a:extLst>
          </p:cNvPr>
          <p:cNvSpPr>
            <a:spLocks noGrp="1"/>
          </p:cNvSpPr>
          <p:nvPr>
            <p:ph type="title"/>
          </p:nvPr>
        </p:nvSpPr>
        <p:spPr>
          <a:xfrm>
            <a:off x="1043603" y="1093304"/>
            <a:ext cx="6291469" cy="706596"/>
          </a:xfrm>
        </p:spPr>
        <p:txBody>
          <a:bodyPr>
            <a:noAutofit/>
          </a:bodyPr>
          <a:lstStyle/>
          <a:p>
            <a:r>
              <a:rPr lang="en-US" dirty="0">
                <a:solidFill>
                  <a:srgbClr val="00CEF6"/>
                </a:solidFill>
                <a:latin typeface="Austin Web"/>
              </a:rPr>
              <a:t>Step 4, Filtering Process:</a:t>
            </a:r>
            <a:endParaRPr lang="en-PK" dirty="0">
              <a:solidFill>
                <a:srgbClr val="00CEF6"/>
              </a:solidFill>
              <a:latin typeface="Austin Web"/>
            </a:endParaRPr>
          </a:p>
        </p:txBody>
      </p:sp>
      <p:sp>
        <p:nvSpPr>
          <p:cNvPr id="3" name="Content Placeholder 2">
            <a:extLst>
              <a:ext uri="{FF2B5EF4-FFF2-40B4-BE49-F238E27FC236}">
                <a16:creationId xmlns:a16="http://schemas.microsoft.com/office/drawing/2014/main" id="{ED404979-197E-1FDA-64A7-3D7ECA62BB19}"/>
              </a:ext>
            </a:extLst>
          </p:cNvPr>
          <p:cNvSpPr>
            <a:spLocks noGrp="1"/>
          </p:cNvSpPr>
          <p:nvPr>
            <p:ph idx="1"/>
          </p:nvPr>
        </p:nvSpPr>
        <p:spPr>
          <a:xfrm>
            <a:off x="1800008" y="1711672"/>
            <a:ext cx="7220932" cy="1717328"/>
          </a:xfrm>
        </p:spPr>
        <p:txBody>
          <a:bodyPr/>
          <a:lstStyle/>
          <a:p>
            <a:pPr marL="342900" marR="0" lvl="0" indent="-342900" algn="just" rtl="0">
              <a:lnSpc>
                <a:spcPct val="106000"/>
              </a:lnSpc>
              <a:spcBef>
                <a:spcPts val="0"/>
              </a:spcBef>
              <a:spcAft>
                <a:spcPts val="0"/>
              </a:spcAft>
              <a:buFont typeface="Symbol" panose="05050102010706020507" pitchFamily="18" charset="2"/>
              <a:buChar char=""/>
            </a:pPr>
            <a:r>
              <a:rPr lang="en-US" sz="1800" dirty="0">
                <a:solidFill>
                  <a:srgbClr val="000000"/>
                </a:solidFill>
                <a:effectLst/>
                <a:latin typeface="Austin Web"/>
                <a:ea typeface="Calibri" panose="020F0502020204030204" pitchFamily="34" charset="0"/>
                <a:cs typeface="Times New Roman" panose="02020603050405020304" pitchFamily="18" charset="0"/>
              </a:rPr>
              <a:t>Calculate the impulse response of the initial filter using the ‘</a:t>
            </a:r>
            <a:r>
              <a:rPr lang="en-US" sz="1800" dirty="0" err="1">
                <a:solidFill>
                  <a:srgbClr val="000000"/>
                </a:solidFill>
                <a:effectLst/>
                <a:latin typeface="Austin Web"/>
                <a:ea typeface="Calibri" panose="020F0502020204030204" pitchFamily="34" charset="0"/>
                <a:cs typeface="Times New Roman" panose="02020603050405020304" pitchFamily="18" charset="0"/>
              </a:rPr>
              <a:t>impz</a:t>
            </a:r>
            <a:r>
              <a:rPr lang="en-US" sz="1800" dirty="0">
                <a:solidFill>
                  <a:srgbClr val="000000"/>
                </a:solidFill>
                <a:latin typeface="Austin Web"/>
                <a:ea typeface="Calibri" panose="020F0502020204030204" pitchFamily="34" charset="0"/>
                <a:cs typeface="Times New Roman" panose="02020603050405020304" pitchFamily="18" charset="0"/>
              </a:rPr>
              <a:t>’</a:t>
            </a:r>
            <a:r>
              <a:rPr lang="en-US" sz="1800" dirty="0">
                <a:solidFill>
                  <a:srgbClr val="000000"/>
                </a:solidFill>
                <a:effectLst/>
                <a:latin typeface="Austin Web"/>
                <a:ea typeface="Calibri" panose="020F0502020204030204" pitchFamily="34" charset="0"/>
                <a:cs typeface="Times New Roman" panose="02020603050405020304" pitchFamily="18" charset="0"/>
              </a:rPr>
              <a:t> function.</a:t>
            </a:r>
          </a:p>
          <a:p>
            <a:pPr marL="342900" marR="0" lvl="0" indent="-342900" algn="just">
              <a:lnSpc>
                <a:spcPct val="106000"/>
              </a:lnSpc>
              <a:spcBef>
                <a:spcPts val="0"/>
              </a:spcBef>
              <a:spcAft>
                <a:spcPts val="0"/>
              </a:spcAft>
              <a:buFont typeface="Symbol" panose="05050102010706020507" pitchFamily="18" charset="2"/>
              <a:buChar char=""/>
            </a:pPr>
            <a:r>
              <a:rPr lang="en-US" sz="1800" dirty="0">
                <a:solidFill>
                  <a:srgbClr val="000000"/>
                </a:solidFill>
                <a:effectLst/>
                <a:latin typeface="Austin Web"/>
                <a:ea typeface="Calibri" panose="020F0502020204030204" pitchFamily="34" charset="0"/>
                <a:cs typeface="Times New Roman" panose="02020603050405020304" pitchFamily="18" charset="0"/>
              </a:rPr>
              <a:t>Plot the impulse response to analyze its characteristics and determine its length.</a:t>
            </a:r>
          </a:p>
        </p:txBody>
      </p:sp>
      <p:sp>
        <p:nvSpPr>
          <p:cNvPr id="6" name="Slide Number Placeholder 5">
            <a:extLst>
              <a:ext uri="{FF2B5EF4-FFF2-40B4-BE49-F238E27FC236}">
                <a16:creationId xmlns:a16="http://schemas.microsoft.com/office/drawing/2014/main" id="{D44F360A-B5E0-9C7A-9650-EA9341F680D6}"/>
              </a:ext>
            </a:extLst>
          </p:cNvPr>
          <p:cNvSpPr>
            <a:spLocks noGrp="1"/>
          </p:cNvSpPr>
          <p:nvPr>
            <p:ph type="sldNum" sz="quarter" idx="12"/>
          </p:nvPr>
        </p:nvSpPr>
        <p:spPr>
          <a:xfrm>
            <a:off x="8556775" y="6454811"/>
            <a:ext cx="548700" cy="423200"/>
          </a:xfrm>
          <a:noFill/>
          <a:ln>
            <a:noFill/>
          </a:ln>
        </p:spPr>
        <p:txBody>
          <a:bodyPr spcFirstLastPara="1" wrap="square" lIns="91425" tIns="91425" rIns="91425" bIns="91425" anchor="t" anchorCtr="0">
            <a:noAutofit/>
          </a:bodyPr>
          <a:lstStyle/>
          <a:p>
            <a:fld id="{5D43078F-45DE-4E20-B0D5-0EFC4DFB66DD}" type="slidenum">
              <a:rPr lang="en-PK" smtClean="0">
                <a:solidFill>
                  <a:schemeClr val="tx1"/>
                </a:solidFill>
                <a:latin typeface="Austin Web"/>
              </a:rPr>
              <a:pPr/>
              <a:t>16</a:t>
            </a:fld>
            <a:endParaRPr lang="en-PK" dirty="0">
              <a:solidFill>
                <a:schemeClr val="tx1"/>
              </a:solidFill>
              <a:latin typeface="Austin Web"/>
            </a:endParaRPr>
          </a:p>
        </p:txBody>
      </p:sp>
    </p:spTree>
    <p:extLst>
      <p:ext uri="{BB962C8B-B14F-4D97-AF65-F5344CB8AC3E}">
        <p14:creationId xmlns:p14="http://schemas.microsoft.com/office/powerpoint/2010/main" val="3733542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6484E9-049E-250A-2D04-621B94F244EE}"/>
              </a:ext>
            </a:extLst>
          </p:cNvPr>
          <p:cNvSpPr>
            <a:spLocks noGrp="1"/>
          </p:cNvSpPr>
          <p:nvPr>
            <p:ph type="title"/>
          </p:nvPr>
        </p:nvSpPr>
        <p:spPr>
          <a:xfrm>
            <a:off x="1047114" y="206438"/>
            <a:ext cx="7202364" cy="655794"/>
          </a:xfrm>
        </p:spPr>
        <p:txBody>
          <a:bodyPr>
            <a:noAutofit/>
          </a:bodyPr>
          <a:lstStyle/>
          <a:p>
            <a:r>
              <a:rPr lang="en-US" dirty="0">
                <a:solidFill>
                  <a:srgbClr val="00CEF6"/>
                </a:solidFill>
                <a:latin typeface="Austin Web"/>
              </a:rPr>
              <a:t>Step 4, Filtering Process (Cont.):</a:t>
            </a:r>
            <a:endParaRPr lang="en-PK" dirty="0">
              <a:solidFill>
                <a:srgbClr val="00CEF6"/>
              </a:solidFill>
              <a:latin typeface="Austin Web"/>
            </a:endParaRPr>
          </a:p>
        </p:txBody>
      </p:sp>
      <p:sp>
        <p:nvSpPr>
          <p:cNvPr id="11" name="Title 1">
            <a:extLst>
              <a:ext uri="{FF2B5EF4-FFF2-40B4-BE49-F238E27FC236}">
                <a16:creationId xmlns:a16="http://schemas.microsoft.com/office/drawing/2014/main" id="{80E6BEEC-8B6A-A59A-B479-CD5F3083AACC}"/>
              </a:ext>
            </a:extLst>
          </p:cNvPr>
          <p:cNvSpPr txBox="1">
            <a:spLocks/>
          </p:cNvSpPr>
          <p:nvPr/>
        </p:nvSpPr>
        <p:spPr>
          <a:xfrm>
            <a:off x="3132564" y="756480"/>
            <a:ext cx="2878871" cy="6557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1"/>
              </a:buClr>
              <a:buSzPts val="2000"/>
              <a:buFont typeface="Oswald"/>
              <a:buNone/>
              <a:defRPr sz="3600" b="1" i="0" u="none" strike="noStrike" cap="none">
                <a:solidFill>
                  <a:schemeClr val="accent1"/>
                </a:solidFill>
                <a:latin typeface="Oswald"/>
                <a:ea typeface="Oswald"/>
                <a:cs typeface="Oswald"/>
                <a:sym typeface="Oswald"/>
              </a:defRPr>
            </a:lvl1pPr>
            <a:lvl2pPr marR="0" lvl="1"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dirty="0">
                <a:solidFill>
                  <a:srgbClr val="00CEF6"/>
                </a:solidFill>
                <a:latin typeface="Austin Web"/>
              </a:rPr>
              <a:t>Code:</a:t>
            </a:r>
            <a:endParaRPr lang="en-PK" dirty="0">
              <a:solidFill>
                <a:srgbClr val="00CEF6"/>
              </a:solidFill>
              <a:latin typeface="Austin Web"/>
            </a:endParaRPr>
          </a:p>
        </p:txBody>
      </p:sp>
      <p:sp>
        <p:nvSpPr>
          <p:cNvPr id="4" name="TextBox 3">
            <a:extLst>
              <a:ext uri="{FF2B5EF4-FFF2-40B4-BE49-F238E27FC236}">
                <a16:creationId xmlns:a16="http://schemas.microsoft.com/office/drawing/2014/main" id="{1EF82BF9-C15A-07DD-D080-1A91BEBF2A4E}"/>
              </a:ext>
            </a:extLst>
          </p:cNvPr>
          <p:cNvSpPr txBox="1"/>
          <p:nvPr/>
        </p:nvSpPr>
        <p:spPr>
          <a:xfrm>
            <a:off x="2713383" y="5202198"/>
            <a:ext cx="4840356" cy="307777"/>
          </a:xfrm>
          <a:prstGeom prst="rect">
            <a:avLst/>
          </a:prstGeom>
          <a:noFill/>
        </p:spPr>
        <p:txBody>
          <a:bodyPr wrap="square" rtlCol="0">
            <a:spAutoFit/>
          </a:bodyPr>
          <a:lstStyle/>
          <a:p>
            <a:r>
              <a:rPr lang="en-US" dirty="0">
                <a:latin typeface="Austin Web"/>
              </a:rPr>
              <a:t>Figure 7, Filtering Process Section Code</a:t>
            </a:r>
            <a:endParaRPr lang="LID4096" dirty="0">
              <a:latin typeface="Austin Web"/>
            </a:endParaRPr>
          </a:p>
        </p:txBody>
      </p:sp>
      <p:pic>
        <p:nvPicPr>
          <p:cNvPr id="7" name="Picture 6">
            <a:extLst>
              <a:ext uri="{FF2B5EF4-FFF2-40B4-BE49-F238E27FC236}">
                <a16:creationId xmlns:a16="http://schemas.microsoft.com/office/drawing/2014/main" id="{CE7D0CEC-EE1E-B9F8-7BCF-D12AA29F9945}"/>
              </a:ext>
            </a:extLst>
          </p:cNvPr>
          <p:cNvPicPr>
            <a:picLocks noChangeAspect="1"/>
          </p:cNvPicPr>
          <p:nvPr/>
        </p:nvPicPr>
        <p:blipFill rotWithShape="1">
          <a:blip r:embed="rId2"/>
          <a:srcRect r="24247"/>
          <a:stretch/>
        </p:blipFill>
        <p:spPr>
          <a:xfrm>
            <a:off x="544214" y="1501913"/>
            <a:ext cx="3451316" cy="3547352"/>
          </a:xfrm>
          <a:prstGeom prst="rect">
            <a:avLst/>
          </a:prstGeom>
        </p:spPr>
      </p:pic>
      <p:pic>
        <p:nvPicPr>
          <p:cNvPr id="9" name="Picture 8">
            <a:extLst>
              <a:ext uri="{FF2B5EF4-FFF2-40B4-BE49-F238E27FC236}">
                <a16:creationId xmlns:a16="http://schemas.microsoft.com/office/drawing/2014/main" id="{8A84FA1D-EC17-8706-82BA-4FF4DDBE07A3}"/>
              </a:ext>
            </a:extLst>
          </p:cNvPr>
          <p:cNvPicPr>
            <a:picLocks noChangeAspect="1"/>
          </p:cNvPicPr>
          <p:nvPr/>
        </p:nvPicPr>
        <p:blipFill>
          <a:blip r:embed="rId3"/>
          <a:stretch>
            <a:fillRect/>
          </a:stretch>
        </p:blipFill>
        <p:spPr>
          <a:xfrm>
            <a:off x="4120498" y="1501913"/>
            <a:ext cx="4128980" cy="3547352"/>
          </a:xfrm>
          <a:prstGeom prst="rect">
            <a:avLst/>
          </a:prstGeom>
        </p:spPr>
      </p:pic>
      <p:sp>
        <p:nvSpPr>
          <p:cNvPr id="14" name="Slide Number Placeholder 13">
            <a:extLst>
              <a:ext uri="{FF2B5EF4-FFF2-40B4-BE49-F238E27FC236}">
                <a16:creationId xmlns:a16="http://schemas.microsoft.com/office/drawing/2014/main" id="{773590E2-1ECF-32B8-13E8-3239A87C497B}"/>
              </a:ext>
            </a:extLst>
          </p:cNvPr>
          <p:cNvSpPr>
            <a:spLocks noGrp="1"/>
          </p:cNvSpPr>
          <p:nvPr>
            <p:ph type="sldNum" sz="quarter" idx="12"/>
          </p:nvPr>
        </p:nvSpPr>
        <p:spPr>
          <a:xfrm>
            <a:off x="8595300" y="6434800"/>
            <a:ext cx="548700" cy="423200"/>
          </a:xfrm>
          <a:noFill/>
          <a:ln>
            <a:noFill/>
          </a:ln>
        </p:spPr>
        <p:txBody>
          <a:bodyPr spcFirstLastPara="1" wrap="square" lIns="91425" tIns="91425" rIns="91425" bIns="91425" anchor="t" anchorCtr="0">
            <a:noAutofit/>
          </a:bodyPr>
          <a:lstStyle/>
          <a:p>
            <a:fld id="{5D43078F-45DE-4E20-B0D5-0EFC4DFB66DD}" type="slidenum">
              <a:rPr lang="en-PK" smtClean="0">
                <a:solidFill>
                  <a:schemeClr val="tx1"/>
                </a:solidFill>
                <a:latin typeface="Austin Web"/>
              </a:rPr>
              <a:pPr/>
              <a:t>17</a:t>
            </a:fld>
            <a:endParaRPr lang="en-PK" dirty="0">
              <a:solidFill>
                <a:schemeClr val="tx1"/>
              </a:solidFill>
              <a:latin typeface="Austin Web"/>
            </a:endParaRPr>
          </a:p>
        </p:txBody>
      </p:sp>
    </p:spTree>
    <p:extLst>
      <p:ext uri="{BB962C8B-B14F-4D97-AF65-F5344CB8AC3E}">
        <p14:creationId xmlns:p14="http://schemas.microsoft.com/office/powerpoint/2010/main" val="3712441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473-754B-702D-26F7-0EEB8696F168}"/>
              </a:ext>
            </a:extLst>
          </p:cNvPr>
          <p:cNvSpPr>
            <a:spLocks noGrp="1"/>
          </p:cNvSpPr>
          <p:nvPr>
            <p:ph type="title"/>
          </p:nvPr>
        </p:nvSpPr>
        <p:spPr>
          <a:xfrm>
            <a:off x="795133" y="1093304"/>
            <a:ext cx="5615606" cy="706596"/>
          </a:xfrm>
        </p:spPr>
        <p:txBody>
          <a:bodyPr>
            <a:noAutofit/>
          </a:bodyPr>
          <a:lstStyle/>
          <a:p>
            <a:r>
              <a:rPr lang="en-US" dirty="0">
                <a:solidFill>
                  <a:srgbClr val="00CEF6"/>
                </a:solidFill>
                <a:latin typeface="Austin Web"/>
              </a:rPr>
              <a:t>Step 5, Results:</a:t>
            </a:r>
            <a:endParaRPr lang="en-PK" dirty="0">
              <a:solidFill>
                <a:srgbClr val="00CEF6"/>
              </a:solidFill>
              <a:latin typeface="Austin Web"/>
            </a:endParaRPr>
          </a:p>
        </p:txBody>
      </p:sp>
      <p:sp>
        <p:nvSpPr>
          <p:cNvPr id="4" name="TextBox 3">
            <a:extLst>
              <a:ext uri="{FF2B5EF4-FFF2-40B4-BE49-F238E27FC236}">
                <a16:creationId xmlns:a16="http://schemas.microsoft.com/office/drawing/2014/main" id="{0EA4448E-BBF1-89DB-DEEB-4401E6B4D82F}"/>
              </a:ext>
            </a:extLst>
          </p:cNvPr>
          <p:cNvSpPr txBox="1"/>
          <p:nvPr/>
        </p:nvSpPr>
        <p:spPr>
          <a:xfrm>
            <a:off x="2047460" y="1799900"/>
            <a:ext cx="6669157" cy="2745367"/>
          </a:xfrm>
          <a:prstGeom prst="rect">
            <a:avLst/>
          </a:prstGeom>
          <a:noFill/>
        </p:spPr>
        <p:txBody>
          <a:bodyPr wrap="square" rtlCol="0">
            <a:spAutoFit/>
          </a:bodyPr>
          <a:lstStyle/>
          <a:p>
            <a:pPr marL="0" marR="0" algn="just">
              <a:lnSpc>
                <a:spcPct val="106000"/>
              </a:lnSpc>
              <a:spcBef>
                <a:spcPts val="0"/>
              </a:spcBef>
              <a:spcAft>
                <a:spcPts val="0"/>
              </a:spcAft>
            </a:pPr>
            <a:r>
              <a:rPr lang="en-US" sz="2000" dirty="0">
                <a:solidFill>
                  <a:srgbClr val="000000"/>
                </a:solidFill>
                <a:effectLst/>
                <a:latin typeface="Austin Web"/>
                <a:ea typeface="Calibri" panose="020F0502020204030204" pitchFamily="34" charset="0"/>
                <a:cs typeface="Times New Roman" panose="02020603050405020304" pitchFamily="18" charset="0"/>
              </a:rPr>
              <a:t>The project yielded the following results:</a:t>
            </a:r>
          </a:p>
          <a:p>
            <a:pPr marL="742950" indent="-285750" algn="just">
              <a:lnSpc>
                <a:spcPct val="106000"/>
              </a:lnSpc>
              <a:buFont typeface="Symbol" panose="05050102010706020507" pitchFamily="18" charset="2"/>
              <a:buChar char=""/>
            </a:pPr>
            <a:r>
              <a:rPr lang="en-US" sz="2000" dirty="0">
                <a:solidFill>
                  <a:srgbClr val="000000"/>
                </a:solidFill>
                <a:effectLst/>
                <a:latin typeface="Austin Web"/>
                <a:ea typeface="Calibri" panose="020F0502020204030204" pitchFamily="34" charset="0"/>
                <a:cs typeface="Times New Roman" panose="02020603050405020304" pitchFamily="18" charset="0"/>
              </a:rPr>
              <a:t>Frequency spectra and phase spectra of the original noisy audio signal.</a:t>
            </a:r>
          </a:p>
          <a:p>
            <a:pPr marL="742950" indent="-285750" algn="just">
              <a:lnSpc>
                <a:spcPct val="106000"/>
              </a:lnSpc>
              <a:buFont typeface="Symbol" panose="05050102010706020507" pitchFamily="18" charset="2"/>
              <a:buChar char=""/>
            </a:pPr>
            <a:r>
              <a:rPr lang="en-US" sz="2000" dirty="0">
                <a:solidFill>
                  <a:srgbClr val="000000"/>
                </a:solidFill>
                <a:effectLst/>
                <a:latin typeface="Austin Web"/>
                <a:ea typeface="Calibri" panose="020F0502020204030204" pitchFamily="34" charset="0"/>
                <a:cs typeface="Times New Roman" panose="02020603050405020304" pitchFamily="18" charset="0"/>
              </a:rPr>
              <a:t>Frequency response of the initial filter, including magnitude and phase spectra.</a:t>
            </a:r>
          </a:p>
          <a:p>
            <a:pPr marL="742950" indent="-285750" algn="just">
              <a:lnSpc>
                <a:spcPct val="106000"/>
              </a:lnSpc>
              <a:buFont typeface="Symbol" panose="05050102010706020507" pitchFamily="18" charset="2"/>
              <a:buChar char=""/>
            </a:pPr>
            <a:r>
              <a:rPr lang="en-US" sz="2000" dirty="0">
                <a:solidFill>
                  <a:srgbClr val="000000"/>
                </a:solidFill>
                <a:effectLst/>
                <a:latin typeface="Austin Web"/>
                <a:ea typeface="Calibri" panose="020F0502020204030204" pitchFamily="34" charset="0"/>
                <a:cs typeface="Times New Roman" panose="02020603050405020304" pitchFamily="18" charset="0"/>
              </a:rPr>
              <a:t>Impulse response of the initial and modified filters.</a:t>
            </a:r>
          </a:p>
          <a:p>
            <a:pPr marL="742950" indent="-285750" algn="just">
              <a:lnSpc>
                <a:spcPct val="106000"/>
              </a:lnSpc>
              <a:buFont typeface="Symbol" panose="05050102010706020507" pitchFamily="18" charset="2"/>
              <a:buChar char=""/>
            </a:pPr>
            <a:r>
              <a:rPr lang="en-US" sz="2000" dirty="0">
                <a:solidFill>
                  <a:srgbClr val="000000"/>
                </a:solidFill>
                <a:effectLst/>
                <a:latin typeface="Austin Web"/>
                <a:ea typeface="Calibri" panose="020F0502020204030204" pitchFamily="34" charset="0"/>
                <a:cs typeface="Times New Roman" panose="02020603050405020304" pitchFamily="18" charset="0"/>
              </a:rPr>
              <a:t>Filtered audio signals at different stages of filtering.</a:t>
            </a:r>
          </a:p>
          <a:p>
            <a:endParaRPr lang="LID4096" sz="2400" dirty="0">
              <a:latin typeface="Austin Web"/>
            </a:endParaRPr>
          </a:p>
        </p:txBody>
      </p:sp>
      <p:sp>
        <p:nvSpPr>
          <p:cNvPr id="7" name="Slide Number Placeholder 6">
            <a:extLst>
              <a:ext uri="{FF2B5EF4-FFF2-40B4-BE49-F238E27FC236}">
                <a16:creationId xmlns:a16="http://schemas.microsoft.com/office/drawing/2014/main" id="{C2097147-3A26-93E7-D8CC-E128F5FB1BBA}"/>
              </a:ext>
            </a:extLst>
          </p:cNvPr>
          <p:cNvSpPr>
            <a:spLocks noGrp="1"/>
          </p:cNvSpPr>
          <p:nvPr>
            <p:ph type="sldNum" sz="quarter" idx="12"/>
          </p:nvPr>
        </p:nvSpPr>
        <p:spPr>
          <a:noFill/>
          <a:ln>
            <a:noFill/>
          </a:ln>
        </p:spPr>
        <p:txBody>
          <a:bodyPr spcFirstLastPara="1" wrap="square" lIns="91425" tIns="91425" rIns="91425" bIns="91425" anchor="t" anchorCtr="0">
            <a:noAutofit/>
          </a:bodyPr>
          <a:lstStyle/>
          <a:p>
            <a:fld id="{5D43078F-45DE-4E20-B0D5-0EFC4DFB66DD}" type="slidenum">
              <a:rPr lang="en-PK" smtClean="0">
                <a:solidFill>
                  <a:schemeClr val="tx1"/>
                </a:solidFill>
                <a:latin typeface="Austin Web"/>
              </a:rPr>
              <a:pPr/>
              <a:t>18</a:t>
            </a:fld>
            <a:endParaRPr lang="en-PK" dirty="0">
              <a:solidFill>
                <a:schemeClr val="tx1"/>
              </a:solidFill>
              <a:latin typeface="Austin Web"/>
            </a:endParaRPr>
          </a:p>
        </p:txBody>
      </p:sp>
    </p:spTree>
    <p:extLst>
      <p:ext uri="{BB962C8B-B14F-4D97-AF65-F5344CB8AC3E}">
        <p14:creationId xmlns:p14="http://schemas.microsoft.com/office/powerpoint/2010/main" val="2709368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473-754B-702D-26F7-0EEB8696F168}"/>
              </a:ext>
            </a:extLst>
          </p:cNvPr>
          <p:cNvSpPr>
            <a:spLocks noGrp="1"/>
          </p:cNvSpPr>
          <p:nvPr>
            <p:ph type="title"/>
          </p:nvPr>
        </p:nvSpPr>
        <p:spPr>
          <a:xfrm>
            <a:off x="367751" y="1093304"/>
            <a:ext cx="5615606" cy="706596"/>
          </a:xfrm>
        </p:spPr>
        <p:txBody>
          <a:bodyPr>
            <a:noAutofit/>
          </a:bodyPr>
          <a:lstStyle/>
          <a:p>
            <a:r>
              <a:rPr lang="en-US" dirty="0">
                <a:solidFill>
                  <a:srgbClr val="00CEF6"/>
                </a:solidFill>
                <a:latin typeface="Austin Web"/>
              </a:rPr>
              <a:t>Conclusion:</a:t>
            </a:r>
            <a:endParaRPr lang="en-PK" dirty="0">
              <a:solidFill>
                <a:srgbClr val="00CEF6"/>
              </a:solidFill>
              <a:latin typeface="Austin Web"/>
            </a:endParaRPr>
          </a:p>
        </p:txBody>
      </p:sp>
      <p:sp>
        <p:nvSpPr>
          <p:cNvPr id="4" name="TextBox 3">
            <a:extLst>
              <a:ext uri="{FF2B5EF4-FFF2-40B4-BE49-F238E27FC236}">
                <a16:creationId xmlns:a16="http://schemas.microsoft.com/office/drawing/2014/main" id="{0EA4448E-BBF1-89DB-DEEB-4401E6B4D82F}"/>
              </a:ext>
            </a:extLst>
          </p:cNvPr>
          <p:cNvSpPr txBox="1"/>
          <p:nvPr/>
        </p:nvSpPr>
        <p:spPr>
          <a:xfrm>
            <a:off x="2047460" y="1799900"/>
            <a:ext cx="6669157" cy="2027991"/>
          </a:xfrm>
          <a:prstGeom prst="rect">
            <a:avLst/>
          </a:prstGeom>
          <a:noFill/>
        </p:spPr>
        <p:txBody>
          <a:bodyPr wrap="square" rtlCol="0">
            <a:spAutoFit/>
          </a:bodyPr>
          <a:lstStyle/>
          <a:p>
            <a:pPr marL="0" marR="0" algn="just">
              <a:lnSpc>
                <a:spcPct val="106000"/>
              </a:lnSpc>
              <a:spcBef>
                <a:spcPts val="0"/>
              </a:spcBef>
              <a:spcAft>
                <a:spcPts val="0"/>
              </a:spcAft>
            </a:pPr>
            <a:r>
              <a:rPr lang="en-US" sz="2000" dirty="0">
                <a:solidFill>
                  <a:srgbClr val="000000"/>
                </a:solidFill>
                <a:effectLst/>
                <a:latin typeface="Austin Web"/>
                <a:ea typeface="Calibri" panose="020F0502020204030204" pitchFamily="34" charset="0"/>
                <a:cs typeface="Times New Roman" panose="02020603050405020304" pitchFamily="18" charset="0"/>
              </a:rPr>
              <a:t>In conclusion, this project effectively utilized filtering techniques to reduce noise and enhance the audio quality of a noisy signal. The analysis of frequency spectra, filter characteristics, and impulse responses provided valuable insights, highlighting the significance of audio filtering techniques in improving audio signals.</a:t>
            </a:r>
            <a:endParaRPr lang="LID4096" sz="2400" dirty="0">
              <a:latin typeface="Austin Web"/>
            </a:endParaRPr>
          </a:p>
        </p:txBody>
      </p:sp>
      <p:sp>
        <p:nvSpPr>
          <p:cNvPr id="6" name="Slide Number Placeholder 5">
            <a:extLst>
              <a:ext uri="{FF2B5EF4-FFF2-40B4-BE49-F238E27FC236}">
                <a16:creationId xmlns:a16="http://schemas.microsoft.com/office/drawing/2014/main" id="{F4F80EB5-0D0A-7E07-B7FD-A94FAC32EBFA}"/>
              </a:ext>
            </a:extLst>
          </p:cNvPr>
          <p:cNvSpPr>
            <a:spLocks noGrp="1"/>
          </p:cNvSpPr>
          <p:nvPr>
            <p:ph type="sldNum" sz="quarter" idx="12"/>
          </p:nvPr>
        </p:nvSpPr>
        <p:spPr>
          <a:noFill/>
          <a:ln>
            <a:noFill/>
          </a:ln>
        </p:spPr>
        <p:txBody>
          <a:bodyPr spcFirstLastPara="1" wrap="square" lIns="91425" tIns="91425" rIns="91425" bIns="91425" anchor="t" anchorCtr="0">
            <a:noAutofit/>
          </a:bodyPr>
          <a:lstStyle/>
          <a:p>
            <a:fld id="{5D43078F-45DE-4E20-B0D5-0EFC4DFB66DD}" type="slidenum">
              <a:rPr lang="en-PK" smtClean="0">
                <a:solidFill>
                  <a:schemeClr val="tx1"/>
                </a:solidFill>
                <a:latin typeface="Austin Web"/>
              </a:rPr>
              <a:pPr/>
              <a:t>19</a:t>
            </a:fld>
            <a:endParaRPr lang="en-PK" dirty="0">
              <a:solidFill>
                <a:schemeClr val="tx1"/>
              </a:solidFill>
              <a:latin typeface="Austin Web"/>
            </a:endParaRPr>
          </a:p>
        </p:txBody>
      </p:sp>
    </p:spTree>
    <p:extLst>
      <p:ext uri="{BB962C8B-B14F-4D97-AF65-F5344CB8AC3E}">
        <p14:creationId xmlns:p14="http://schemas.microsoft.com/office/powerpoint/2010/main" val="1745127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868B4-E169-28BF-357F-A23117ADD4C9}"/>
              </a:ext>
            </a:extLst>
          </p:cNvPr>
          <p:cNvSpPr>
            <a:spLocks noGrp="1"/>
          </p:cNvSpPr>
          <p:nvPr>
            <p:ph type="title"/>
          </p:nvPr>
        </p:nvSpPr>
        <p:spPr>
          <a:xfrm>
            <a:off x="546921" y="845500"/>
            <a:ext cx="6996600" cy="954400"/>
          </a:xfrm>
        </p:spPr>
        <p:txBody>
          <a:bodyPr/>
          <a:lstStyle/>
          <a:p>
            <a:r>
              <a:rPr lang="en-US" dirty="0">
                <a:solidFill>
                  <a:srgbClr val="00CEF6"/>
                </a:solidFill>
                <a:latin typeface="Austin Web"/>
              </a:rPr>
              <a:t>Overview:</a:t>
            </a:r>
            <a:endParaRPr lang="en-PK" dirty="0">
              <a:solidFill>
                <a:srgbClr val="00CEF6"/>
              </a:solidFill>
              <a:latin typeface="Austin Web"/>
            </a:endParaRPr>
          </a:p>
        </p:txBody>
      </p:sp>
      <p:sp>
        <p:nvSpPr>
          <p:cNvPr id="3" name="TextBox 2">
            <a:extLst>
              <a:ext uri="{FF2B5EF4-FFF2-40B4-BE49-F238E27FC236}">
                <a16:creationId xmlns:a16="http://schemas.microsoft.com/office/drawing/2014/main" id="{BB60821B-F86F-43BD-C27A-D334EFD4A244}"/>
              </a:ext>
            </a:extLst>
          </p:cNvPr>
          <p:cNvSpPr txBox="1"/>
          <p:nvPr/>
        </p:nvSpPr>
        <p:spPr>
          <a:xfrm>
            <a:off x="3160644" y="1799900"/>
            <a:ext cx="4382877" cy="4312014"/>
          </a:xfrm>
          <a:prstGeom prst="rect">
            <a:avLst/>
          </a:prstGeom>
          <a:noFill/>
        </p:spPr>
        <p:txBody>
          <a:bodyPr wrap="square" rtlCol="0">
            <a:spAutoFit/>
          </a:bodyPr>
          <a:lstStyle/>
          <a:p>
            <a:pPr marL="342900" marR="0" lvl="0" indent="-342900" rtl="0">
              <a:lnSpc>
                <a:spcPct val="106000"/>
              </a:lnSpc>
              <a:spcBef>
                <a:spcPts val="0"/>
              </a:spcBef>
              <a:spcAft>
                <a:spcPts val="0"/>
              </a:spcAft>
              <a:buFont typeface="Arial" panose="020B0604020202020204" pitchFamily="34" charset="0"/>
              <a:buChar char="•"/>
              <a:tabLst>
                <a:tab pos="457200" algn="l"/>
              </a:tabLst>
            </a:pPr>
            <a:r>
              <a:rPr lang="en-US" sz="2000" dirty="0">
                <a:solidFill>
                  <a:srgbClr val="000000"/>
                </a:solidFill>
                <a:effectLst/>
                <a:latin typeface="Austin Web"/>
                <a:ea typeface="Calibri" panose="020F0502020204030204" pitchFamily="34" charset="0"/>
                <a:cs typeface="Times New Roman" panose="02020603050405020304" pitchFamily="18" charset="0"/>
                <a:hlinkClick r:id="rId3" action="ppaction://hlinksldjump"/>
              </a:rPr>
              <a:t>Introduction</a:t>
            </a:r>
            <a:endParaRPr lang="en-US" sz="2000" dirty="0">
              <a:solidFill>
                <a:srgbClr val="000000"/>
              </a:solidFill>
              <a:effectLst/>
              <a:latin typeface="Austin Web"/>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Arial" panose="020B0604020202020204" pitchFamily="34" charset="0"/>
              <a:buChar char="•"/>
              <a:tabLst>
                <a:tab pos="457200" algn="l"/>
              </a:tabLst>
            </a:pPr>
            <a:r>
              <a:rPr lang="en-US" sz="2000" dirty="0">
                <a:solidFill>
                  <a:srgbClr val="000000"/>
                </a:solidFill>
                <a:effectLst/>
                <a:latin typeface="Austin Web"/>
                <a:ea typeface="Calibri" panose="020F0502020204030204" pitchFamily="34" charset="0"/>
                <a:cs typeface="Times New Roman" panose="02020603050405020304" pitchFamily="18" charset="0"/>
                <a:hlinkClick r:id="rId4" action="ppaction://hlinksldjump"/>
              </a:rPr>
              <a:t>Problem Statement</a:t>
            </a:r>
            <a:endParaRPr lang="en-US" sz="2000" dirty="0">
              <a:solidFill>
                <a:srgbClr val="000000"/>
              </a:solidFill>
              <a:effectLst/>
              <a:latin typeface="Austin Web"/>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Arial" panose="020B0604020202020204" pitchFamily="34" charset="0"/>
              <a:buChar char="•"/>
              <a:tabLst>
                <a:tab pos="457200" algn="l"/>
              </a:tabLst>
            </a:pPr>
            <a:r>
              <a:rPr lang="en-US" sz="2000" dirty="0">
                <a:solidFill>
                  <a:srgbClr val="000000"/>
                </a:solidFill>
                <a:effectLst/>
                <a:latin typeface="Austin Web"/>
                <a:ea typeface="Calibri" panose="020F0502020204030204" pitchFamily="34" charset="0"/>
                <a:cs typeface="Times New Roman" panose="02020603050405020304" pitchFamily="18" charset="0"/>
                <a:hlinkClick r:id="rId5" action="ppaction://hlinksldjump"/>
              </a:rPr>
              <a:t>Project Source</a:t>
            </a:r>
            <a:endParaRPr lang="en-US" sz="2000" dirty="0">
              <a:solidFill>
                <a:srgbClr val="000000"/>
              </a:solidFill>
              <a:effectLst/>
              <a:latin typeface="Austin Web"/>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Arial" panose="020B0604020202020204" pitchFamily="34" charset="0"/>
              <a:buChar char="•"/>
              <a:tabLst>
                <a:tab pos="457200" algn="l"/>
              </a:tabLst>
            </a:pPr>
            <a:r>
              <a:rPr lang="en-US" sz="2000" dirty="0">
                <a:solidFill>
                  <a:srgbClr val="000000"/>
                </a:solidFill>
                <a:effectLst/>
                <a:latin typeface="Austin Web"/>
                <a:ea typeface="Calibri" panose="020F0502020204030204" pitchFamily="34" charset="0"/>
                <a:cs typeface="Times New Roman" panose="02020603050405020304" pitchFamily="18" charset="0"/>
                <a:hlinkClick r:id="rId6" action="ppaction://hlinksldjump"/>
              </a:rPr>
              <a:t>Tools used in the project</a:t>
            </a:r>
            <a:endParaRPr lang="en-US" sz="2000" dirty="0">
              <a:solidFill>
                <a:srgbClr val="000000"/>
              </a:solidFill>
              <a:effectLst/>
              <a:latin typeface="Austin Web"/>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Arial" panose="020B0604020202020204" pitchFamily="34" charset="0"/>
              <a:buChar char="•"/>
              <a:tabLst>
                <a:tab pos="457200" algn="l"/>
              </a:tabLst>
            </a:pPr>
            <a:r>
              <a:rPr lang="en-US" sz="2000" dirty="0">
                <a:solidFill>
                  <a:srgbClr val="000000"/>
                </a:solidFill>
                <a:effectLst/>
                <a:latin typeface="Austin Web"/>
                <a:ea typeface="Calibri" panose="020F0502020204030204" pitchFamily="34" charset="0"/>
                <a:cs typeface="Times New Roman" panose="02020603050405020304" pitchFamily="18" charset="0"/>
                <a:hlinkClick r:id="rId7" action="ppaction://hlinksldjump"/>
              </a:rPr>
              <a:t>Project Flow Diagram</a:t>
            </a:r>
            <a:endParaRPr lang="en-US" sz="2000" dirty="0">
              <a:solidFill>
                <a:srgbClr val="000000"/>
              </a:solidFill>
              <a:effectLst/>
              <a:latin typeface="Austin Web"/>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Arial" panose="020B0604020202020204" pitchFamily="34" charset="0"/>
              <a:buChar char="•"/>
              <a:tabLst>
                <a:tab pos="457200" algn="l"/>
              </a:tabLst>
            </a:pPr>
            <a:r>
              <a:rPr lang="en-US" sz="2000" dirty="0">
                <a:solidFill>
                  <a:srgbClr val="000000"/>
                </a:solidFill>
                <a:effectLst/>
                <a:latin typeface="Austin Web"/>
                <a:ea typeface="Calibri" panose="020F0502020204030204" pitchFamily="34" charset="0"/>
                <a:cs typeface="Times New Roman" panose="02020603050405020304" pitchFamily="18" charset="0"/>
                <a:hlinkClick r:id="rId7" action="ppaction://hlinksldjump"/>
              </a:rPr>
              <a:t>Methodology</a:t>
            </a:r>
            <a:endParaRPr lang="en-US" sz="2000" dirty="0">
              <a:solidFill>
                <a:srgbClr val="000000"/>
              </a:solidFill>
              <a:effectLst/>
              <a:latin typeface="Austin Web"/>
              <a:ea typeface="Calibri" panose="020F0502020204030204" pitchFamily="34" charset="0"/>
              <a:cs typeface="Times New Roman" panose="02020603050405020304" pitchFamily="18" charset="0"/>
            </a:endParaRPr>
          </a:p>
          <a:p>
            <a:pPr marL="742950" marR="0" lvl="1" indent="-285750">
              <a:lnSpc>
                <a:spcPct val="106000"/>
              </a:lnSpc>
              <a:spcBef>
                <a:spcPts val="0"/>
              </a:spcBef>
              <a:spcAft>
                <a:spcPts val="0"/>
              </a:spcAft>
              <a:buFont typeface="Arial" panose="020B0604020202020204" pitchFamily="34" charset="0"/>
              <a:buChar char="•"/>
              <a:tabLst>
                <a:tab pos="914400" algn="l"/>
              </a:tabLst>
            </a:pPr>
            <a:r>
              <a:rPr lang="en-US" sz="2000" dirty="0">
                <a:solidFill>
                  <a:srgbClr val="000000"/>
                </a:solidFill>
                <a:effectLst/>
                <a:latin typeface="Austin Web"/>
                <a:ea typeface="Calibri" panose="020F0502020204030204" pitchFamily="34" charset="0"/>
                <a:cs typeface="Times New Roman" panose="02020603050405020304" pitchFamily="18" charset="0"/>
                <a:hlinkClick r:id="rId8" action="ppaction://hlinksldjump"/>
              </a:rPr>
              <a:t>Signal Analysis</a:t>
            </a:r>
            <a:endParaRPr lang="en-US" sz="2000" dirty="0">
              <a:solidFill>
                <a:srgbClr val="000000"/>
              </a:solidFill>
              <a:effectLst/>
              <a:latin typeface="Austin Web"/>
              <a:ea typeface="Calibri" panose="020F0502020204030204" pitchFamily="34" charset="0"/>
              <a:cs typeface="Times New Roman" panose="02020603050405020304" pitchFamily="18" charset="0"/>
            </a:endParaRPr>
          </a:p>
          <a:p>
            <a:pPr marL="742950" marR="0" lvl="1" indent="-285750">
              <a:lnSpc>
                <a:spcPct val="106000"/>
              </a:lnSpc>
              <a:spcBef>
                <a:spcPts val="0"/>
              </a:spcBef>
              <a:spcAft>
                <a:spcPts val="0"/>
              </a:spcAft>
              <a:buFont typeface="Arial" panose="020B0604020202020204" pitchFamily="34" charset="0"/>
              <a:buChar char="•"/>
              <a:tabLst>
                <a:tab pos="914400" algn="l"/>
              </a:tabLst>
            </a:pPr>
            <a:r>
              <a:rPr lang="en-US" sz="2000" dirty="0">
                <a:solidFill>
                  <a:srgbClr val="000000"/>
                </a:solidFill>
                <a:effectLst/>
                <a:latin typeface="Austin Web"/>
                <a:ea typeface="Calibri" panose="020F0502020204030204" pitchFamily="34" charset="0"/>
                <a:cs typeface="Times New Roman" panose="02020603050405020304" pitchFamily="18" charset="0"/>
                <a:hlinkClick r:id="rId9" action="ppaction://hlinksldjump"/>
              </a:rPr>
              <a:t>Filter Design</a:t>
            </a:r>
            <a:endParaRPr lang="en-US" sz="2000" dirty="0">
              <a:solidFill>
                <a:srgbClr val="000000"/>
              </a:solidFill>
              <a:effectLst/>
              <a:latin typeface="Austin Web"/>
              <a:ea typeface="Calibri" panose="020F0502020204030204" pitchFamily="34" charset="0"/>
              <a:cs typeface="Times New Roman" panose="02020603050405020304" pitchFamily="18" charset="0"/>
            </a:endParaRPr>
          </a:p>
          <a:p>
            <a:pPr marL="742950" marR="0" lvl="1" indent="-285750">
              <a:lnSpc>
                <a:spcPct val="106000"/>
              </a:lnSpc>
              <a:spcBef>
                <a:spcPts val="0"/>
              </a:spcBef>
              <a:spcAft>
                <a:spcPts val="0"/>
              </a:spcAft>
              <a:buFont typeface="Arial" panose="020B0604020202020204" pitchFamily="34" charset="0"/>
              <a:buChar char="•"/>
              <a:tabLst>
                <a:tab pos="914400" algn="l"/>
              </a:tabLst>
            </a:pPr>
            <a:r>
              <a:rPr lang="en-US" sz="2000" dirty="0">
                <a:solidFill>
                  <a:srgbClr val="000000"/>
                </a:solidFill>
                <a:effectLst/>
                <a:latin typeface="Austin Web"/>
                <a:ea typeface="Calibri" panose="020F0502020204030204" pitchFamily="34" charset="0"/>
                <a:cs typeface="Times New Roman" panose="02020603050405020304" pitchFamily="18" charset="0"/>
                <a:hlinkClick r:id="rId10" action="ppaction://hlinksldjump"/>
              </a:rPr>
              <a:t>Impulse Response Calculation</a:t>
            </a:r>
            <a:endParaRPr lang="en-US" sz="2000" dirty="0">
              <a:solidFill>
                <a:srgbClr val="000000"/>
              </a:solidFill>
              <a:effectLst/>
              <a:latin typeface="Austin Web"/>
              <a:ea typeface="Calibri" panose="020F0502020204030204" pitchFamily="34" charset="0"/>
              <a:cs typeface="Times New Roman" panose="02020603050405020304" pitchFamily="18" charset="0"/>
            </a:endParaRPr>
          </a:p>
          <a:p>
            <a:pPr marL="742950" marR="0" lvl="1" indent="-285750">
              <a:lnSpc>
                <a:spcPct val="106000"/>
              </a:lnSpc>
              <a:spcBef>
                <a:spcPts val="0"/>
              </a:spcBef>
              <a:spcAft>
                <a:spcPts val="0"/>
              </a:spcAft>
              <a:buFont typeface="Arial" panose="020B0604020202020204" pitchFamily="34" charset="0"/>
              <a:buChar char="•"/>
              <a:tabLst>
                <a:tab pos="914400" algn="l"/>
              </a:tabLst>
            </a:pPr>
            <a:r>
              <a:rPr lang="en-US" sz="2000" dirty="0">
                <a:solidFill>
                  <a:srgbClr val="000000"/>
                </a:solidFill>
                <a:effectLst/>
                <a:latin typeface="Austin Web"/>
                <a:ea typeface="Calibri" panose="020F0502020204030204" pitchFamily="34" charset="0"/>
                <a:cs typeface="Times New Roman" panose="02020603050405020304" pitchFamily="18" charset="0"/>
                <a:hlinkClick r:id="rId11" action="ppaction://hlinksldjump"/>
              </a:rPr>
              <a:t>Filtering process</a:t>
            </a:r>
            <a:endParaRPr lang="en-US" sz="2000" dirty="0">
              <a:solidFill>
                <a:srgbClr val="000000"/>
              </a:solidFill>
              <a:effectLst/>
              <a:latin typeface="Austin Web"/>
              <a:ea typeface="Calibri" panose="020F0502020204030204" pitchFamily="34" charset="0"/>
              <a:cs typeface="Times New Roman" panose="02020603050405020304" pitchFamily="18" charset="0"/>
            </a:endParaRPr>
          </a:p>
          <a:p>
            <a:pPr marL="742950" marR="0" lvl="1" indent="-285750">
              <a:lnSpc>
                <a:spcPct val="106000"/>
              </a:lnSpc>
              <a:spcBef>
                <a:spcPts val="0"/>
              </a:spcBef>
              <a:spcAft>
                <a:spcPts val="0"/>
              </a:spcAft>
              <a:buFont typeface="Arial" panose="020B0604020202020204" pitchFamily="34" charset="0"/>
              <a:buChar char="•"/>
              <a:tabLst>
                <a:tab pos="914400" algn="l"/>
              </a:tabLst>
            </a:pPr>
            <a:r>
              <a:rPr lang="en-US" sz="2000" dirty="0">
                <a:solidFill>
                  <a:srgbClr val="000000"/>
                </a:solidFill>
                <a:effectLst/>
                <a:latin typeface="Austin Web"/>
                <a:ea typeface="Calibri" panose="020F0502020204030204" pitchFamily="34" charset="0"/>
                <a:cs typeface="Times New Roman" panose="02020603050405020304" pitchFamily="18" charset="0"/>
                <a:hlinkClick r:id="rId12" action="ppaction://hlinksldjump"/>
              </a:rPr>
              <a:t>Results</a:t>
            </a:r>
            <a:endParaRPr lang="en-US" sz="2000" dirty="0">
              <a:solidFill>
                <a:srgbClr val="000000"/>
              </a:solidFill>
              <a:effectLst/>
              <a:latin typeface="Austin Web"/>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Arial" panose="020B0604020202020204" pitchFamily="34" charset="0"/>
              <a:buChar char="•"/>
              <a:tabLst>
                <a:tab pos="457200" algn="l"/>
              </a:tabLst>
            </a:pPr>
            <a:r>
              <a:rPr lang="en-US" sz="2000" dirty="0">
                <a:solidFill>
                  <a:srgbClr val="000000"/>
                </a:solidFill>
                <a:effectLst/>
                <a:latin typeface="Austin Web"/>
                <a:ea typeface="Calibri" panose="020F0502020204030204" pitchFamily="34" charset="0"/>
                <a:cs typeface="Times New Roman" panose="02020603050405020304" pitchFamily="18" charset="0"/>
                <a:hlinkClick r:id="rId13" action="ppaction://hlinksldjump"/>
              </a:rPr>
              <a:t>Conclusion</a:t>
            </a:r>
            <a:endParaRPr lang="en-US" sz="2000" dirty="0">
              <a:solidFill>
                <a:srgbClr val="000000"/>
              </a:solidFill>
              <a:effectLst/>
              <a:latin typeface="Austin Web"/>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Arial" panose="020B0604020202020204" pitchFamily="34" charset="0"/>
              <a:buChar char="•"/>
              <a:tabLst>
                <a:tab pos="457200" algn="l"/>
              </a:tabLst>
            </a:pPr>
            <a:r>
              <a:rPr lang="en-US" sz="2000" dirty="0">
                <a:solidFill>
                  <a:srgbClr val="000000"/>
                </a:solidFill>
                <a:effectLst/>
                <a:latin typeface="Austin Web"/>
                <a:ea typeface="Calibri" panose="020F0502020204030204" pitchFamily="34" charset="0"/>
                <a:cs typeface="Times New Roman" panose="02020603050405020304" pitchFamily="18" charset="0"/>
                <a:hlinkClick r:id="rId14" action="ppaction://hlinksldjump"/>
              </a:rPr>
              <a:t>References</a:t>
            </a:r>
            <a:endParaRPr lang="en-US" sz="2000" dirty="0">
              <a:solidFill>
                <a:srgbClr val="000000"/>
              </a:solidFill>
              <a:effectLst/>
              <a:latin typeface="Austin Web"/>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99231E2-798F-D43B-3FD0-C526308EC14D}"/>
              </a:ext>
            </a:extLst>
          </p:cNvPr>
          <p:cNvSpPr txBox="1"/>
          <p:nvPr/>
        </p:nvSpPr>
        <p:spPr>
          <a:xfrm>
            <a:off x="7737344" y="1839656"/>
            <a:ext cx="1719469" cy="5058757"/>
          </a:xfrm>
          <a:prstGeom prst="rect">
            <a:avLst/>
          </a:prstGeom>
          <a:noFill/>
        </p:spPr>
        <p:txBody>
          <a:bodyPr wrap="square" rtlCol="0">
            <a:spAutoFit/>
          </a:bodyPr>
          <a:lstStyle/>
          <a:p>
            <a:pPr>
              <a:lnSpc>
                <a:spcPct val="152000"/>
              </a:lnSpc>
            </a:pPr>
            <a:r>
              <a:rPr lang="en-US" dirty="0">
                <a:latin typeface="Austin Web"/>
              </a:rPr>
              <a:t>Page #3</a:t>
            </a:r>
          </a:p>
          <a:p>
            <a:pPr>
              <a:lnSpc>
                <a:spcPct val="152000"/>
              </a:lnSpc>
            </a:pPr>
            <a:r>
              <a:rPr lang="en-US" dirty="0">
                <a:latin typeface="Austin Web"/>
              </a:rPr>
              <a:t>Page #4</a:t>
            </a:r>
          </a:p>
          <a:p>
            <a:pPr>
              <a:lnSpc>
                <a:spcPct val="152000"/>
              </a:lnSpc>
            </a:pPr>
            <a:r>
              <a:rPr lang="en-US" dirty="0">
                <a:latin typeface="Austin Web"/>
              </a:rPr>
              <a:t>Page #5</a:t>
            </a:r>
          </a:p>
          <a:p>
            <a:pPr>
              <a:lnSpc>
                <a:spcPct val="152000"/>
              </a:lnSpc>
            </a:pPr>
            <a:r>
              <a:rPr lang="en-US" dirty="0">
                <a:latin typeface="Austin Web"/>
              </a:rPr>
              <a:t>Page #6</a:t>
            </a:r>
          </a:p>
          <a:p>
            <a:pPr>
              <a:lnSpc>
                <a:spcPct val="152000"/>
              </a:lnSpc>
            </a:pPr>
            <a:r>
              <a:rPr lang="en-US" dirty="0">
                <a:latin typeface="Austin Web"/>
              </a:rPr>
              <a:t>Page #7</a:t>
            </a:r>
          </a:p>
          <a:p>
            <a:pPr>
              <a:lnSpc>
                <a:spcPct val="152000"/>
              </a:lnSpc>
            </a:pPr>
            <a:r>
              <a:rPr lang="en-US" dirty="0">
                <a:latin typeface="Austin Web"/>
              </a:rPr>
              <a:t>Page #7</a:t>
            </a:r>
          </a:p>
          <a:p>
            <a:pPr>
              <a:lnSpc>
                <a:spcPct val="152000"/>
              </a:lnSpc>
            </a:pPr>
            <a:r>
              <a:rPr lang="en-US" dirty="0">
                <a:latin typeface="Austin Web"/>
              </a:rPr>
              <a:t>Page #8</a:t>
            </a:r>
          </a:p>
          <a:p>
            <a:pPr>
              <a:lnSpc>
                <a:spcPct val="152000"/>
              </a:lnSpc>
            </a:pPr>
            <a:r>
              <a:rPr lang="en-US" dirty="0">
                <a:latin typeface="Austin Web"/>
              </a:rPr>
              <a:t>Page #11</a:t>
            </a:r>
          </a:p>
          <a:p>
            <a:pPr>
              <a:lnSpc>
                <a:spcPct val="152000"/>
              </a:lnSpc>
            </a:pPr>
            <a:r>
              <a:rPr lang="en-US" dirty="0">
                <a:latin typeface="Austin Web"/>
              </a:rPr>
              <a:t>Page #14</a:t>
            </a:r>
          </a:p>
          <a:p>
            <a:pPr>
              <a:lnSpc>
                <a:spcPct val="152000"/>
              </a:lnSpc>
            </a:pPr>
            <a:r>
              <a:rPr lang="en-US" dirty="0">
                <a:latin typeface="Austin Web"/>
              </a:rPr>
              <a:t>Page #16</a:t>
            </a:r>
          </a:p>
          <a:p>
            <a:pPr>
              <a:lnSpc>
                <a:spcPct val="152000"/>
              </a:lnSpc>
            </a:pPr>
            <a:r>
              <a:rPr lang="en-US" dirty="0">
                <a:latin typeface="Austin Web"/>
              </a:rPr>
              <a:t>Page #18</a:t>
            </a:r>
          </a:p>
          <a:p>
            <a:pPr>
              <a:lnSpc>
                <a:spcPct val="152000"/>
              </a:lnSpc>
            </a:pPr>
            <a:r>
              <a:rPr lang="en-US" dirty="0">
                <a:latin typeface="Austin Web"/>
              </a:rPr>
              <a:t>Page #19</a:t>
            </a:r>
          </a:p>
          <a:p>
            <a:pPr>
              <a:lnSpc>
                <a:spcPct val="152000"/>
              </a:lnSpc>
            </a:pPr>
            <a:r>
              <a:rPr lang="en-US" dirty="0">
                <a:latin typeface="Austin Web"/>
              </a:rPr>
              <a:t>Page #20</a:t>
            </a:r>
          </a:p>
          <a:p>
            <a:pPr>
              <a:lnSpc>
                <a:spcPct val="152000"/>
              </a:lnSpc>
            </a:pPr>
            <a:endParaRPr lang="en-US" dirty="0">
              <a:latin typeface="Austin Web"/>
            </a:endParaRPr>
          </a:p>
          <a:p>
            <a:pPr>
              <a:lnSpc>
                <a:spcPct val="152000"/>
              </a:lnSpc>
            </a:pPr>
            <a:r>
              <a:rPr lang="en-US" dirty="0">
                <a:latin typeface="Austin Web"/>
              </a:rPr>
              <a:t> </a:t>
            </a:r>
            <a:endParaRPr lang="LID4096" dirty="0">
              <a:latin typeface="Austin Web"/>
            </a:endParaRPr>
          </a:p>
        </p:txBody>
      </p:sp>
    </p:spTree>
    <p:extLst>
      <p:ext uri="{BB962C8B-B14F-4D97-AF65-F5344CB8AC3E}">
        <p14:creationId xmlns:p14="http://schemas.microsoft.com/office/powerpoint/2010/main" val="3716988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473-754B-702D-26F7-0EEB8696F168}"/>
              </a:ext>
            </a:extLst>
          </p:cNvPr>
          <p:cNvSpPr>
            <a:spLocks noGrp="1"/>
          </p:cNvSpPr>
          <p:nvPr>
            <p:ph type="title"/>
          </p:nvPr>
        </p:nvSpPr>
        <p:spPr>
          <a:xfrm>
            <a:off x="964096" y="1093304"/>
            <a:ext cx="5615606" cy="706596"/>
          </a:xfrm>
        </p:spPr>
        <p:txBody>
          <a:bodyPr>
            <a:noAutofit/>
          </a:bodyPr>
          <a:lstStyle/>
          <a:p>
            <a:r>
              <a:rPr lang="en-US" dirty="0">
                <a:solidFill>
                  <a:srgbClr val="00CEF6"/>
                </a:solidFill>
                <a:latin typeface="Austin Web"/>
              </a:rPr>
              <a:t>References:</a:t>
            </a:r>
            <a:endParaRPr lang="en-PK" dirty="0">
              <a:solidFill>
                <a:srgbClr val="00CEF6"/>
              </a:solidFill>
              <a:latin typeface="Austin Web"/>
            </a:endParaRPr>
          </a:p>
        </p:txBody>
      </p:sp>
      <p:sp>
        <p:nvSpPr>
          <p:cNvPr id="4" name="TextBox 3">
            <a:extLst>
              <a:ext uri="{FF2B5EF4-FFF2-40B4-BE49-F238E27FC236}">
                <a16:creationId xmlns:a16="http://schemas.microsoft.com/office/drawing/2014/main" id="{0EA4448E-BBF1-89DB-DEEB-4401E6B4D82F}"/>
              </a:ext>
            </a:extLst>
          </p:cNvPr>
          <p:cNvSpPr txBox="1"/>
          <p:nvPr/>
        </p:nvSpPr>
        <p:spPr>
          <a:xfrm>
            <a:off x="2474843" y="1799900"/>
            <a:ext cx="6669157" cy="3859518"/>
          </a:xfrm>
          <a:prstGeom prst="rect">
            <a:avLst/>
          </a:prstGeom>
          <a:noFill/>
        </p:spPr>
        <p:txBody>
          <a:bodyPr wrap="square" rtlCol="0">
            <a:spAutoFit/>
          </a:bodyPr>
          <a:lstStyle/>
          <a:p>
            <a:pPr marL="342900" marR="0" lvl="0" indent="-342900" rtl="0">
              <a:lnSpc>
                <a:spcPct val="90000"/>
              </a:lnSpc>
              <a:spcBef>
                <a:spcPts val="0"/>
              </a:spcBef>
              <a:spcAft>
                <a:spcPts val="0"/>
              </a:spcAft>
              <a:buFont typeface="+mj-lt"/>
              <a:buAutoNum type="arabicPeriod"/>
            </a:pPr>
            <a:r>
              <a:rPr lang="en-US" sz="1600" dirty="0" err="1">
                <a:solidFill>
                  <a:srgbClr val="000000"/>
                </a:solidFill>
                <a:effectLst/>
                <a:latin typeface="Austin Web"/>
                <a:ea typeface="Calibri" panose="020F0502020204030204" pitchFamily="34" charset="0"/>
                <a:cs typeface="Times New Roman" panose="02020603050405020304" pitchFamily="18" charset="0"/>
              </a:rPr>
              <a:t>Alirezajaberirad</a:t>
            </a:r>
            <a:r>
              <a:rPr lang="en-US" sz="1600" dirty="0">
                <a:solidFill>
                  <a:srgbClr val="000000"/>
                </a:solidFill>
                <a:effectLst/>
                <a:latin typeface="Austin Web"/>
                <a:ea typeface="Calibri" panose="020F0502020204030204" pitchFamily="34" charset="0"/>
                <a:cs typeface="Times New Roman" panose="02020603050405020304" pitchFamily="18" charset="0"/>
              </a:rPr>
              <a:t>, Filtering Noisy Audio, </a:t>
            </a:r>
            <a:r>
              <a:rPr lang="en-US" sz="1600" u="sng" dirty="0">
                <a:solidFill>
                  <a:srgbClr val="000000"/>
                </a:solidFill>
                <a:effectLst/>
                <a:latin typeface="Austin Web"/>
                <a:ea typeface="Calibri" panose="020F0502020204030204" pitchFamily="34" charset="0"/>
                <a:cs typeface="Times New Roman" panose="02020603050405020304" pitchFamily="18" charset="0"/>
                <a:hlinkClick r:id="rId3"/>
              </a:rPr>
              <a:t>https://github.com/alirezajaberirad/Signals-and-Systems/tree/main/CA2%20-%20Filtering%20Noisy%20Audio</a:t>
            </a:r>
            <a:endParaRPr lang="en-US" sz="1600" u="sng" dirty="0">
              <a:solidFill>
                <a:srgbClr val="000000"/>
              </a:solidFill>
              <a:effectLst/>
              <a:latin typeface="Austin Web"/>
              <a:ea typeface="Calibri" panose="020F0502020204030204" pitchFamily="34" charset="0"/>
              <a:cs typeface="Times New Roman" panose="02020603050405020304" pitchFamily="18" charset="0"/>
            </a:endParaRPr>
          </a:p>
          <a:p>
            <a:pPr marL="342900" marR="0" lvl="0" indent="-342900" rtl="0">
              <a:lnSpc>
                <a:spcPct val="90000"/>
              </a:lnSpc>
              <a:spcBef>
                <a:spcPts val="0"/>
              </a:spcBef>
              <a:spcAft>
                <a:spcPts val="0"/>
              </a:spcAft>
              <a:buFont typeface="+mj-lt"/>
              <a:buAutoNum type="arabicPeriod"/>
            </a:pPr>
            <a:endParaRPr lang="en-US" sz="1600" dirty="0">
              <a:solidFill>
                <a:srgbClr val="000000"/>
              </a:solidFill>
              <a:effectLst/>
              <a:latin typeface="Austin Web"/>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0"/>
              </a:spcAft>
              <a:buFont typeface="+mj-lt"/>
              <a:buAutoNum type="arabicPeriod"/>
            </a:pPr>
            <a:r>
              <a:rPr lang="en-US" sz="1600" dirty="0">
                <a:solidFill>
                  <a:srgbClr val="000000"/>
                </a:solidFill>
                <a:effectLst/>
                <a:latin typeface="Austin Web"/>
                <a:ea typeface="Calibri" panose="020F0502020204030204" pitchFamily="34" charset="0"/>
                <a:cs typeface="Times New Roman" panose="02020603050405020304" pitchFamily="18" charset="0"/>
              </a:rPr>
              <a:t>MATLAB, </a:t>
            </a:r>
            <a:r>
              <a:rPr lang="en-US" sz="1600" u="sng" dirty="0">
                <a:solidFill>
                  <a:srgbClr val="000000"/>
                </a:solidFill>
                <a:effectLst/>
                <a:latin typeface="Austin Web"/>
                <a:ea typeface="Calibri" panose="020F0502020204030204" pitchFamily="34" charset="0"/>
                <a:cs typeface="Times New Roman" panose="02020603050405020304" pitchFamily="18" charset="0"/>
                <a:hlinkClick r:id="rId4"/>
              </a:rPr>
              <a:t>https://www.mathworks.com/products/matlab.html</a:t>
            </a:r>
            <a:endParaRPr lang="en-US" sz="1600" dirty="0">
              <a:solidFill>
                <a:srgbClr val="000000"/>
              </a:solidFill>
              <a:effectLst/>
              <a:latin typeface="Austin Web"/>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0"/>
              </a:spcAft>
              <a:buFont typeface="+mj-lt"/>
              <a:buAutoNum type="arabicPeriod"/>
            </a:pPr>
            <a:endParaRPr lang="en-US" sz="1600" dirty="0">
              <a:solidFill>
                <a:srgbClr val="000000"/>
              </a:solidFill>
              <a:effectLst/>
              <a:latin typeface="Austin Web"/>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0"/>
              </a:spcAft>
              <a:buFont typeface="+mj-lt"/>
              <a:buAutoNum type="arabicPeriod"/>
            </a:pPr>
            <a:r>
              <a:rPr lang="en-US" sz="1600" dirty="0">
                <a:solidFill>
                  <a:srgbClr val="000000"/>
                </a:solidFill>
                <a:effectLst/>
                <a:latin typeface="Austin Web"/>
                <a:ea typeface="Calibri" panose="020F0502020204030204" pitchFamily="34" charset="0"/>
                <a:cs typeface="Times New Roman" panose="02020603050405020304" pitchFamily="18" charset="0"/>
              </a:rPr>
              <a:t>MathWorks, Fourier Analysis and Filtering, </a:t>
            </a:r>
            <a:r>
              <a:rPr lang="en-US" sz="1600" u="sng" dirty="0">
                <a:solidFill>
                  <a:srgbClr val="000000"/>
                </a:solidFill>
                <a:effectLst/>
                <a:latin typeface="Austin Web"/>
                <a:ea typeface="Calibri" panose="020F0502020204030204" pitchFamily="34" charset="0"/>
                <a:cs typeface="Times New Roman" panose="02020603050405020304" pitchFamily="18" charset="0"/>
                <a:hlinkClick r:id="rId5"/>
              </a:rPr>
              <a:t>https://in.mathworks.com/help/matlab/fourier-analysis-and-filtering.html?s_tid=CRUX_lftnav</a:t>
            </a:r>
            <a:endParaRPr lang="en-US" sz="1600" dirty="0">
              <a:solidFill>
                <a:srgbClr val="000000"/>
              </a:solidFill>
              <a:effectLst/>
              <a:latin typeface="Austin Web"/>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0"/>
              </a:spcAft>
              <a:buFont typeface="+mj-lt"/>
              <a:buAutoNum type="arabicPeriod"/>
            </a:pPr>
            <a:endParaRPr lang="en-US" sz="1600" dirty="0">
              <a:solidFill>
                <a:srgbClr val="000000"/>
              </a:solidFill>
              <a:effectLst/>
              <a:latin typeface="Austin Web"/>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0"/>
              </a:spcAft>
              <a:buFont typeface="+mj-lt"/>
              <a:buAutoNum type="arabicPeriod"/>
            </a:pPr>
            <a:r>
              <a:rPr lang="en-US" sz="1600" dirty="0">
                <a:solidFill>
                  <a:srgbClr val="000000"/>
                </a:solidFill>
                <a:effectLst/>
                <a:latin typeface="Austin Web"/>
                <a:ea typeface="Calibri" panose="020F0502020204030204" pitchFamily="34" charset="0"/>
                <a:cs typeface="Times New Roman" panose="02020603050405020304" pitchFamily="18" charset="0"/>
              </a:rPr>
              <a:t>Fast Fourier Transform, </a:t>
            </a:r>
            <a:r>
              <a:rPr lang="en-US" sz="1600" u="sng" dirty="0">
                <a:solidFill>
                  <a:srgbClr val="000000"/>
                </a:solidFill>
                <a:effectLst/>
                <a:latin typeface="Austin Web"/>
                <a:ea typeface="Calibri" panose="020F0502020204030204" pitchFamily="34" charset="0"/>
                <a:cs typeface="Times New Roman" panose="02020603050405020304" pitchFamily="18" charset="0"/>
                <a:hlinkClick r:id="rId6"/>
              </a:rPr>
              <a:t>https://en.wikipedia.org/wiki/Fast_Fourier_transform#:~:text=A%20fast%20Fourier%20transform%20(FFT,frequency%20domain%20and%20vice%20versa.</a:t>
            </a:r>
            <a:endParaRPr lang="en-US" sz="1600" dirty="0">
              <a:solidFill>
                <a:srgbClr val="000000"/>
              </a:solidFill>
              <a:effectLst/>
              <a:latin typeface="Austin Web"/>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0"/>
              </a:spcAft>
              <a:buFont typeface="+mj-lt"/>
              <a:buAutoNum type="arabicPeriod"/>
            </a:pPr>
            <a:endParaRPr lang="en-US" sz="1600" dirty="0">
              <a:solidFill>
                <a:srgbClr val="000000"/>
              </a:solidFill>
              <a:effectLst/>
              <a:latin typeface="Austin Web"/>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0"/>
              </a:spcAft>
              <a:buFont typeface="+mj-lt"/>
              <a:buAutoNum type="arabicPeriod"/>
            </a:pPr>
            <a:r>
              <a:rPr lang="en-US" sz="1600" dirty="0">
                <a:solidFill>
                  <a:srgbClr val="000000"/>
                </a:solidFill>
                <a:effectLst/>
                <a:latin typeface="Austin Web"/>
                <a:ea typeface="Calibri" panose="020F0502020204030204" pitchFamily="34" charset="0"/>
                <a:cs typeface="Times New Roman" panose="02020603050405020304" pitchFamily="18" charset="0"/>
              </a:rPr>
              <a:t>MathWorks, Fast Fourier Transform (FTT), </a:t>
            </a:r>
            <a:r>
              <a:rPr lang="en-US" sz="1600" u="sng" dirty="0">
                <a:solidFill>
                  <a:srgbClr val="000000"/>
                </a:solidFill>
                <a:effectLst/>
                <a:latin typeface="Austin Web"/>
                <a:ea typeface="Calibri" panose="020F0502020204030204" pitchFamily="34" charset="0"/>
                <a:cs typeface="Times New Roman" panose="02020603050405020304" pitchFamily="18" charset="0"/>
                <a:hlinkClick r:id="rId7"/>
              </a:rPr>
              <a:t>https://in.mathworks.com/help/matlab/math/fourier-transforms.html</a:t>
            </a:r>
            <a:endParaRPr lang="en-US" sz="1600" dirty="0">
              <a:solidFill>
                <a:srgbClr val="000000"/>
              </a:solidFill>
              <a:effectLst/>
              <a:latin typeface="Austin Web"/>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EC012B24-2DC3-343D-F55C-85828802D056}"/>
              </a:ext>
            </a:extLst>
          </p:cNvPr>
          <p:cNvSpPr>
            <a:spLocks noGrp="1"/>
          </p:cNvSpPr>
          <p:nvPr>
            <p:ph type="sldNum" sz="quarter" idx="12"/>
          </p:nvPr>
        </p:nvSpPr>
        <p:spPr>
          <a:noFill/>
          <a:ln>
            <a:noFill/>
          </a:ln>
        </p:spPr>
        <p:txBody>
          <a:bodyPr spcFirstLastPara="1" wrap="square" lIns="91425" tIns="91425" rIns="91425" bIns="91425" anchor="t" anchorCtr="0">
            <a:noAutofit/>
          </a:bodyPr>
          <a:lstStyle/>
          <a:p>
            <a:fld id="{5D43078F-45DE-4E20-B0D5-0EFC4DFB66DD}" type="slidenum">
              <a:rPr lang="en-PK" smtClean="0">
                <a:solidFill>
                  <a:schemeClr val="tx1"/>
                </a:solidFill>
                <a:latin typeface="Austin Web"/>
              </a:rPr>
              <a:pPr/>
              <a:t>20</a:t>
            </a:fld>
            <a:endParaRPr lang="en-PK" dirty="0">
              <a:solidFill>
                <a:schemeClr val="tx1"/>
              </a:solidFill>
              <a:latin typeface="Austin Web"/>
            </a:endParaRPr>
          </a:p>
        </p:txBody>
      </p:sp>
    </p:spTree>
    <p:extLst>
      <p:ext uri="{BB962C8B-B14F-4D97-AF65-F5344CB8AC3E}">
        <p14:creationId xmlns:p14="http://schemas.microsoft.com/office/powerpoint/2010/main" val="3883626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8EE78E-03B3-D163-7250-DE3A8936EA7F}"/>
              </a:ext>
            </a:extLst>
          </p:cNvPr>
          <p:cNvSpPr>
            <a:spLocks noGrp="1"/>
          </p:cNvSpPr>
          <p:nvPr>
            <p:ph type="title"/>
          </p:nvPr>
        </p:nvSpPr>
        <p:spPr>
          <a:xfrm>
            <a:off x="2370592" y="2230792"/>
            <a:ext cx="5784575" cy="1370928"/>
          </a:xfrm>
          <a:prstGeom prst="horizontalScroll">
            <a:avLst/>
          </a:prstGeom>
          <a:gradFill flip="none" rotWithShape="1">
            <a:gsLst>
              <a:gs pos="50000">
                <a:srgbClr val="A1C4FD"/>
              </a:gs>
              <a:gs pos="100000">
                <a:srgbClr val="C2E9FB">
                  <a:alpha val="84000"/>
                </a:srgbClr>
              </a:gs>
            </a:gsLst>
            <a:path path="shape">
              <a:fillToRect l="50000" t="50000" r="50000" b="50000"/>
            </a:path>
            <a:tileRect/>
          </a:gradFill>
        </p:spPr>
        <p:txBody>
          <a:bodyPr>
            <a:normAutofit/>
          </a:bodyPr>
          <a:lstStyle/>
          <a:p>
            <a:r>
              <a:rPr lang="en-US" sz="4800" dirty="0">
                <a:solidFill>
                  <a:srgbClr val="00447A"/>
                </a:solidFill>
                <a:latin typeface="Austin Web"/>
                <a:cs typeface="Arial"/>
              </a:rPr>
              <a:t>THANK YOU</a:t>
            </a:r>
            <a:endParaRPr lang="en-PK" sz="4800" dirty="0">
              <a:solidFill>
                <a:srgbClr val="00447A"/>
              </a:solidFill>
              <a:latin typeface="Austin Web"/>
              <a:cs typeface="Arial"/>
            </a:endParaRPr>
          </a:p>
        </p:txBody>
      </p:sp>
    </p:spTree>
    <p:extLst>
      <p:ext uri="{BB962C8B-B14F-4D97-AF65-F5344CB8AC3E}">
        <p14:creationId xmlns:p14="http://schemas.microsoft.com/office/powerpoint/2010/main" val="2971567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868B4-E169-28BF-357F-A23117ADD4C9}"/>
              </a:ext>
            </a:extLst>
          </p:cNvPr>
          <p:cNvSpPr>
            <a:spLocks noGrp="1"/>
          </p:cNvSpPr>
          <p:nvPr>
            <p:ph type="title"/>
          </p:nvPr>
        </p:nvSpPr>
        <p:spPr>
          <a:xfrm>
            <a:off x="258688" y="845500"/>
            <a:ext cx="6996600" cy="954400"/>
          </a:xfrm>
        </p:spPr>
        <p:txBody>
          <a:bodyPr/>
          <a:lstStyle/>
          <a:p>
            <a:r>
              <a:rPr lang="en-US" dirty="0">
                <a:solidFill>
                  <a:srgbClr val="00CEF6"/>
                </a:solidFill>
                <a:latin typeface="Austin Web"/>
              </a:rPr>
              <a:t>Introduction:</a:t>
            </a:r>
            <a:endParaRPr lang="en-PK" dirty="0">
              <a:solidFill>
                <a:srgbClr val="00CEF6"/>
              </a:solidFill>
              <a:latin typeface="Austin Web"/>
            </a:endParaRPr>
          </a:p>
        </p:txBody>
      </p:sp>
      <p:sp>
        <p:nvSpPr>
          <p:cNvPr id="6" name="TextBox 5">
            <a:extLst>
              <a:ext uri="{FF2B5EF4-FFF2-40B4-BE49-F238E27FC236}">
                <a16:creationId xmlns:a16="http://schemas.microsoft.com/office/drawing/2014/main" id="{58BBF2C2-ADDC-437F-E603-27ACC55453E9}"/>
              </a:ext>
            </a:extLst>
          </p:cNvPr>
          <p:cNvSpPr txBox="1"/>
          <p:nvPr/>
        </p:nvSpPr>
        <p:spPr>
          <a:xfrm>
            <a:off x="2394612" y="1799900"/>
            <a:ext cx="6560545" cy="2554545"/>
          </a:xfrm>
          <a:prstGeom prst="rect">
            <a:avLst/>
          </a:prstGeom>
          <a:noFill/>
        </p:spPr>
        <p:txBody>
          <a:bodyPr wrap="square" rtlCol="0">
            <a:spAutoFit/>
          </a:bodyPr>
          <a:lstStyle/>
          <a:p>
            <a:pPr algn="just"/>
            <a:r>
              <a:rPr lang="en-US" sz="2000" dirty="0">
                <a:solidFill>
                  <a:schemeClr val="tx1"/>
                </a:solidFill>
                <a:latin typeface="Austin Web"/>
                <a:ea typeface="Source Sans Pro"/>
                <a:sym typeface="Source Sans Pro"/>
              </a:rPr>
              <a:t>The project aims to analyze and process a noisy audio signal using filtering techniques to attenuate unwanted noise and improve audio quality. It involves exploring </a:t>
            </a:r>
          </a:p>
          <a:p>
            <a:pPr marL="342900" indent="-342900" algn="just">
              <a:buFont typeface="Arial" panose="020B0604020202020204" pitchFamily="34" charset="0"/>
              <a:buChar char="•"/>
            </a:pPr>
            <a:r>
              <a:rPr lang="en-US" sz="2000" dirty="0">
                <a:solidFill>
                  <a:schemeClr val="tx1"/>
                </a:solidFill>
                <a:latin typeface="Austin Web"/>
                <a:ea typeface="Source Sans Pro"/>
                <a:sym typeface="Source Sans Pro"/>
              </a:rPr>
              <a:t>frequency characteristics </a:t>
            </a:r>
          </a:p>
          <a:p>
            <a:pPr marL="342900" indent="-342900" algn="just">
              <a:buFont typeface="Arial" panose="020B0604020202020204" pitchFamily="34" charset="0"/>
              <a:buChar char="•"/>
            </a:pPr>
            <a:r>
              <a:rPr lang="en-US" sz="2000" dirty="0">
                <a:solidFill>
                  <a:schemeClr val="tx1"/>
                </a:solidFill>
                <a:latin typeface="Austin Web"/>
                <a:ea typeface="Source Sans Pro"/>
                <a:sym typeface="Source Sans Pro"/>
              </a:rPr>
              <a:t>designing filters </a:t>
            </a:r>
          </a:p>
          <a:p>
            <a:pPr marL="342900" indent="-342900" algn="just">
              <a:buFont typeface="Arial" panose="020B0604020202020204" pitchFamily="34" charset="0"/>
              <a:buChar char="•"/>
            </a:pPr>
            <a:r>
              <a:rPr lang="en-US" sz="2000" dirty="0">
                <a:solidFill>
                  <a:schemeClr val="tx1"/>
                </a:solidFill>
                <a:latin typeface="Austin Web"/>
                <a:ea typeface="Source Sans Pro"/>
                <a:sym typeface="Source Sans Pro"/>
              </a:rPr>
              <a:t>analyzing their response </a:t>
            </a:r>
          </a:p>
          <a:p>
            <a:pPr marL="342900" indent="-342900" algn="just">
              <a:buFont typeface="Arial" panose="020B0604020202020204" pitchFamily="34" charset="0"/>
              <a:buChar char="•"/>
            </a:pPr>
            <a:r>
              <a:rPr lang="en-US" sz="2000" dirty="0">
                <a:solidFill>
                  <a:schemeClr val="tx1"/>
                </a:solidFill>
                <a:latin typeface="Austin Web"/>
                <a:ea typeface="Source Sans Pro"/>
                <a:sym typeface="Source Sans Pro"/>
              </a:rPr>
              <a:t>and evaluating filtered audio outputs.</a:t>
            </a:r>
          </a:p>
          <a:p>
            <a:pPr algn="just"/>
            <a:endParaRPr lang="en-US" sz="2000" dirty="0">
              <a:solidFill>
                <a:schemeClr val="tx1"/>
              </a:solidFill>
              <a:latin typeface="Austin Web"/>
              <a:ea typeface="Source Sans Pro"/>
              <a:sym typeface="Source Sans Pro"/>
            </a:endParaRPr>
          </a:p>
        </p:txBody>
      </p:sp>
      <p:sp>
        <p:nvSpPr>
          <p:cNvPr id="8" name="Slide Number Placeholder 7">
            <a:extLst>
              <a:ext uri="{FF2B5EF4-FFF2-40B4-BE49-F238E27FC236}">
                <a16:creationId xmlns:a16="http://schemas.microsoft.com/office/drawing/2014/main" id="{4844B12F-AE41-3840-5435-F493BEEAEE5D}"/>
              </a:ext>
            </a:extLst>
          </p:cNvPr>
          <p:cNvSpPr>
            <a:spLocks noGrp="1"/>
          </p:cNvSpPr>
          <p:nvPr>
            <p:ph type="sldNum" sz="quarter" idx="12"/>
          </p:nvPr>
        </p:nvSpPr>
        <p:spPr/>
        <p:txBody>
          <a:bodyPr/>
          <a:lstStyle/>
          <a:p>
            <a:fld id="{5D43078F-45DE-4E20-B0D5-0EFC4DFB66DD}" type="slidenum">
              <a:rPr lang="en-PK" smtClean="0">
                <a:solidFill>
                  <a:schemeClr val="tx1"/>
                </a:solidFill>
                <a:latin typeface="Austin Web"/>
              </a:rPr>
              <a:t>3</a:t>
            </a:fld>
            <a:endParaRPr lang="en-PK" dirty="0">
              <a:solidFill>
                <a:schemeClr val="tx1"/>
              </a:solidFill>
              <a:latin typeface="Austin Web"/>
            </a:endParaRPr>
          </a:p>
        </p:txBody>
      </p:sp>
    </p:spTree>
    <p:extLst>
      <p:ext uri="{BB962C8B-B14F-4D97-AF65-F5344CB8AC3E}">
        <p14:creationId xmlns:p14="http://schemas.microsoft.com/office/powerpoint/2010/main" val="3562398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BDC0-8868-F7A1-5758-A16E23954B98}"/>
              </a:ext>
            </a:extLst>
          </p:cNvPr>
          <p:cNvSpPr>
            <a:spLocks noGrp="1"/>
          </p:cNvSpPr>
          <p:nvPr>
            <p:ph type="title"/>
          </p:nvPr>
        </p:nvSpPr>
        <p:spPr>
          <a:xfrm>
            <a:off x="749580" y="845500"/>
            <a:ext cx="6996600" cy="954400"/>
          </a:xfrm>
        </p:spPr>
        <p:txBody>
          <a:bodyPr/>
          <a:lstStyle/>
          <a:p>
            <a:r>
              <a:rPr lang="en-US" dirty="0">
                <a:solidFill>
                  <a:srgbClr val="00CEF6"/>
                </a:solidFill>
                <a:latin typeface="Austin Web"/>
              </a:rPr>
              <a:t>Problem statement:</a:t>
            </a:r>
            <a:endParaRPr lang="en-PK" dirty="0">
              <a:solidFill>
                <a:srgbClr val="00CEF6"/>
              </a:solidFill>
              <a:latin typeface="Austin Web"/>
            </a:endParaRPr>
          </a:p>
        </p:txBody>
      </p:sp>
      <p:sp>
        <p:nvSpPr>
          <p:cNvPr id="4" name="TextBox 3">
            <a:extLst>
              <a:ext uri="{FF2B5EF4-FFF2-40B4-BE49-F238E27FC236}">
                <a16:creationId xmlns:a16="http://schemas.microsoft.com/office/drawing/2014/main" id="{48DD64A0-F231-3F4A-5A14-E560723C65C4}"/>
              </a:ext>
            </a:extLst>
          </p:cNvPr>
          <p:cNvSpPr txBox="1"/>
          <p:nvPr/>
        </p:nvSpPr>
        <p:spPr>
          <a:xfrm>
            <a:off x="2243763" y="1764767"/>
            <a:ext cx="6561842" cy="1631216"/>
          </a:xfrm>
          <a:prstGeom prst="rect">
            <a:avLst/>
          </a:prstGeom>
          <a:noFill/>
        </p:spPr>
        <p:txBody>
          <a:bodyPr wrap="square" rtlCol="0">
            <a:spAutoFit/>
          </a:bodyPr>
          <a:lstStyle/>
          <a:p>
            <a:pPr algn="just">
              <a:spcBef>
                <a:spcPts val="600"/>
              </a:spcBef>
              <a:buClr>
                <a:schemeClr val="dk1"/>
              </a:buClr>
              <a:buSzPts val="2000"/>
            </a:pPr>
            <a:r>
              <a:rPr lang="en-US" sz="2000" dirty="0">
                <a:solidFill>
                  <a:schemeClr val="tx1"/>
                </a:solidFill>
                <a:latin typeface="Austin Web"/>
                <a:ea typeface="Source Sans Pro"/>
                <a:sym typeface="Source Sans Pro"/>
              </a:rPr>
              <a:t>This project addresses the issue of noise in audio signals, which diminishes quality and impacts the listening experience. The objective is to use filtering techniques to eliminate or minimize noise and improve the overall audio quality.</a:t>
            </a:r>
            <a:endParaRPr lang="en-PK" sz="2000" dirty="0">
              <a:solidFill>
                <a:schemeClr val="tx1"/>
              </a:solidFill>
              <a:latin typeface="Austin Web"/>
              <a:ea typeface="Source Sans Pro"/>
              <a:sym typeface="Source Sans Pro"/>
            </a:endParaRPr>
          </a:p>
        </p:txBody>
      </p:sp>
      <p:sp>
        <p:nvSpPr>
          <p:cNvPr id="13" name="Slide Number Placeholder 12">
            <a:extLst>
              <a:ext uri="{FF2B5EF4-FFF2-40B4-BE49-F238E27FC236}">
                <a16:creationId xmlns:a16="http://schemas.microsoft.com/office/drawing/2014/main" id="{97BDD411-C0B9-53B2-4B00-D94E62FC09AE}"/>
              </a:ext>
            </a:extLst>
          </p:cNvPr>
          <p:cNvSpPr>
            <a:spLocks noGrp="1"/>
          </p:cNvSpPr>
          <p:nvPr>
            <p:ph type="sldNum" sz="quarter" idx="12"/>
          </p:nvPr>
        </p:nvSpPr>
        <p:spPr>
          <a:xfrm>
            <a:off x="8531255" y="6434800"/>
            <a:ext cx="548700" cy="423200"/>
          </a:xfrm>
        </p:spPr>
        <p:txBody>
          <a:bodyPr/>
          <a:lstStyle/>
          <a:p>
            <a:fld id="{5D43078F-45DE-4E20-B0D5-0EFC4DFB66DD}" type="slidenum">
              <a:rPr lang="en-PK" smtClean="0">
                <a:solidFill>
                  <a:schemeClr val="tx1"/>
                </a:solidFill>
                <a:latin typeface="Austin Web"/>
              </a:rPr>
              <a:pPr/>
              <a:t>4</a:t>
            </a:fld>
            <a:endParaRPr lang="en-PK" dirty="0">
              <a:solidFill>
                <a:schemeClr val="tx1"/>
              </a:solidFill>
              <a:latin typeface="Austin Web"/>
            </a:endParaRPr>
          </a:p>
        </p:txBody>
      </p:sp>
    </p:spTree>
    <p:extLst>
      <p:ext uri="{BB962C8B-B14F-4D97-AF65-F5344CB8AC3E}">
        <p14:creationId xmlns:p14="http://schemas.microsoft.com/office/powerpoint/2010/main" val="2279169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E629-6CF8-3214-4EAD-AC46A3E369B7}"/>
              </a:ext>
            </a:extLst>
          </p:cNvPr>
          <p:cNvSpPr>
            <a:spLocks noGrp="1"/>
          </p:cNvSpPr>
          <p:nvPr>
            <p:ph type="title"/>
          </p:nvPr>
        </p:nvSpPr>
        <p:spPr>
          <a:xfrm>
            <a:off x="298447" y="883121"/>
            <a:ext cx="6996600" cy="954400"/>
          </a:xfrm>
        </p:spPr>
        <p:txBody>
          <a:bodyPr/>
          <a:lstStyle/>
          <a:p>
            <a:r>
              <a:rPr lang="en-US" dirty="0">
                <a:solidFill>
                  <a:srgbClr val="00CEF6"/>
                </a:solidFill>
                <a:latin typeface="Austin Web"/>
              </a:rPr>
              <a:t>Project Source:</a:t>
            </a:r>
            <a:endParaRPr lang="en-PK" dirty="0">
              <a:solidFill>
                <a:srgbClr val="00CEF6"/>
              </a:solidFill>
              <a:latin typeface="Austin Web"/>
            </a:endParaRPr>
          </a:p>
        </p:txBody>
      </p:sp>
      <p:sp>
        <p:nvSpPr>
          <p:cNvPr id="6" name="TextBox 5">
            <a:extLst>
              <a:ext uri="{FF2B5EF4-FFF2-40B4-BE49-F238E27FC236}">
                <a16:creationId xmlns:a16="http://schemas.microsoft.com/office/drawing/2014/main" id="{22BA6538-AF30-9B26-312C-2AD0D71D006C}"/>
              </a:ext>
            </a:extLst>
          </p:cNvPr>
          <p:cNvSpPr txBox="1"/>
          <p:nvPr/>
        </p:nvSpPr>
        <p:spPr>
          <a:xfrm>
            <a:off x="2266123" y="1728192"/>
            <a:ext cx="6708912" cy="646331"/>
          </a:xfrm>
          <a:prstGeom prst="rect">
            <a:avLst/>
          </a:prstGeom>
          <a:noFill/>
        </p:spPr>
        <p:txBody>
          <a:bodyPr wrap="square" rtlCol="0">
            <a:spAutoFit/>
          </a:bodyPr>
          <a:lstStyle/>
          <a:p>
            <a:pPr algn="just">
              <a:spcBef>
                <a:spcPts val="600"/>
              </a:spcBef>
              <a:buClr>
                <a:schemeClr val="dk1"/>
              </a:buClr>
              <a:buSzPts val="2000"/>
            </a:pPr>
            <a:r>
              <a:rPr lang="en-US" sz="1800" dirty="0">
                <a:latin typeface="Austin Web"/>
              </a:rPr>
              <a:t>The idea of the project is taken from the </a:t>
            </a:r>
            <a:r>
              <a:rPr lang="en-US" sz="1800" dirty="0" err="1">
                <a:latin typeface="Austin Web"/>
              </a:rPr>
              <a:t>github</a:t>
            </a:r>
            <a:r>
              <a:rPr lang="en-US" sz="1800" dirty="0">
                <a:latin typeface="Austin Web"/>
              </a:rPr>
              <a:t> account of </a:t>
            </a:r>
            <a:r>
              <a:rPr lang="en-US" sz="1800" b="1" dirty="0" err="1">
                <a:latin typeface="Austin Web"/>
              </a:rPr>
              <a:t>alirezajaberirad</a:t>
            </a:r>
            <a:r>
              <a:rPr lang="en-US" sz="1800" b="1" dirty="0">
                <a:latin typeface="Austin Web"/>
              </a:rPr>
              <a:t>[1]. </a:t>
            </a:r>
          </a:p>
        </p:txBody>
      </p:sp>
      <p:sp>
        <p:nvSpPr>
          <p:cNvPr id="7" name="Slide Number Placeholder 6">
            <a:extLst>
              <a:ext uri="{FF2B5EF4-FFF2-40B4-BE49-F238E27FC236}">
                <a16:creationId xmlns:a16="http://schemas.microsoft.com/office/drawing/2014/main" id="{C2FA0F62-CC06-DDDD-A50F-101D4A9DFAE9}"/>
              </a:ext>
            </a:extLst>
          </p:cNvPr>
          <p:cNvSpPr>
            <a:spLocks noGrp="1"/>
          </p:cNvSpPr>
          <p:nvPr>
            <p:ph type="sldNum" sz="quarter" idx="12"/>
          </p:nvPr>
        </p:nvSpPr>
        <p:spPr>
          <a:xfrm>
            <a:off x="8595300" y="6439116"/>
            <a:ext cx="548700" cy="423200"/>
          </a:xfrm>
          <a:noFill/>
          <a:ln>
            <a:noFill/>
          </a:ln>
        </p:spPr>
        <p:txBody>
          <a:bodyPr spcFirstLastPara="1" wrap="square" lIns="91425" tIns="91425" rIns="91425" bIns="91425" anchor="t" anchorCtr="0">
            <a:noAutofit/>
          </a:bodyPr>
          <a:lstStyle/>
          <a:p>
            <a:fld id="{5D43078F-45DE-4E20-B0D5-0EFC4DFB66DD}" type="slidenum">
              <a:rPr lang="en-PK" smtClean="0">
                <a:solidFill>
                  <a:schemeClr val="tx1"/>
                </a:solidFill>
                <a:latin typeface="Austin Web"/>
              </a:rPr>
              <a:pPr/>
              <a:t>5</a:t>
            </a:fld>
            <a:endParaRPr lang="en-PK" dirty="0">
              <a:solidFill>
                <a:schemeClr val="tx1"/>
              </a:solidFill>
              <a:latin typeface="Austin Web"/>
            </a:endParaRPr>
          </a:p>
        </p:txBody>
      </p:sp>
    </p:spTree>
    <p:extLst>
      <p:ext uri="{BB962C8B-B14F-4D97-AF65-F5344CB8AC3E}">
        <p14:creationId xmlns:p14="http://schemas.microsoft.com/office/powerpoint/2010/main" val="274455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2165-539A-784D-FC01-232EAB89DC0E}"/>
              </a:ext>
            </a:extLst>
          </p:cNvPr>
          <p:cNvSpPr>
            <a:spLocks noGrp="1"/>
          </p:cNvSpPr>
          <p:nvPr>
            <p:ph type="title"/>
          </p:nvPr>
        </p:nvSpPr>
        <p:spPr>
          <a:xfrm>
            <a:off x="-1256823" y="1628733"/>
            <a:ext cx="5941350" cy="809403"/>
          </a:xfrm>
        </p:spPr>
        <p:txBody>
          <a:bodyPr>
            <a:normAutofit/>
          </a:bodyPr>
          <a:lstStyle/>
          <a:p>
            <a:r>
              <a:rPr lang="en-US" dirty="0">
                <a:solidFill>
                  <a:srgbClr val="00CEF6"/>
                </a:solidFill>
                <a:latin typeface="Austin Web"/>
              </a:rPr>
              <a:t>Tools Used:</a:t>
            </a:r>
            <a:endParaRPr lang="en-PK" dirty="0">
              <a:solidFill>
                <a:srgbClr val="00CEF6"/>
              </a:solidFill>
              <a:latin typeface="Austin Web"/>
            </a:endParaRPr>
          </a:p>
        </p:txBody>
      </p:sp>
      <p:sp>
        <p:nvSpPr>
          <p:cNvPr id="5" name="TextBox 4">
            <a:extLst>
              <a:ext uri="{FF2B5EF4-FFF2-40B4-BE49-F238E27FC236}">
                <a16:creationId xmlns:a16="http://schemas.microsoft.com/office/drawing/2014/main" id="{E4C7FBA3-820E-8597-AD87-928F6B34C55A}"/>
              </a:ext>
            </a:extLst>
          </p:cNvPr>
          <p:cNvSpPr txBox="1"/>
          <p:nvPr/>
        </p:nvSpPr>
        <p:spPr>
          <a:xfrm>
            <a:off x="553045" y="2438136"/>
            <a:ext cx="8262964" cy="3400931"/>
          </a:xfrm>
          <a:prstGeom prst="rect">
            <a:avLst/>
          </a:prstGeom>
          <a:noFill/>
        </p:spPr>
        <p:txBody>
          <a:bodyPr wrap="square" rtlCol="0">
            <a:spAutoFit/>
          </a:bodyPr>
          <a:lstStyle/>
          <a:p>
            <a:pPr marL="342900" indent="-342900" algn="just">
              <a:spcBef>
                <a:spcPts val="600"/>
              </a:spcBef>
              <a:buClr>
                <a:schemeClr val="dk1"/>
              </a:buClr>
              <a:buSzPts val="2000"/>
              <a:buFont typeface="Arial" panose="020B0604020202020204" pitchFamily="34" charset="0"/>
              <a:buChar char="•"/>
            </a:pPr>
            <a:r>
              <a:rPr lang="en-US" sz="2000" b="1" dirty="0">
                <a:latin typeface="Austin Web"/>
              </a:rPr>
              <a:t>MATLAB[2]:</a:t>
            </a:r>
            <a:r>
              <a:rPr lang="en-US" sz="2000" dirty="0">
                <a:latin typeface="Austin Web"/>
              </a:rPr>
              <a:t> A software tool widely used for processing and analyzing discrete data, including signal processing applications and computational mathematics.</a:t>
            </a:r>
          </a:p>
          <a:p>
            <a:pPr marL="342900" indent="-342900" algn="just">
              <a:spcBef>
                <a:spcPts val="600"/>
              </a:spcBef>
              <a:buClr>
                <a:schemeClr val="dk1"/>
              </a:buClr>
              <a:buSzPts val="2000"/>
              <a:buFont typeface="Arial" panose="020B0604020202020204" pitchFamily="34" charset="0"/>
              <a:buChar char="•"/>
            </a:pPr>
            <a:r>
              <a:rPr lang="en-US" sz="2000" b="1" dirty="0">
                <a:latin typeface="Austin Web"/>
              </a:rPr>
              <a:t>Fourier transform[3]: </a:t>
            </a:r>
            <a:r>
              <a:rPr lang="en-US" sz="2000" dirty="0">
                <a:latin typeface="Austin Web"/>
              </a:rPr>
              <a:t>Used to decompose data represented as a function of time or space into frequency components.</a:t>
            </a:r>
          </a:p>
          <a:p>
            <a:pPr marL="342900" indent="-342900" algn="just">
              <a:spcBef>
                <a:spcPts val="600"/>
              </a:spcBef>
              <a:buClr>
                <a:schemeClr val="dk1"/>
              </a:buClr>
              <a:buSzPts val="2000"/>
              <a:buFont typeface="Arial" panose="020B0604020202020204" pitchFamily="34" charset="0"/>
              <a:buChar char="•"/>
            </a:pPr>
            <a:r>
              <a:rPr lang="en-US" sz="2000" b="1" dirty="0" err="1">
                <a:latin typeface="Austin Web"/>
              </a:rPr>
              <a:t>fft</a:t>
            </a:r>
            <a:r>
              <a:rPr lang="en-US" sz="2000" b="1" dirty="0">
                <a:latin typeface="Austin Web"/>
              </a:rPr>
              <a:t> function[4][5]: </a:t>
            </a:r>
            <a:r>
              <a:rPr lang="en-US" sz="2000" dirty="0">
                <a:latin typeface="Austin Web"/>
              </a:rPr>
              <a:t>Implements a fast Fourier transform algorithm in MATLAB, reducing computational cost compared to other direct implementations.</a:t>
            </a:r>
          </a:p>
          <a:p>
            <a:pPr marL="342900" indent="-342900" algn="just">
              <a:spcBef>
                <a:spcPts val="600"/>
              </a:spcBef>
              <a:buClr>
                <a:schemeClr val="dk1"/>
              </a:buClr>
              <a:buSzPts val="2000"/>
              <a:buFont typeface="Arial" panose="020B0604020202020204" pitchFamily="34" charset="0"/>
              <a:buChar char="•"/>
            </a:pPr>
            <a:r>
              <a:rPr lang="en-US" sz="2000" b="1" dirty="0">
                <a:latin typeface="Austin Web"/>
              </a:rPr>
              <a:t>conv and filter functions: </a:t>
            </a:r>
            <a:r>
              <a:rPr lang="en-US" sz="2000" dirty="0">
                <a:latin typeface="Austin Web"/>
              </a:rPr>
              <a:t>Useful tools for modifying the amplitude or phase of input data using a transfer function.</a:t>
            </a:r>
            <a:endParaRPr lang="en-PK" sz="2000" dirty="0">
              <a:latin typeface="Austin Web"/>
            </a:endParaRPr>
          </a:p>
        </p:txBody>
      </p:sp>
      <p:pic>
        <p:nvPicPr>
          <p:cNvPr id="2050" name="Picture 2">
            <a:extLst>
              <a:ext uri="{FF2B5EF4-FFF2-40B4-BE49-F238E27FC236}">
                <a16:creationId xmlns:a16="http://schemas.microsoft.com/office/drawing/2014/main" id="{5BD91090-B483-B7A4-5A29-10FB908C0E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553" y="5531866"/>
            <a:ext cx="954156" cy="8568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1EBF0B5-3FBE-073D-7B50-080577E10822}"/>
              </a:ext>
            </a:extLst>
          </p:cNvPr>
          <p:cNvSpPr txBox="1"/>
          <p:nvPr/>
        </p:nvSpPr>
        <p:spPr>
          <a:xfrm>
            <a:off x="6132444" y="6388746"/>
            <a:ext cx="1898373" cy="461665"/>
          </a:xfrm>
          <a:prstGeom prst="rect">
            <a:avLst/>
          </a:prstGeom>
          <a:noFill/>
        </p:spPr>
        <p:txBody>
          <a:bodyPr wrap="square" rtlCol="0">
            <a:spAutoFit/>
          </a:bodyPr>
          <a:lstStyle/>
          <a:p>
            <a:pPr algn="ctr"/>
            <a:r>
              <a:rPr lang="en-US" sz="1200" dirty="0">
                <a:latin typeface="Austin Web"/>
              </a:rPr>
              <a:t>Figure 1, </a:t>
            </a:r>
          </a:p>
          <a:p>
            <a:pPr algn="ctr"/>
            <a:r>
              <a:rPr lang="en-US" sz="1200" dirty="0">
                <a:latin typeface="Austin Web"/>
              </a:rPr>
              <a:t>MATLAB Logo</a:t>
            </a:r>
            <a:endParaRPr lang="LID4096" sz="1200" dirty="0">
              <a:latin typeface="Austin Web"/>
            </a:endParaRPr>
          </a:p>
        </p:txBody>
      </p:sp>
      <p:sp>
        <p:nvSpPr>
          <p:cNvPr id="8" name="Slide Number Placeholder 7">
            <a:extLst>
              <a:ext uri="{FF2B5EF4-FFF2-40B4-BE49-F238E27FC236}">
                <a16:creationId xmlns:a16="http://schemas.microsoft.com/office/drawing/2014/main" id="{728B0F63-F8FB-A879-D94A-953044F0F1AA}"/>
              </a:ext>
            </a:extLst>
          </p:cNvPr>
          <p:cNvSpPr>
            <a:spLocks noGrp="1"/>
          </p:cNvSpPr>
          <p:nvPr>
            <p:ph type="sldNum" sz="quarter" idx="12"/>
          </p:nvPr>
        </p:nvSpPr>
        <p:spPr/>
        <p:txBody>
          <a:bodyPr/>
          <a:lstStyle/>
          <a:p>
            <a:fld id="{5D43078F-45DE-4E20-B0D5-0EFC4DFB66DD}" type="slidenum">
              <a:rPr lang="en-PK" smtClean="0">
                <a:latin typeface="Austin Web"/>
              </a:rPr>
              <a:t>6</a:t>
            </a:fld>
            <a:endParaRPr lang="en-PK" dirty="0">
              <a:latin typeface="Austin Web"/>
            </a:endParaRPr>
          </a:p>
        </p:txBody>
      </p:sp>
      <p:sp>
        <p:nvSpPr>
          <p:cNvPr id="10" name="Slide Number Placeholder 7">
            <a:extLst>
              <a:ext uri="{FF2B5EF4-FFF2-40B4-BE49-F238E27FC236}">
                <a16:creationId xmlns:a16="http://schemas.microsoft.com/office/drawing/2014/main" id="{3BFC8FBF-7BFF-7512-1B34-B33C0CD5C11B}"/>
              </a:ext>
            </a:extLst>
          </p:cNvPr>
          <p:cNvSpPr txBox="1">
            <a:spLocks/>
          </p:cNvSpPr>
          <p:nvPr/>
        </p:nvSpPr>
        <p:spPr>
          <a:xfrm>
            <a:off x="8541659" y="6434933"/>
            <a:ext cx="548700" cy="42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lgn="r">
              <a:buNone/>
              <a:defRPr sz="1333">
                <a:solidFill>
                  <a:schemeClr val="tx1"/>
                </a:solidFill>
                <a:latin typeface="Oswald"/>
                <a:ea typeface="Oswald"/>
                <a:cs typeface="Oswald"/>
                <a:sym typeface="Oswald"/>
              </a:defRPr>
            </a:lvl1pPr>
            <a:lvl2pPr algn="r">
              <a:buNone/>
              <a:defRPr sz="1333">
                <a:solidFill>
                  <a:srgbClr val="FFFFFF"/>
                </a:solidFill>
                <a:latin typeface="Oswald"/>
                <a:ea typeface="Oswald"/>
                <a:cs typeface="Oswald"/>
                <a:sym typeface="Oswald"/>
              </a:defRPr>
            </a:lvl2pPr>
            <a:lvl3pPr algn="r">
              <a:buNone/>
              <a:defRPr sz="1333">
                <a:solidFill>
                  <a:srgbClr val="FFFFFF"/>
                </a:solidFill>
                <a:latin typeface="Oswald"/>
                <a:ea typeface="Oswald"/>
                <a:cs typeface="Oswald"/>
                <a:sym typeface="Oswald"/>
              </a:defRPr>
            </a:lvl3pPr>
            <a:lvl4pPr algn="r">
              <a:buNone/>
              <a:defRPr sz="1333">
                <a:solidFill>
                  <a:srgbClr val="FFFFFF"/>
                </a:solidFill>
                <a:latin typeface="Oswald"/>
                <a:ea typeface="Oswald"/>
                <a:cs typeface="Oswald"/>
                <a:sym typeface="Oswald"/>
              </a:defRPr>
            </a:lvl4pPr>
            <a:lvl5pPr algn="r">
              <a:buNone/>
              <a:defRPr sz="1333">
                <a:solidFill>
                  <a:srgbClr val="FFFFFF"/>
                </a:solidFill>
                <a:latin typeface="Oswald"/>
                <a:ea typeface="Oswald"/>
                <a:cs typeface="Oswald"/>
                <a:sym typeface="Oswald"/>
              </a:defRPr>
            </a:lvl5pPr>
            <a:lvl6pPr algn="r">
              <a:buNone/>
              <a:defRPr sz="1333">
                <a:solidFill>
                  <a:srgbClr val="FFFFFF"/>
                </a:solidFill>
                <a:latin typeface="Oswald"/>
                <a:ea typeface="Oswald"/>
                <a:cs typeface="Oswald"/>
                <a:sym typeface="Oswald"/>
              </a:defRPr>
            </a:lvl6pPr>
            <a:lvl7pPr algn="r">
              <a:buNone/>
              <a:defRPr sz="1333">
                <a:solidFill>
                  <a:srgbClr val="FFFFFF"/>
                </a:solidFill>
                <a:latin typeface="Oswald"/>
                <a:ea typeface="Oswald"/>
                <a:cs typeface="Oswald"/>
                <a:sym typeface="Oswald"/>
              </a:defRPr>
            </a:lvl7pPr>
            <a:lvl8pPr algn="r">
              <a:buNone/>
              <a:defRPr sz="1333">
                <a:solidFill>
                  <a:srgbClr val="FFFFFF"/>
                </a:solidFill>
                <a:latin typeface="Oswald"/>
                <a:ea typeface="Oswald"/>
                <a:cs typeface="Oswald"/>
                <a:sym typeface="Oswald"/>
              </a:defRPr>
            </a:lvl8pPr>
            <a:lvl9pPr algn="r">
              <a:buNone/>
              <a:defRPr sz="1333">
                <a:solidFill>
                  <a:srgbClr val="FFFFFF"/>
                </a:solidFill>
                <a:latin typeface="Oswald"/>
                <a:ea typeface="Oswald"/>
                <a:cs typeface="Oswald"/>
                <a:sym typeface="Oswald"/>
              </a:defRPr>
            </a:lvl9pPr>
          </a:lstStyle>
          <a:p>
            <a:fld id="{5D43078F-45DE-4E20-B0D5-0EFC4DFB66DD}" type="slidenum">
              <a:rPr lang="en-PK" smtClean="0">
                <a:latin typeface="Austin Web"/>
              </a:rPr>
              <a:pPr/>
              <a:t>6</a:t>
            </a:fld>
            <a:endParaRPr lang="en-PK" dirty="0">
              <a:latin typeface="Austin Web"/>
            </a:endParaRPr>
          </a:p>
        </p:txBody>
      </p:sp>
    </p:spTree>
    <p:extLst>
      <p:ext uri="{BB962C8B-B14F-4D97-AF65-F5344CB8AC3E}">
        <p14:creationId xmlns:p14="http://schemas.microsoft.com/office/powerpoint/2010/main" val="3577619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6E97-EE96-F902-8D03-EC27B4995FF3}"/>
              </a:ext>
            </a:extLst>
          </p:cNvPr>
          <p:cNvSpPr>
            <a:spLocks noGrp="1"/>
          </p:cNvSpPr>
          <p:nvPr>
            <p:ph type="title"/>
          </p:nvPr>
        </p:nvSpPr>
        <p:spPr>
          <a:xfrm>
            <a:off x="188844" y="938930"/>
            <a:ext cx="6086342" cy="954400"/>
          </a:xfrm>
        </p:spPr>
        <p:txBody>
          <a:bodyPr/>
          <a:lstStyle/>
          <a:p>
            <a:r>
              <a:rPr lang="en-US" dirty="0">
                <a:solidFill>
                  <a:srgbClr val="00CEF6"/>
                </a:solidFill>
                <a:latin typeface="Austin Web"/>
              </a:rPr>
              <a:t>Methodology:</a:t>
            </a:r>
            <a:endParaRPr lang="en-PK" dirty="0">
              <a:solidFill>
                <a:srgbClr val="00CEF6"/>
              </a:solidFill>
              <a:latin typeface="Austin Web"/>
            </a:endParaRPr>
          </a:p>
        </p:txBody>
      </p:sp>
      <p:sp>
        <p:nvSpPr>
          <p:cNvPr id="3" name="Rectangle 2">
            <a:extLst>
              <a:ext uri="{FF2B5EF4-FFF2-40B4-BE49-F238E27FC236}">
                <a16:creationId xmlns:a16="http://schemas.microsoft.com/office/drawing/2014/main" id="{DC36ADF7-2D14-FAE8-FA5B-A9A623F4DDC3}"/>
              </a:ext>
            </a:extLst>
          </p:cNvPr>
          <p:cNvSpPr>
            <a:spLocks noChangeArrowheads="1"/>
          </p:cNvSpPr>
          <p:nvPr/>
        </p:nvSpPr>
        <p:spPr bwMode="auto">
          <a:xfrm>
            <a:off x="1792636" y="1785837"/>
            <a:ext cx="687428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LID4096" sz="2000" b="0" i="0" u="none" strike="noStrike" cap="none" normalizeH="0" baseline="0" dirty="0">
                <a:ln>
                  <a:noFill/>
                </a:ln>
                <a:solidFill>
                  <a:srgbClr val="000000"/>
                </a:solidFill>
                <a:effectLst/>
                <a:latin typeface="Austin Web"/>
                <a:ea typeface="Calibri" panose="020F0502020204030204" pitchFamily="34" charset="0"/>
                <a:cs typeface="Times New Roman" panose="02020603050405020304" pitchFamily="18" charset="0"/>
              </a:rPr>
              <a:t>The project methodology comprises the following steps:</a:t>
            </a:r>
            <a:endParaRPr kumimoji="0" lang="en-US" altLang="LID4096" sz="2000" b="0" i="0" u="none" strike="noStrike" cap="none" normalizeH="0" baseline="0" dirty="0">
              <a:ln>
                <a:noFill/>
              </a:ln>
              <a:solidFill>
                <a:schemeClr val="tx1"/>
              </a:solidFill>
              <a:effectLst/>
              <a:latin typeface="Austin Web"/>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LID4096" sz="1800" b="0" i="0" u="none" strike="noStrike" cap="none" normalizeH="0" baseline="0" dirty="0">
              <a:ln>
                <a:noFill/>
              </a:ln>
              <a:solidFill>
                <a:schemeClr val="tx1"/>
              </a:solidFill>
              <a:effectLst/>
              <a:latin typeface="Austin Web"/>
            </a:endParaRPr>
          </a:p>
        </p:txBody>
      </p:sp>
      <p:pic>
        <p:nvPicPr>
          <p:cNvPr id="1025" name="Picture 1">
            <a:extLst>
              <a:ext uri="{FF2B5EF4-FFF2-40B4-BE49-F238E27FC236}">
                <a16:creationId xmlns:a16="http://schemas.microsoft.com/office/drawing/2014/main" id="{2C4B02CD-86F9-E93C-B9CC-4D35A9983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2332" b="11555"/>
          <a:stretch>
            <a:fillRect/>
          </a:stretch>
        </p:blipFill>
        <p:spPr bwMode="auto">
          <a:xfrm>
            <a:off x="1898375" y="2408416"/>
            <a:ext cx="7116417" cy="18028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9757B8B-3D50-4F93-9CE1-CDB347375B5A}"/>
              </a:ext>
            </a:extLst>
          </p:cNvPr>
          <p:cNvSpPr>
            <a:spLocks noChangeArrowheads="1"/>
          </p:cNvSpPr>
          <p:nvPr/>
        </p:nvSpPr>
        <p:spPr bwMode="auto">
          <a:xfrm>
            <a:off x="3965714" y="4360872"/>
            <a:ext cx="26338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LID4096" b="0" i="0" u="none" strike="noStrike" cap="none" normalizeH="0" baseline="0" dirty="0">
                <a:ln>
                  <a:noFill/>
                </a:ln>
                <a:solidFill>
                  <a:schemeClr val="tx1"/>
                </a:solidFill>
                <a:effectLst/>
                <a:latin typeface="Austin Web"/>
                <a:ea typeface="Calibri" panose="020F0502020204030204" pitchFamily="34" charset="0"/>
                <a:cs typeface="Times New Roman" panose="02020603050405020304" pitchFamily="18" charset="0"/>
              </a:rPr>
              <a:t>Figure 2, Flowchart of Program</a:t>
            </a:r>
            <a:r>
              <a:rPr kumimoji="0" lang="en-US" altLang="LID4096" b="0" i="0" u="none" strike="noStrike" cap="none" normalizeH="0" baseline="0" dirty="0">
                <a:ln>
                  <a:noFill/>
                </a:ln>
                <a:solidFill>
                  <a:schemeClr val="tx1"/>
                </a:solidFill>
                <a:effectLst/>
                <a:latin typeface="Austin Web"/>
              </a:rPr>
              <a:t> </a:t>
            </a:r>
          </a:p>
        </p:txBody>
      </p:sp>
      <p:sp>
        <p:nvSpPr>
          <p:cNvPr id="8" name="Slide Number Placeholder 7">
            <a:extLst>
              <a:ext uri="{FF2B5EF4-FFF2-40B4-BE49-F238E27FC236}">
                <a16:creationId xmlns:a16="http://schemas.microsoft.com/office/drawing/2014/main" id="{28A216FC-67D9-8F02-96CB-EF51F18219C3}"/>
              </a:ext>
            </a:extLst>
          </p:cNvPr>
          <p:cNvSpPr>
            <a:spLocks noGrp="1"/>
          </p:cNvSpPr>
          <p:nvPr>
            <p:ph type="sldNum" sz="quarter" idx="12"/>
          </p:nvPr>
        </p:nvSpPr>
        <p:spPr>
          <a:xfrm>
            <a:off x="8556775" y="6454811"/>
            <a:ext cx="548700" cy="423200"/>
          </a:xfrm>
          <a:noFill/>
          <a:ln>
            <a:noFill/>
          </a:ln>
        </p:spPr>
        <p:txBody>
          <a:bodyPr spcFirstLastPara="1" wrap="square" lIns="91425" tIns="91425" rIns="91425" bIns="91425" anchor="t" anchorCtr="0">
            <a:noAutofit/>
          </a:bodyPr>
          <a:lstStyle/>
          <a:p>
            <a:fld id="{5D43078F-45DE-4E20-B0D5-0EFC4DFB66DD}" type="slidenum">
              <a:rPr lang="en-PK" smtClean="0">
                <a:solidFill>
                  <a:schemeClr val="tx1"/>
                </a:solidFill>
                <a:latin typeface="Austin Web"/>
              </a:rPr>
              <a:pPr/>
              <a:t>7</a:t>
            </a:fld>
            <a:endParaRPr lang="en-PK" dirty="0">
              <a:solidFill>
                <a:schemeClr val="tx1"/>
              </a:solidFill>
              <a:latin typeface="Austin Web"/>
            </a:endParaRPr>
          </a:p>
        </p:txBody>
      </p:sp>
    </p:spTree>
    <p:extLst>
      <p:ext uri="{BB962C8B-B14F-4D97-AF65-F5344CB8AC3E}">
        <p14:creationId xmlns:p14="http://schemas.microsoft.com/office/powerpoint/2010/main" val="2568987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E201-9591-D864-AAE9-7B06FEF4AC88}"/>
              </a:ext>
            </a:extLst>
          </p:cNvPr>
          <p:cNvSpPr>
            <a:spLocks noGrp="1"/>
          </p:cNvSpPr>
          <p:nvPr>
            <p:ph type="title"/>
          </p:nvPr>
        </p:nvSpPr>
        <p:spPr>
          <a:xfrm>
            <a:off x="327991" y="2214142"/>
            <a:ext cx="5797442" cy="655794"/>
          </a:xfrm>
        </p:spPr>
        <p:txBody>
          <a:bodyPr>
            <a:noAutofit/>
          </a:bodyPr>
          <a:lstStyle/>
          <a:p>
            <a:r>
              <a:rPr lang="en-US" dirty="0">
                <a:solidFill>
                  <a:srgbClr val="00CEF6"/>
                </a:solidFill>
                <a:latin typeface="Austin Web"/>
              </a:rPr>
              <a:t>Step 1, Signal Analysis:</a:t>
            </a:r>
            <a:endParaRPr lang="en-PK" dirty="0">
              <a:solidFill>
                <a:srgbClr val="00CEF6"/>
              </a:solidFill>
              <a:latin typeface="Austin Web"/>
            </a:endParaRPr>
          </a:p>
        </p:txBody>
      </p:sp>
      <p:sp>
        <p:nvSpPr>
          <p:cNvPr id="4" name="TextBox 3">
            <a:extLst>
              <a:ext uri="{FF2B5EF4-FFF2-40B4-BE49-F238E27FC236}">
                <a16:creationId xmlns:a16="http://schemas.microsoft.com/office/drawing/2014/main" id="{69939F5A-48EA-5E22-14EB-21DFC22753ED}"/>
              </a:ext>
            </a:extLst>
          </p:cNvPr>
          <p:cNvSpPr txBox="1"/>
          <p:nvPr/>
        </p:nvSpPr>
        <p:spPr>
          <a:xfrm>
            <a:off x="884584" y="2763078"/>
            <a:ext cx="7494103" cy="1709699"/>
          </a:xfrm>
          <a:prstGeom prst="rect">
            <a:avLst/>
          </a:prstGeom>
          <a:noFill/>
        </p:spPr>
        <p:txBody>
          <a:bodyPr wrap="square" rtlCol="0">
            <a:spAutoFit/>
          </a:bodyPr>
          <a:lstStyle/>
          <a:p>
            <a:pPr marL="342900" marR="0" lvl="0" indent="-342900" algn="just">
              <a:lnSpc>
                <a:spcPct val="106000"/>
              </a:lnSpc>
              <a:spcBef>
                <a:spcPts val="0"/>
              </a:spcBef>
              <a:spcAft>
                <a:spcPts val="0"/>
              </a:spcAft>
              <a:buFont typeface="Symbol" panose="05050102010706020507" pitchFamily="18" charset="2"/>
              <a:buChar char=""/>
            </a:pPr>
            <a:r>
              <a:rPr lang="en-US" sz="2000" dirty="0">
                <a:solidFill>
                  <a:srgbClr val="000000"/>
                </a:solidFill>
                <a:effectLst/>
                <a:latin typeface="Austin Web"/>
                <a:ea typeface="Calibri" panose="020F0502020204030204" pitchFamily="34" charset="0"/>
                <a:cs typeface="Times New Roman" panose="02020603050405020304" pitchFamily="18" charset="0"/>
              </a:rPr>
              <a:t>Read the noisy audio signal and extract its sampling frequency.</a:t>
            </a:r>
          </a:p>
          <a:p>
            <a:pPr marL="342900" marR="0" lvl="0" indent="-342900" algn="just">
              <a:lnSpc>
                <a:spcPct val="106000"/>
              </a:lnSpc>
              <a:spcBef>
                <a:spcPts val="0"/>
              </a:spcBef>
              <a:spcAft>
                <a:spcPts val="0"/>
              </a:spcAft>
              <a:buFont typeface="Symbol" panose="05050102010706020507" pitchFamily="18" charset="2"/>
              <a:buChar char=""/>
            </a:pPr>
            <a:r>
              <a:rPr lang="en-US" sz="2000" dirty="0">
                <a:solidFill>
                  <a:srgbClr val="000000"/>
                </a:solidFill>
                <a:effectLst/>
                <a:latin typeface="Austin Web"/>
                <a:ea typeface="Calibri" panose="020F0502020204030204" pitchFamily="34" charset="0"/>
                <a:cs typeface="Times New Roman" panose="02020603050405020304" pitchFamily="18" charset="0"/>
              </a:rPr>
              <a:t>Apply the Fast Fourier Transform (FFT) to analyze the frequency content and phase information of the signal.</a:t>
            </a:r>
          </a:p>
          <a:p>
            <a:pPr marL="342900" marR="0" lvl="0" indent="-342900" algn="just">
              <a:lnSpc>
                <a:spcPct val="106000"/>
              </a:lnSpc>
              <a:spcBef>
                <a:spcPts val="0"/>
              </a:spcBef>
              <a:spcAft>
                <a:spcPts val="0"/>
              </a:spcAft>
              <a:buFont typeface="Symbol" panose="05050102010706020507" pitchFamily="18" charset="2"/>
              <a:buChar char=""/>
            </a:pPr>
            <a:r>
              <a:rPr lang="en-US" sz="2000" dirty="0">
                <a:solidFill>
                  <a:srgbClr val="000000"/>
                </a:solidFill>
                <a:effectLst/>
                <a:latin typeface="Austin Web"/>
                <a:ea typeface="Calibri" panose="020F0502020204030204" pitchFamily="34" charset="0"/>
                <a:cs typeface="Times New Roman" panose="02020603050405020304" pitchFamily="18" charset="0"/>
              </a:rPr>
              <a:t>Visualize the magnitude spectrum and phase spectrum of the signal.</a:t>
            </a:r>
          </a:p>
        </p:txBody>
      </p:sp>
      <p:sp>
        <p:nvSpPr>
          <p:cNvPr id="7" name="Slide Number Placeholder 6">
            <a:extLst>
              <a:ext uri="{FF2B5EF4-FFF2-40B4-BE49-F238E27FC236}">
                <a16:creationId xmlns:a16="http://schemas.microsoft.com/office/drawing/2014/main" id="{0E94AE1B-5AF2-3D7B-BCCC-558C0CC0FF1E}"/>
              </a:ext>
            </a:extLst>
          </p:cNvPr>
          <p:cNvSpPr>
            <a:spLocks noGrp="1"/>
          </p:cNvSpPr>
          <p:nvPr>
            <p:ph type="sldNum" sz="quarter" idx="12"/>
          </p:nvPr>
        </p:nvSpPr>
        <p:spPr>
          <a:xfrm>
            <a:off x="8556775" y="6454812"/>
            <a:ext cx="548700" cy="423200"/>
          </a:xfrm>
          <a:noFill/>
          <a:ln>
            <a:noFill/>
          </a:ln>
        </p:spPr>
        <p:txBody>
          <a:bodyPr spcFirstLastPara="1" wrap="square" lIns="91425" tIns="91425" rIns="91425" bIns="91425" anchor="t" anchorCtr="0">
            <a:noAutofit/>
          </a:bodyPr>
          <a:lstStyle/>
          <a:p>
            <a:fld id="{5D43078F-45DE-4E20-B0D5-0EFC4DFB66DD}" type="slidenum">
              <a:rPr lang="en-PK" smtClean="0">
                <a:solidFill>
                  <a:schemeClr val="tx1"/>
                </a:solidFill>
                <a:latin typeface="Austin Web"/>
              </a:rPr>
              <a:pPr/>
              <a:t>8</a:t>
            </a:fld>
            <a:endParaRPr lang="en-PK" dirty="0">
              <a:solidFill>
                <a:schemeClr val="tx1"/>
              </a:solidFill>
              <a:latin typeface="Austin Web"/>
            </a:endParaRPr>
          </a:p>
        </p:txBody>
      </p:sp>
    </p:spTree>
    <p:extLst>
      <p:ext uri="{BB962C8B-B14F-4D97-AF65-F5344CB8AC3E}">
        <p14:creationId xmlns:p14="http://schemas.microsoft.com/office/powerpoint/2010/main" val="293966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C6C7253-4350-082D-30F2-A64DB0E50870}"/>
              </a:ext>
            </a:extLst>
          </p:cNvPr>
          <p:cNvPicPr>
            <a:picLocks noChangeAspect="1"/>
          </p:cNvPicPr>
          <p:nvPr/>
        </p:nvPicPr>
        <p:blipFill>
          <a:blip r:embed="rId2"/>
          <a:stretch>
            <a:fillRect/>
          </a:stretch>
        </p:blipFill>
        <p:spPr>
          <a:xfrm>
            <a:off x="1835837" y="1412274"/>
            <a:ext cx="5797415" cy="4388788"/>
          </a:xfrm>
          <a:prstGeom prst="rect">
            <a:avLst/>
          </a:prstGeom>
        </p:spPr>
      </p:pic>
      <p:sp>
        <p:nvSpPr>
          <p:cNvPr id="10" name="Title 1">
            <a:extLst>
              <a:ext uri="{FF2B5EF4-FFF2-40B4-BE49-F238E27FC236}">
                <a16:creationId xmlns:a16="http://schemas.microsoft.com/office/drawing/2014/main" id="{A76484E9-049E-250A-2D04-621B94F244EE}"/>
              </a:ext>
            </a:extLst>
          </p:cNvPr>
          <p:cNvSpPr>
            <a:spLocks noGrp="1"/>
          </p:cNvSpPr>
          <p:nvPr>
            <p:ph type="title"/>
          </p:nvPr>
        </p:nvSpPr>
        <p:spPr>
          <a:xfrm>
            <a:off x="1047114" y="206438"/>
            <a:ext cx="7202364" cy="655794"/>
          </a:xfrm>
        </p:spPr>
        <p:txBody>
          <a:bodyPr>
            <a:noAutofit/>
          </a:bodyPr>
          <a:lstStyle/>
          <a:p>
            <a:r>
              <a:rPr lang="en-US" dirty="0">
                <a:solidFill>
                  <a:srgbClr val="00CEF6"/>
                </a:solidFill>
                <a:latin typeface="Austin Web"/>
              </a:rPr>
              <a:t>Step 1, Signal Analysis (Cont.):</a:t>
            </a:r>
            <a:endParaRPr lang="en-PK" dirty="0">
              <a:solidFill>
                <a:srgbClr val="00CEF6"/>
              </a:solidFill>
              <a:latin typeface="Austin Web"/>
            </a:endParaRPr>
          </a:p>
        </p:txBody>
      </p:sp>
      <p:sp>
        <p:nvSpPr>
          <p:cNvPr id="11" name="Title 1">
            <a:extLst>
              <a:ext uri="{FF2B5EF4-FFF2-40B4-BE49-F238E27FC236}">
                <a16:creationId xmlns:a16="http://schemas.microsoft.com/office/drawing/2014/main" id="{80E6BEEC-8B6A-A59A-B479-CD5F3083AACC}"/>
              </a:ext>
            </a:extLst>
          </p:cNvPr>
          <p:cNvSpPr txBox="1">
            <a:spLocks/>
          </p:cNvSpPr>
          <p:nvPr/>
        </p:nvSpPr>
        <p:spPr>
          <a:xfrm>
            <a:off x="3132564" y="756480"/>
            <a:ext cx="2878871" cy="6557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1"/>
              </a:buClr>
              <a:buSzPts val="2000"/>
              <a:buFont typeface="Oswald"/>
              <a:buNone/>
              <a:defRPr sz="3600" b="1" i="0" u="none" strike="noStrike" cap="none">
                <a:solidFill>
                  <a:schemeClr val="accent1"/>
                </a:solidFill>
                <a:latin typeface="Oswald"/>
                <a:ea typeface="Oswald"/>
                <a:cs typeface="Oswald"/>
                <a:sym typeface="Oswald"/>
              </a:defRPr>
            </a:lvl1pPr>
            <a:lvl2pPr marR="0" lvl="1"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eaLnBrk="1" hangingPunct="1">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dirty="0">
                <a:solidFill>
                  <a:srgbClr val="00CEF6"/>
                </a:solidFill>
                <a:latin typeface="Austin Web"/>
              </a:rPr>
              <a:t>Code:</a:t>
            </a:r>
            <a:endParaRPr lang="en-PK" dirty="0">
              <a:solidFill>
                <a:srgbClr val="00CEF6"/>
              </a:solidFill>
              <a:latin typeface="Austin Web"/>
            </a:endParaRPr>
          </a:p>
        </p:txBody>
      </p:sp>
      <p:sp>
        <p:nvSpPr>
          <p:cNvPr id="12" name="TextBox 11">
            <a:extLst>
              <a:ext uri="{FF2B5EF4-FFF2-40B4-BE49-F238E27FC236}">
                <a16:creationId xmlns:a16="http://schemas.microsoft.com/office/drawing/2014/main" id="{F5F8F337-259F-4139-EDC2-4B679DD7C52A}"/>
              </a:ext>
            </a:extLst>
          </p:cNvPr>
          <p:cNvSpPr txBox="1"/>
          <p:nvPr/>
        </p:nvSpPr>
        <p:spPr>
          <a:xfrm>
            <a:off x="3132564" y="5839712"/>
            <a:ext cx="4840356" cy="307777"/>
          </a:xfrm>
          <a:prstGeom prst="rect">
            <a:avLst/>
          </a:prstGeom>
          <a:noFill/>
        </p:spPr>
        <p:txBody>
          <a:bodyPr wrap="square" rtlCol="0">
            <a:spAutoFit/>
          </a:bodyPr>
          <a:lstStyle/>
          <a:p>
            <a:r>
              <a:rPr lang="en-US" dirty="0">
                <a:latin typeface="Austin Web"/>
              </a:rPr>
              <a:t>Figure 3.1, Signal Analysis Section Code</a:t>
            </a:r>
            <a:endParaRPr lang="LID4096" dirty="0">
              <a:latin typeface="Austin Web"/>
            </a:endParaRPr>
          </a:p>
        </p:txBody>
      </p:sp>
      <p:sp>
        <p:nvSpPr>
          <p:cNvPr id="15" name="Slide Number Placeholder 14">
            <a:extLst>
              <a:ext uri="{FF2B5EF4-FFF2-40B4-BE49-F238E27FC236}">
                <a16:creationId xmlns:a16="http://schemas.microsoft.com/office/drawing/2014/main" id="{31E7E54A-D5DC-1946-2703-A498E978D5AB}"/>
              </a:ext>
            </a:extLst>
          </p:cNvPr>
          <p:cNvSpPr>
            <a:spLocks noGrp="1"/>
          </p:cNvSpPr>
          <p:nvPr>
            <p:ph type="sldNum" sz="quarter" idx="12"/>
          </p:nvPr>
        </p:nvSpPr>
        <p:spPr>
          <a:xfrm>
            <a:off x="8556775" y="6454811"/>
            <a:ext cx="548700" cy="423200"/>
          </a:xfrm>
          <a:noFill/>
          <a:ln>
            <a:noFill/>
          </a:ln>
        </p:spPr>
        <p:txBody>
          <a:bodyPr spcFirstLastPara="1" wrap="square" lIns="91425" tIns="91425" rIns="91425" bIns="91425" anchor="t" anchorCtr="0">
            <a:noAutofit/>
          </a:bodyPr>
          <a:lstStyle/>
          <a:p>
            <a:fld id="{5D43078F-45DE-4E20-B0D5-0EFC4DFB66DD}" type="slidenum">
              <a:rPr lang="en-PK" smtClean="0">
                <a:solidFill>
                  <a:schemeClr val="tx1"/>
                </a:solidFill>
                <a:latin typeface="Austin Web"/>
              </a:rPr>
              <a:pPr/>
              <a:t>9</a:t>
            </a:fld>
            <a:endParaRPr lang="en-PK" dirty="0">
              <a:solidFill>
                <a:schemeClr val="tx1"/>
              </a:solidFill>
              <a:latin typeface="Austin Web"/>
            </a:endParaRPr>
          </a:p>
        </p:txBody>
      </p:sp>
    </p:spTree>
    <p:extLst>
      <p:ext uri="{BB962C8B-B14F-4D97-AF65-F5344CB8AC3E}">
        <p14:creationId xmlns:p14="http://schemas.microsoft.com/office/powerpoint/2010/main" val="2442155079"/>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642</TotalTime>
  <Words>843</Words>
  <Application>Microsoft Office PowerPoint</Application>
  <PresentationFormat>On-screen Show (4:3)</PresentationFormat>
  <Paragraphs>125</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Austin Web</vt:lpstr>
      <vt:lpstr>Calibri</vt:lpstr>
      <vt:lpstr>Oswald</vt:lpstr>
      <vt:lpstr>Source Sans Pro</vt:lpstr>
      <vt:lpstr>Symbol</vt:lpstr>
      <vt:lpstr>Quince template</vt:lpstr>
      <vt:lpstr>Filtering Noisy Audio</vt:lpstr>
      <vt:lpstr>Overview:</vt:lpstr>
      <vt:lpstr>Introduction:</vt:lpstr>
      <vt:lpstr>Problem statement:</vt:lpstr>
      <vt:lpstr>Project Source:</vt:lpstr>
      <vt:lpstr>Tools Used:</vt:lpstr>
      <vt:lpstr>Methodology:</vt:lpstr>
      <vt:lpstr>Step 1, Signal Analysis:</vt:lpstr>
      <vt:lpstr>Step 1, Signal Analysis (Cont.):</vt:lpstr>
      <vt:lpstr>Step 1, Signal Analysis (Cont.):</vt:lpstr>
      <vt:lpstr>Step 2, Filter Design:</vt:lpstr>
      <vt:lpstr>Step 2, Filter Design (Cont.):</vt:lpstr>
      <vt:lpstr>Step 2, Filter Design (Cont.):</vt:lpstr>
      <vt:lpstr>Step 3,  Impulse Response Calculation:</vt:lpstr>
      <vt:lpstr>Step 3 Impulse Response Calculation (Cont.):</vt:lpstr>
      <vt:lpstr>Step 4, Filtering Process:</vt:lpstr>
      <vt:lpstr>Step 4, Filtering Process (Cont.):</vt:lpstr>
      <vt:lpstr>Step 5, Results: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Blind Walking Stick Using Arduino &amp; Ultrasonic Sensor </dc:title>
  <dc:creator>SHAHZAD BANGASH</dc:creator>
  <cp:lastModifiedBy>21PWCSE1980</cp:lastModifiedBy>
  <cp:revision>60</cp:revision>
  <dcterms:created xsi:type="dcterms:W3CDTF">2022-07-26T16:29:06Z</dcterms:created>
  <dcterms:modified xsi:type="dcterms:W3CDTF">2023-07-03T19:16:05Z</dcterms:modified>
</cp:coreProperties>
</file>