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6E616-5D67-41AD-BD52-4484FAD0D2F9}" v="6" dt="2022-01-06T17:05:24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o Nootz" userId="a996ce4143c80dfb" providerId="LiveId" clId="{2C86E616-5D67-41AD-BD52-4484FAD0D2F9}"/>
    <pc:docChg chg="modSld">
      <pc:chgData name="Gero Nootz" userId="a996ce4143c80dfb" providerId="LiveId" clId="{2C86E616-5D67-41AD-BD52-4484FAD0D2F9}" dt="2022-01-06T17:15:54.190" v="67" actId="1076"/>
      <pc:docMkLst>
        <pc:docMk/>
      </pc:docMkLst>
      <pc:sldChg chg="addSp delSp modSp mod">
        <pc:chgData name="Gero Nootz" userId="a996ce4143c80dfb" providerId="LiveId" clId="{2C86E616-5D67-41AD-BD52-4484FAD0D2F9}" dt="2022-01-06T17:15:54.190" v="67" actId="1076"/>
        <pc:sldMkLst>
          <pc:docMk/>
          <pc:sldMk cId="1644384952" sldId="256"/>
        </pc:sldMkLst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23" creationId="{E4A9436E-7C09-4334-A098-E97873D6EF36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24" creationId="{FFB0BF14-9DE0-45AC-9A33-A3AE360C49AF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25" creationId="{A939C0C4-86F5-478F-BF4E-BA052A1E2FE0}"/>
          </ac:spMkLst>
        </pc:spChg>
        <pc:spChg chg="mod">
          <ac:chgData name="Gero Nootz" userId="a996ce4143c80dfb" providerId="LiveId" clId="{2C86E616-5D67-41AD-BD52-4484FAD0D2F9}" dt="2022-01-06T17:04:24.042" v="45" actId="165"/>
          <ac:spMkLst>
            <pc:docMk/>
            <pc:sldMk cId="1644384952" sldId="256"/>
            <ac:spMk id="28" creationId="{435F39BA-F6A1-4C96-B0BB-56D55CECD195}"/>
          </ac:spMkLst>
        </pc:spChg>
        <pc:spChg chg="mod">
          <ac:chgData name="Gero Nootz" userId="a996ce4143c80dfb" providerId="LiveId" clId="{2C86E616-5D67-41AD-BD52-4484FAD0D2F9}" dt="2022-01-06T17:04:24.042" v="45" actId="165"/>
          <ac:spMkLst>
            <pc:docMk/>
            <pc:sldMk cId="1644384952" sldId="256"/>
            <ac:spMk id="29" creationId="{B075A2A4-C90A-44E6-8EAB-4BB2303D1828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48" creationId="{7D21DDD8-D416-4F65-B615-A9510ABAD38F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53" creationId="{6EC49901-6CDF-4B82-B2BD-2F8AACDF7D4E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54" creationId="{13A61071-2F14-4484-8C53-F20DB33F582D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55" creationId="{FB92214D-2D51-439E-8F46-DAEFBD98FAD5}"/>
          </ac:spMkLst>
        </pc:spChg>
        <pc:spChg chg="mod topLvl">
          <ac:chgData name="Gero Nootz" userId="a996ce4143c80dfb" providerId="LiveId" clId="{2C86E616-5D67-41AD-BD52-4484FAD0D2F9}" dt="2022-01-06T17:04:53.994" v="51" actId="164"/>
          <ac:spMkLst>
            <pc:docMk/>
            <pc:sldMk cId="1644384952" sldId="256"/>
            <ac:spMk id="56" creationId="{1AE56F08-110D-4015-BAF2-36860B0D3B76}"/>
          </ac:spMkLst>
        </pc:spChg>
        <pc:spChg chg="add mod">
          <ac:chgData name="Gero Nootz" userId="a996ce4143c80dfb" providerId="LiveId" clId="{2C86E616-5D67-41AD-BD52-4484FAD0D2F9}" dt="2022-01-03T00:34:05.094" v="21" actId="1076"/>
          <ac:spMkLst>
            <pc:docMk/>
            <pc:sldMk cId="1644384952" sldId="256"/>
            <ac:spMk id="117" creationId="{02C42D4B-9CA6-4415-93BC-AFBA6AE9C760}"/>
          </ac:spMkLst>
        </pc:spChg>
        <pc:spChg chg="add mod">
          <ac:chgData name="Gero Nootz" userId="a996ce4143c80dfb" providerId="LiveId" clId="{2C86E616-5D67-41AD-BD52-4484FAD0D2F9}" dt="2022-01-03T00:34:08.480" v="22" actId="1076"/>
          <ac:spMkLst>
            <pc:docMk/>
            <pc:sldMk cId="1644384952" sldId="256"/>
            <ac:spMk id="118" creationId="{DD22D658-B639-471E-9984-B09312196A11}"/>
          </ac:spMkLst>
        </pc:spChg>
        <pc:grpChg chg="add mod">
          <ac:chgData name="Gero Nootz" userId="a996ce4143c80dfb" providerId="LiveId" clId="{2C86E616-5D67-41AD-BD52-4484FAD0D2F9}" dt="2022-01-06T17:05:19.173" v="54" actId="164"/>
          <ac:grpSpMkLst>
            <pc:docMk/>
            <pc:sldMk cId="1644384952" sldId="256"/>
            <ac:grpSpMk id="2" creationId="{D437EA31-EC6A-45FF-B032-8178353D8433}"/>
          </ac:grpSpMkLst>
        </pc:grpChg>
        <pc:grpChg chg="add mod">
          <ac:chgData name="Gero Nootz" userId="a996ce4143c80dfb" providerId="LiveId" clId="{2C86E616-5D67-41AD-BD52-4484FAD0D2F9}" dt="2022-01-06T17:05:19.173" v="54" actId="164"/>
          <ac:grpSpMkLst>
            <pc:docMk/>
            <pc:sldMk cId="1644384952" sldId="256"/>
            <ac:grpSpMk id="3" creationId="{B5B74A71-10A9-4CF6-B4C5-92B3F795DFE8}"/>
          </ac:grpSpMkLst>
        </pc:grpChg>
        <pc:grpChg chg="mod">
          <ac:chgData name="Gero Nootz" userId="a996ce4143c80dfb" providerId="LiveId" clId="{2C86E616-5D67-41AD-BD52-4484FAD0D2F9}" dt="2022-01-03T00:34:45.585" v="26" actId="14100"/>
          <ac:grpSpMkLst>
            <pc:docMk/>
            <pc:sldMk cId="1644384952" sldId="256"/>
            <ac:grpSpMk id="20" creationId="{3985FFC3-0CF3-4670-8DE1-8CBCD4999704}"/>
          </ac:grpSpMkLst>
        </pc:grpChg>
        <pc:grpChg chg="mod topLvl">
          <ac:chgData name="Gero Nootz" userId="a996ce4143c80dfb" providerId="LiveId" clId="{2C86E616-5D67-41AD-BD52-4484FAD0D2F9}" dt="2022-01-06T17:05:19.173" v="54" actId="164"/>
          <ac:grpSpMkLst>
            <pc:docMk/>
            <pc:sldMk cId="1644384952" sldId="256"/>
            <ac:grpSpMk id="30" creationId="{845AF2CC-52E6-43B1-B328-018A3C48F689}"/>
          </ac:grpSpMkLst>
        </pc:grpChg>
        <pc:grpChg chg="mod topLvl">
          <ac:chgData name="Gero Nootz" userId="a996ce4143c80dfb" providerId="LiveId" clId="{2C86E616-5D67-41AD-BD52-4484FAD0D2F9}" dt="2022-01-06T17:04:53.994" v="51" actId="164"/>
          <ac:grpSpMkLst>
            <pc:docMk/>
            <pc:sldMk cId="1644384952" sldId="256"/>
            <ac:grpSpMk id="43" creationId="{FA1D3D79-7275-4D2D-AA39-2D53E8005607}"/>
          </ac:grpSpMkLst>
        </pc:grpChg>
        <pc:grpChg chg="mod topLvl">
          <ac:chgData name="Gero Nootz" userId="a996ce4143c80dfb" providerId="LiveId" clId="{2C86E616-5D67-41AD-BD52-4484FAD0D2F9}" dt="2022-01-06T17:04:53.994" v="51" actId="164"/>
          <ac:grpSpMkLst>
            <pc:docMk/>
            <pc:sldMk cId="1644384952" sldId="256"/>
            <ac:grpSpMk id="44" creationId="{1E5BDA21-1009-48BB-A7C6-56E94A1DE927}"/>
          </ac:grpSpMkLst>
        </pc:grpChg>
        <pc:grpChg chg="del">
          <ac:chgData name="Gero Nootz" userId="a996ce4143c80dfb" providerId="LiveId" clId="{2C86E616-5D67-41AD-BD52-4484FAD0D2F9}" dt="2022-01-06T17:04:24.042" v="45" actId="165"/>
          <ac:grpSpMkLst>
            <pc:docMk/>
            <pc:sldMk cId="1644384952" sldId="256"/>
            <ac:grpSpMk id="94" creationId="{EF1ABB5D-9419-4FA1-BF7B-57EB48808A1C}"/>
          </ac:grpSpMkLst>
        </pc:grpChg>
        <pc:picChg chg="add mod modCrop">
          <ac:chgData name="Gero Nootz" userId="a996ce4143c80dfb" providerId="LiveId" clId="{2C86E616-5D67-41AD-BD52-4484FAD0D2F9}" dt="2022-01-06T17:15:48.098" v="66" actId="1076"/>
          <ac:picMkLst>
            <pc:docMk/>
            <pc:sldMk cId="1644384952" sldId="256"/>
            <ac:picMk id="4" creationId="{52B354F2-A265-485F-9AA0-12287472B8C4}"/>
          </ac:picMkLst>
        </pc:picChg>
        <pc:picChg chg="mod">
          <ac:chgData name="Gero Nootz" userId="a996ce4143c80dfb" providerId="LiveId" clId="{2C86E616-5D67-41AD-BD52-4484FAD0D2F9}" dt="2022-01-06T17:15:54.190" v="67" actId="1076"/>
          <ac:picMkLst>
            <pc:docMk/>
            <pc:sldMk cId="1644384952" sldId="256"/>
            <ac:picMk id="21" creationId="{3FD115C9-DC36-4634-BF16-B6ADA4906273}"/>
          </ac:picMkLst>
        </pc:picChg>
        <pc:picChg chg="mod">
          <ac:chgData name="Gero Nootz" userId="a996ce4143c80dfb" providerId="LiveId" clId="{2C86E616-5D67-41AD-BD52-4484FAD0D2F9}" dt="2022-01-03T00:34:14.646" v="23" actId="1076"/>
          <ac:picMkLst>
            <pc:docMk/>
            <pc:sldMk cId="1644384952" sldId="256"/>
            <ac:picMk id="82" creationId="{12E91FB9-652B-456F-BB35-BF7232AE3663}"/>
          </ac:picMkLst>
        </pc:picChg>
        <pc:picChg chg="mod">
          <ac:chgData name="Gero Nootz" userId="a996ce4143c80dfb" providerId="LiveId" clId="{2C86E616-5D67-41AD-BD52-4484FAD0D2F9}" dt="2022-01-03T00:34:14.646" v="23" actId="1076"/>
          <ac:picMkLst>
            <pc:docMk/>
            <pc:sldMk cId="1644384952" sldId="256"/>
            <ac:picMk id="113" creationId="{2E6693FA-4C55-4C58-B43E-03001C6C07E9}"/>
          </ac:picMkLst>
        </pc:picChg>
        <pc:cxnChg chg="mod">
          <ac:chgData name="Gero Nootz" userId="a996ce4143c80dfb" providerId="LiveId" clId="{2C86E616-5D67-41AD-BD52-4484FAD0D2F9}" dt="2022-01-06T17:04:24.042" v="45" actId="165"/>
          <ac:cxnSpMkLst>
            <pc:docMk/>
            <pc:sldMk cId="1644384952" sldId="256"/>
            <ac:cxnSpMk id="40" creationId="{C2EAC244-9953-47B4-99F6-EFB09A169F12}"/>
          </ac:cxnSpMkLst>
        </pc:cxnChg>
        <pc:cxnChg chg="mod">
          <ac:chgData name="Gero Nootz" userId="a996ce4143c80dfb" providerId="LiveId" clId="{2C86E616-5D67-41AD-BD52-4484FAD0D2F9}" dt="2022-01-06T17:04:24.042" v="45" actId="165"/>
          <ac:cxnSpMkLst>
            <pc:docMk/>
            <pc:sldMk cId="1644384952" sldId="256"/>
            <ac:cxnSpMk id="42" creationId="{71582D4A-E456-4F5A-B267-2D906D25D7FD}"/>
          </ac:cxnSpMkLst>
        </pc:cxnChg>
        <pc:cxnChg chg="mod">
          <ac:chgData name="Gero Nootz" userId="a996ce4143c80dfb" providerId="LiveId" clId="{2C86E616-5D67-41AD-BD52-4484FAD0D2F9}" dt="2022-01-06T17:04:24.042" v="45" actId="165"/>
          <ac:cxnSpMkLst>
            <pc:docMk/>
            <pc:sldMk cId="1644384952" sldId="256"/>
            <ac:cxnSpMk id="45" creationId="{E1D89FC4-7597-4629-8099-B1AF29C946E7}"/>
          </ac:cxnSpMkLst>
        </pc:cxnChg>
        <pc:cxnChg chg="mod">
          <ac:chgData name="Gero Nootz" userId="a996ce4143c80dfb" providerId="LiveId" clId="{2C86E616-5D67-41AD-BD52-4484FAD0D2F9}" dt="2022-01-06T17:04:24.042" v="45" actId="165"/>
          <ac:cxnSpMkLst>
            <pc:docMk/>
            <pc:sldMk cId="1644384952" sldId="256"/>
            <ac:cxnSpMk id="46" creationId="{CCA835E3-C1B2-4AC0-9E71-FA6928450BDF}"/>
          </ac:cxnSpMkLst>
        </pc:cxnChg>
        <pc:cxnChg chg="add">
          <ac:chgData name="Gero Nootz" userId="a996ce4143c80dfb" providerId="LiveId" clId="{2C86E616-5D67-41AD-BD52-4484FAD0D2F9}" dt="2022-01-03T00:33:36.798" v="0" actId="11529"/>
          <ac:cxnSpMkLst>
            <pc:docMk/>
            <pc:sldMk cId="1644384952" sldId="256"/>
            <ac:cxnSpMk id="116" creationId="{B8FD2BC9-F5EB-47EE-8A78-6599E6111E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EA48-1474-49F4-B10C-72EB5042B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F7EDA-106D-4924-8B7A-F169F9FE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6FEE-EA19-4600-976A-A1795A82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4928-FF94-4899-A1E8-82A77D50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B299-D118-459B-83D3-9B2721E9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ED81-73FD-4D1D-8784-79B69D8B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76FA-E956-492F-BE83-88A16F45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C69C-A028-4905-AA69-856CA651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FDBF-90FF-4E78-827D-D959A0EF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416A-B16E-423F-AAB8-B243AFE8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09FB-8C73-4DF3-B23E-860467BA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C8351-A6BD-4779-8400-A0AE8B17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2EDB-362A-41F4-A92A-C62FA876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998F-102D-4AAD-94D7-10703BDF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CA44-751C-4A93-9450-2E7A2B7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38D-2B31-4431-899D-671D6CA0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333B-75AA-403B-A5B7-2B5B992C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3C4B-45AD-4F64-B05A-24A3042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C50-E87B-4FC8-94B9-518229FA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8890-046D-4126-B429-6B2F9A05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9788-DBB7-4B2B-9662-B577E0B0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F786-B057-4561-861A-E329FACB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9F33-00B1-4827-8291-FDF59CBA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1B1E-582D-4C03-AE42-88D11B7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7414-C409-4D00-A69B-BA1E5D13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D33-55D4-4EA0-BD90-7EB4A502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4B86-ABBF-4ADB-94A6-FA97BD07F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8B66E-9B2C-4D76-AE98-35E825DD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9BA82-A08A-4939-8820-CDD98330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0486F-065C-4BFB-9C95-4065E39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9C4A-DC1D-475D-91DF-1DA481C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4EB-025F-4F6C-98E6-E470430B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C90D-09CB-44B0-ACCB-28D318E7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52E4B-8716-4722-B4B4-24643196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4BD7F-0448-449D-8955-EA445079D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7A970-1B6C-4012-BC3B-E8982DCC8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34959-F906-4FBC-BC74-A8ED947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1D3D8-6581-4E27-A710-0A4B90E6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3BBC3-A271-4F2C-9CB0-1CAF535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836F-9DBE-4D49-9000-FC6487F0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701F5-9944-457F-B053-7B4F3321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9D2BB-032E-407B-A045-0CE3F7FA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4BCC-0EBD-49B8-9F8F-54537397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BEEC-FE3E-48E1-9F3C-7FE592EB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C599A-7FDE-4DA9-A8B8-8FF1B81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EF23-A537-4C62-AFD6-647A7FD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BB81-1C5E-4394-B31E-29601CFB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2366-89C6-4D8F-9127-4B69268B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7DEE-5584-46B8-A2C8-0243D752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D02F-1A24-46D1-B334-648882FF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E9B4-685D-431C-9439-BAC0048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DF33-15C3-4174-B744-52D71591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7E72-1387-42CA-9777-10EEF5C5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5D9E-1734-4AC4-8327-6777CF6E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EA3CC-30EA-426B-A856-3349BBE7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0E3B-B4BB-4584-9D42-CF502840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B0B0-F41A-4B8E-AF48-892D087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09D7-C03D-494D-AA00-4C7B5E8C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A1732-B6D1-4A8B-B36D-E64AABD6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08EF-F5E3-4BE3-9B4E-B11DE2D2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D4DD-3A03-45EE-9119-82FB40F2C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7523-09FB-4E91-AF0B-DDCB0CD9F6F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2434-8F9F-4A77-9C37-918C13E29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B1CC-ABBF-482D-BB05-1885AE7A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D1AF-EB74-49C0-B651-D42A1403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B6F7A0-5C45-466D-AC20-59521F6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67729" y="273133"/>
            <a:ext cx="1731500" cy="173379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5FFC3-0CF3-4670-8DE1-8CBCD4999704}"/>
              </a:ext>
            </a:extLst>
          </p:cNvPr>
          <p:cNvGrpSpPr/>
          <p:nvPr/>
        </p:nvGrpSpPr>
        <p:grpSpPr>
          <a:xfrm rot="16200000">
            <a:off x="2260488" y="4136793"/>
            <a:ext cx="3922379" cy="1199407"/>
            <a:chOff x="6840187" y="1246910"/>
            <a:chExt cx="4381996" cy="11024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68832B-0DAA-4EAE-A30D-DAE92299FDD0}"/>
                </a:ext>
              </a:extLst>
            </p:cNvPr>
            <p:cNvGrpSpPr/>
            <p:nvPr/>
          </p:nvGrpSpPr>
          <p:grpSpPr>
            <a:xfrm>
              <a:off x="7433955" y="1246910"/>
              <a:ext cx="415636" cy="1102426"/>
              <a:chOff x="7481455" y="1246910"/>
              <a:chExt cx="415636" cy="1102426"/>
            </a:xfrm>
            <a:solidFill>
              <a:srgbClr val="FF6600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06866CB-FBF6-4A2C-A489-B0813FA169F3}"/>
                  </a:ext>
                </a:extLst>
              </p:cNvPr>
              <p:cNvSpPr/>
              <p:nvPr/>
            </p:nvSpPr>
            <p:spPr>
              <a:xfrm>
                <a:off x="7481455" y="1246910"/>
                <a:ext cx="415636" cy="356260"/>
              </a:xfrm>
              <a:custGeom>
                <a:avLst/>
                <a:gdLst>
                  <a:gd name="connsiteX0" fmla="*/ 415636 w 415636"/>
                  <a:gd name="connsiteY0" fmla="*/ 356260 h 356260"/>
                  <a:gd name="connsiteX1" fmla="*/ 213756 w 415636"/>
                  <a:gd name="connsiteY1" fmla="*/ 0 h 356260"/>
                  <a:gd name="connsiteX2" fmla="*/ 0 w 415636"/>
                  <a:gd name="connsiteY2" fmla="*/ 0 h 356260"/>
                  <a:gd name="connsiteX3" fmla="*/ 11875 w 415636"/>
                  <a:gd name="connsiteY3" fmla="*/ 356260 h 356260"/>
                  <a:gd name="connsiteX4" fmla="*/ 415636 w 415636"/>
                  <a:gd name="connsiteY4" fmla="*/ 356260 h 35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36" h="356260">
                    <a:moveTo>
                      <a:pt x="415636" y="356260"/>
                    </a:moveTo>
                    <a:lnTo>
                      <a:pt x="213756" y="0"/>
                    </a:lnTo>
                    <a:lnTo>
                      <a:pt x="0" y="0"/>
                    </a:lnTo>
                    <a:lnTo>
                      <a:pt x="11875" y="356260"/>
                    </a:lnTo>
                    <a:lnTo>
                      <a:pt x="415636" y="3562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06CABC-CFAC-4F51-A7A8-2BC274CE8AC2}"/>
                  </a:ext>
                </a:extLst>
              </p:cNvPr>
              <p:cNvSpPr/>
              <p:nvPr/>
            </p:nvSpPr>
            <p:spPr>
              <a:xfrm flipV="1">
                <a:off x="7481455" y="1993076"/>
                <a:ext cx="415636" cy="356260"/>
              </a:xfrm>
              <a:custGeom>
                <a:avLst/>
                <a:gdLst>
                  <a:gd name="connsiteX0" fmla="*/ 415636 w 415636"/>
                  <a:gd name="connsiteY0" fmla="*/ 356260 h 356260"/>
                  <a:gd name="connsiteX1" fmla="*/ 213756 w 415636"/>
                  <a:gd name="connsiteY1" fmla="*/ 0 h 356260"/>
                  <a:gd name="connsiteX2" fmla="*/ 0 w 415636"/>
                  <a:gd name="connsiteY2" fmla="*/ 0 h 356260"/>
                  <a:gd name="connsiteX3" fmla="*/ 11875 w 415636"/>
                  <a:gd name="connsiteY3" fmla="*/ 356260 h 356260"/>
                  <a:gd name="connsiteX4" fmla="*/ 415636 w 415636"/>
                  <a:gd name="connsiteY4" fmla="*/ 356260 h 35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36" h="356260">
                    <a:moveTo>
                      <a:pt x="415636" y="356260"/>
                    </a:moveTo>
                    <a:lnTo>
                      <a:pt x="213756" y="0"/>
                    </a:lnTo>
                    <a:lnTo>
                      <a:pt x="0" y="0"/>
                    </a:lnTo>
                    <a:lnTo>
                      <a:pt x="11875" y="356260"/>
                    </a:lnTo>
                    <a:lnTo>
                      <a:pt x="415636" y="3562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B59A47-0DC5-459F-807B-D3EF31113AAA}"/>
                </a:ext>
              </a:extLst>
            </p:cNvPr>
            <p:cNvSpPr/>
            <p:nvPr/>
          </p:nvSpPr>
          <p:spPr>
            <a:xfrm>
              <a:off x="7170718" y="1455223"/>
              <a:ext cx="1389413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18D9F9-AD2B-4D9D-8FC8-D27891523A83}"/>
                </a:ext>
              </a:extLst>
            </p:cNvPr>
            <p:cNvSpPr/>
            <p:nvPr/>
          </p:nvSpPr>
          <p:spPr>
            <a:xfrm>
              <a:off x="9832770" y="1455223"/>
              <a:ext cx="1389413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65E1E84-D8B1-4666-B547-F864F2DD558F}"/>
                </a:ext>
              </a:extLst>
            </p:cNvPr>
            <p:cNvSpPr/>
            <p:nvPr/>
          </p:nvSpPr>
          <p:spPr>
            <a:xfrm rot="5400000">
              <a:off x="7062849" y="1455223"/>
              <a:ext cx="685800" cy="6858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0A5F06-C5A3-4CE1-BB56-951BC61EB5FA}"/>
                </a:ext>
              </a:extLst>
            </p:cNvPr>
            <p:cNvSpPr/>
            <p:nvPr/>
          </p:nvSpPr>
          <p:spPr>
            <a:xfrm>
              <a:off x="6840187" y="1455223"/>
              <a:ext cx="22563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E89EA5-C629-4490-994B-5D3FECDC6744}"/>
                </a:ext>
              </a:extLst>
            </p:cNvPr>
            <p:cNvSpPr/>
            <p:nvPr/>
          </p:nvSpPr>
          <p:spPr>
            <a:xfrm>
              <a:off x="7825839" y="1455223"/>
              <a:ext cx="2660073" cy="68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062C33-664F-43D6-AF83-4B97CA9B1745}"/>
                </a:ext>
              </a:extLst>
            </p:cNvPr>
            <p:cNvSpPr/>
            <p:nvPr/>
          </p:nvSpPr>
          <p:spPr>
            <a:xfrm>
              <a:off x="7374576" y="1750622"/>
              <a:ext cx="356260" cy="9500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42BF56-5BD6-4FEF-BF13-BC4285E6CD5B}"/>
                </a:ext>
              </a:extLst>
            </p:cNvPr>
            <p:cNvSpPr/>
            <p:nvPr/>
          </p:nvSpPr>
          <p:spPr>
            <a:xfrm>
              <a:off x="8740240" y="1455223"/>
              <a:ext cx="676894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DB664D-0FBD-4082-AAB6-AB1187F6B260}"/>
                </a:ext>
              </a:extLst>
            </p:cNvPr>
            <p:cNvSpPr/>
            <p:nvPr/>
          </p:nvSpPr>
          <p:spPr>
            <a:xfrm>
              <a:off x="8847117" y="1686296"/>
              <a:ext cx="427511" cy="237507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FD115C9-DC36-4634-BF16-B6ADA490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47" t="-223917" r="-17234" b="-215226"/>
          <a:stretch/>
        </p:blipFill>
        <p:spPr>
          <a:xfrm rot="16200000">
            <a:off x="8429758" y="118334"/>
            <a:ext cx="1840675" cy="1840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7C565-CFA8-4AE6-A062-2A0810CBD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47" t="-223917" r="-17234" b="-215226"/>
          <a:stretch/>
        </p:blipFill>
        <p:spPr>
          <a:xfrm rot="16200000">
            <a:off x="9496879" y="902771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B74A71-10A9-4CF6-B4C5-92B3F795DFE8}"/>
              </a:ext>
            </a:extLst>
          </p:cNvPr>
          <p:cNvGrpSpPr/>
          <p:nvPr/>
        </p:nvGrpSpPr>
        <p:grpSpPr>
          <a:xfrm>
            <a:off x="363303" y="2786207"/>
            <a:ext cx="2678876" cy="3887726"/>
            <a:chOff x="363303" y="2786207"/>
            <a:chExt cx="2678876" cy="38877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437EA31-EC6A-45FF-B032-8178353D8433}"/>
                </a:ext>
              </a:extLst>
            </p:cNvPr>
            <p:cNvGrpSpPr/>
            <p:nvPr/>
          </p:nvGrpSpPr>
          <p:grpSpPr>
            <a:xfrm>
              <a:off x="363303" y="2786207"/>
              <a:ext cx="2678876" cy="3887726"/>
              <a:chOff x="363303" y="2786207"/>
              <a:chExt cx="2678876" cy="388772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4A9436E-7C09-4334-A098-E97873D6EF36}"/>
                  </a:ext>
                </a:extLst>
              </p:cNvPr>
              <p:cNvSpPr/>
              <p:nvPr/>
            </p:nvSpPr>
            <p:spPr>
              <a:xfrm>
                <a:off x="363303" y="3950967"/>
                <a:ext cx="685800" cy="196864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FB0BF14-9DE0-45AC-9A33-A3AE360C49AF}"/>
                  </a:ext>
                </a:extLst>
              </p:cNvPr>
              <p:cNvSpPr/>
              <p:nvPr/>
            </p:nvSpPr>
            <p:spPr>
              <a:xfrm>
                <a:off x="363303" y="2786207"/>
                <a:ext cx="685800" cy="231289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39C0C4-86F5-478F-BF4E-BA052A1E2FE0}"/>
                  </a:ext>
                </a:extLst>
              </p:cNvPr>
              <p:cNvSpPr/>
              <p:nvPr/>
            </p:nvSpPr>
            <p:spPr>
              <a:xfrm>
                <a:off x="363303" y="5909536"/>
                <a:ext cx="685800" cy="6199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21DDD8-D416-4F65-B615-A9510ABAD38F}"/>
                  </a:ext>
                </a:extLst>
              </p:cNvPr>
              <p:cNvSpPr/>
              <p:nvPr/>
            </p:nvSpPr>
            <p:spPr>
              <a:xfrm>
                <a:off x="593388" y="6341424"/>
                <a:ext cx="225631" cy="3325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3A61071-2F14-4484-8C53-F20DB33F582D}"/>
                  </a:ext>
                </a:extLst>
              </p:cNvPr>
              <p:cNvSpPr/>
              <p:nvPr/>
            </p:nvSpPr>
            <p:spPr>
              <a:xfrm>
                <a:off x="2356379" y="3950967"/>
                <a:ext cx="685800" cy="196864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B92214D-2D51-439E-8F46-DAEFBD98FAD5}"/>
                  </a:ext>
                </a:extLst>
              </p:cNvPr>
              <p:cNvSpPr/>
              <p:nvPr/>
            </p:nvSpPr>
            <p:spPr>
              <a:xfrm>
                <a:off x="2356379" y="2786207"/>
                <a:ext cx="685800" cy="231289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AE56F08-110D-4015-BAF2-36860B0D3B76}"/>
                  </a:ext>
                </a:extLst>
              </p:cNvPr>
              <p:cNvSpPr/>
              <p:nvPr/>
            </p:nvSpPr>
            <p:spPr>
              <a:xfrm>
                <a:off x="2356379" y="5909536"/>
                <a:ext cx="685800" cy="6199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C49901-6CDF-4B82-B2BD-2F8AACDF7D4E}"/>
                  </a:ext>
                </a:extLst>
              </p:cNvPr>
              <p:cNvSpPr/>
              <p:nvPr/>
            </p:nvSpPr>
            <p:spPr>
              <a:xfrm>
                <a:off x="2586464" y="6341424"/>
                <a:ext cx="225631" cy="3325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A1D3D79-7275-4D2D-AA39-2D53E8005607}"/>
                  </a:ext>
                </a:extLst>
              </p:cNvPr>
              <p:cNvGrpSpPr/>
              <p:nvPr/>
            </p:nvGrpSpPr>
            <p:grpSpPr>
              <a:xfrm>
                <a:off x="795269" y="3513120"/>
                <a:ext cx="1814945" cy="522515"/>
                <a:chOff x="5332020" y="4225636"/>
                <a:chExt cx="1814945" cy="52251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2EAC244-9953-47B4-99F6-EFB09A169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2020" y="4225636"/>
                  <a:ext cx="593766" cy="522515"/>
                </a:xfrm>
                <a:prstGeom prst="line">
                  <a:avLst/>
                </a:prstGeom>
                <a:ln w="130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1582D4A-E456-4F5A-B267-2D906D25D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53199" y="4225636"/>
                  <a:ext cx="593766" cy="522515"/>
                </a:xfrm>
                <a:prstGeom prst="line">
                  <a:avLst/>
                </a:prstGeom>
                <a:ln w="130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E5BDA21-1009-48BB-A7C6-56E94A1DE927}"/>
                  </a:ext>
                </a:extLst>
              </p:cNvPr>
              <p:cNvGrpSpPr/>
              <p:nvPr/>
            </p:nvGrpSpPr>
            <p:grpSpPr>
              <a:xfrm flipV="1">
                <a:off x="795269" y="5292440"/>
                <a:ext cx="1814945" cy="522515"/>
                <a:chOff x="5332020" y="4225636"/>
                <a:chExt cx="1814945" cy="522515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1D89FC4-7597-4629-8099-B1AF29C94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2020" y="4225636"/>
                  <a:ext cx="593766" cy="522515"/>
                </a:xfrm>
                <a:prstGeom prst="line">
                  <a:avLst/>
                </a:prstGeom>
                <a:ln w="130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CA835E3-C1B2-4AC0-9E71-FA6928450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53199" y="4225636"/>
                  <a:ext cx="593766" cy="522515"/>
                </a:xfrm>
                <a:prstGeom prst="line">
                  <a:avLst/>
                </a:prstGeom>
                <a:ln w="130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5AF2CC-52E6-43B1-B328-018A3C48F689}"/>
                </a:ext>
              </a:extLst>
            </p:cNvPr>
            <p:cNvGrpSpPr/>
            <p:nvPr/>
          </p:nvGrpSpPr>
          <p:grpSpPr>
            <a:xfrm>
              <a:off x="1240163" y="3672412"/>
              <a:ext cx="925157" cy="2090057"/>
              <a:chOff x="6588826" y="1805049"/>
              <a:chExt cx="2175164" cy="2090057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35F39BA-F6A1-4C96-B0BB-56D55CECD195}"/>
                  </a:ext>
                </a:extLst>
              </p:cNvPr>
              <p:cNvSpPr/>
              <p:nvPr/>
            </p:nvSpPr>
            <p:spPr>
              <a:xfrm>
                <a:off x="7291449" y="1805049"/>
                <a:ext cx="1472541" cy="2090057"/>
              </a:xfrm>
              <a:custGeom>
                <a:avLst/>
                <a:gdLst>
                  <a:gd name="connsiteX0" fmla="*/ 0 w 1472541"/>
                  <a:gd name="connsiteY0" fmla="*/ 0 h 2090057"/>
                  <a:gd name="connsiteX1" fmla="*/ 0 w 1472541"/>
                  <a:gd name="connsiteY1" fmla="*/ 0 h 2090057"/>
                  <a:gd name="connsiteX2" fmla="*/ 1009403 w 1472541"/>
                  <a:gd name="connsiteY2" fmla="*/ 0 h 2090057"/>
                  <a:gd name="connsiteX3" fmla="*/ 1472541 w 1472541"/>
                  <a:gd name="connsiteY3" fmla="*/ 486889 h 2090057"/>
                  <a:gd name="connsiteX4" fmla="*/ 1472541 w 1472541"/>
                  <a:gd name="connsiteY4" fmla="*/ 2090057 h 2090057"/>
                  <a:gd name="connsiteX5" fmla="*/ 83128 w 1472541"/>
                  <a:gd name="connsiteY5" fmla="*/ 2090057 h 2090057"/>
                  <a:gd name="connsiteX6" fmla="*/ 0 w 1472541"/>
                  <a:gd name="connsiteY6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2541" h="2090057">
                    <a:moveTo>
                      <a:pt x="0" y="0"/>
                    </a:moveTo>
                    <a:lnTo>
                      <a:pt x="0" y="0"/>
                    </a:lnTo>
                    <a:lnTo>
                      <a:pt x="1009403" y="0"/>
                    </a:lnTo>
                    <a:lnTo>
                      <a:pt x="1472541" y="486889"/>
                    </a:lnTo>
                    <a:lnTo>
                      <a:pt x="1472541" y="2090057"/>
                    </a:lnTo>
                    <a:lnTo>
                      <a:pt x="83128" y="2090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075A2A4-C90A-44E6-8EAB-4BB2303D1828}"/>
                  </a:ext>
                </a:extLst>
              </p:cNvPr>
              <p:cNvSpPr/>
              <p:nvPr/>
            </p:nvSpPr>
            <p:spPr>
              <a:xfrm flipH="1">
                <a:off x="6588826" y="1805049"/>
                <a:ext cx="1472541" cy="2090057"/>
              </a:xfrm>
              <a:custGeom>
                <a:avLst/>
                <a:gdLst>
                  <a:gd name="connsiteX0" fmla="*/ 0 w 1472541"/>
                  <a:gd name="connsiteY0" fmla="*/ 0 h 2090057"/>
                  <a:gd name="connsiteX1" fmla="*/ 0 w 1472541"/>
                  <a:gd name="connsiteY1" fmla="*/ 0 h 2090057"/>
                  <a:gd name="connsiteX2" fmla="*/ 1009403 w 1472541"/>
                  <a:gd name="connsiteY2" fmla="*/ 0 h 2090057"/>
                  <a:gd name="connsiteX3" fmla="*/ 1472541 w 1472541"/>
                  <a:gd name="connsiteY3" fmla="*/ 486889 h 2090057"/>
                  <a:gd name="connsiteX4" fmla="*/ 1472541 w 1472541"/>
                  <a:gd name="connsiteY4" fmla="*/ 2090057 h 2090057"/>
                  <a:gd name="connsiteX5" fmla="*/ 83128 w 1472541"/>
                  <a:gd name="connsiteY5" fmla="*/ 2090057 h 2090057"/>
                  <a:gd name="connsiteX6" fmla="*/ 0 w 1472541"/>
                  <a:gd name="connsiteY6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2541" h="2090057">
                    <a:moveTo>
                      <a:pt x="0" y="0"/>
                    </a:moveTo>
                    <a:lnTo>
                      <a:pt x="0" y="0"/>
                    </a:lnTo>
                    <a:lnTo>
                      <a:pt x="1009403" y="0"/>
                    </a:lnTo>
                    <a:lnTo>
                      <a:pt x="1472541" y="486889"/>
                    </a:lnTo>
                    <a:lnTo>
                      <a:pt x="1472541" y="2090057"/>
                    </a:lnTo>
                    <a:lnTo>
                      <a:pt x="83128" y="20900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12E91FB9-652B-456F-BB35-BF7232AE36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759" t="-13427" r="-42237" b="-13184"/>
          <a:stretch/>
        </p:blipFill>
        <p:spPr>
          <a:xfrm>
            <a:off x="10230595" y="1876299"/>
            <a:ext cx="1828800" cy="18288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7E534B7-D5C3-4D0D-8BFE-FE61C262C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1759" t="-13427" r="-42237" b="-13184"/>
          <a:stretch/>
        </p:blipFill>
        <p:spPr>
          <a:xfrm>
            <a:off x="10026735" y="876793"/>
            <a:ext cx="914400" cy="9144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E6693FA-4C55-4C58-B43E-03001C6C07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0616" t="-13414" r="-43282" b="-13123"/>
          <a:stretch/>
        </p:blipFill>
        <p:spPr>
          <a:xfrm>
            <a:off x="8920162" y="1876252"/>
            <a:ext cx="1828800" cy="18288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F1F1BE7-1181-42F1-A25B-925E7CBFA0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0616" t="-13414" r="-43282" b="-13123"/>
          <a:stretch/>
        </p:blipFill>
        <p:spPr>
          <a:xfrm>
            <a:off x="10814050" y="890023"/>
            <a:ext cx="914400" cy="91440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FD2BC9-F5EB-47EE-8A78-6599E6111E17}"/>
              </a:ext>
            </a:extLst>
          </p:cNvPr>
          <p:cNvCxnSpPr/>
          <p:nvPr/>
        </p:nvCxnSpPr>
        <p:spPr>
          <a:xfrm>
            <a:off x="6282047" y="273132"/>
            <a:ext cx="0" cy="613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2C42D4B-9CA6-4415-93BC-AFBA6AE9C760}"/>
              </a:ext>
            </a:extLst>
          </p:cNvPr>
          <p:cNvSpPr txBox="1"/>
          <p:nvPr/>
        </p:nvSpPr>
        <p:spPr>
          <a:xfrm>
            <a:off x="83127" y="142504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D22D658-B639-471E-9984-B09312196A11}"/>
              </a:ext>
            </a:extLst>
          </p:cNvPr>
          <p:cNvSpPr txBox="1"/>
          <p:nvPr/>
        </p:nvSpPr>
        <p:spPr>
          <a:xfrm>
            <a:off x="6446323" y="199902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354F2-A265-485F-9AA0-12287472B8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58148" t="-26178" r="-58795" b="-23097"/>
          <a:stretch/>
        </p:blipFill>
        <p:spPr>
          <a:xfrm>
            <a:off x="11338562" y="784622"/>
            <a:ext cx="1108036" cy="1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Gero Nootz</dc:creator>
  <cp:lastModifiedBy>Gero Nootz</cp:lastModifiedBy>
  <cp:revision>1</cp:revision>
  <dcterms:created xsi:type="dcterms:W3CDTF">2022-01-02T01:00:26Z</dcterms:created>
  <dcterms:modified xsi:type="dcterms:W3CDTF">2022-01-06T17:16:16Z</dcterms:modified>
</cp:coreProperties>
</file>