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9" r:id="rId1"/>
  </p:sldMasterIdLst>
  <p:notesMasterIdLst>
    <p:notesMasterId r:id="rId18"/>
  </p:notesMasterIdLst>
  <p:sldIdLst>
    <p:sldId id="296" r:id="rId2"/>
    <p:sldId id="258" r:id="rId3"/>
    <p:sldId id="297" r:id="rId4"/>
    <p:sldId id="301" r:id="rId5"/>
    <p:sldId id="302" r:id="rId6"/>
    <p:sldId id="303" r:id="rId7"/>
    <p:sldId id="304" r:id="rId8"/>
    <p:sldId id="298" r:id="rId9"/>
    <p:sldId id="306" r:id="rId10"/>
    <p:sldId id="307" r:id="rId11"/>
    <p:sldId id="308" r:id="rId12"/>
    <p:sldId id="299" r:id="rId13"/>
    <p:sldId id="309" r:id="rId14"/>
    <p:sldId id="310" r:id="rId15"/>
    <p:sldId id="300" r:id="rId16"/>
    <p:sldId id="312" r:id="rId1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5B9065C-1A4A-40CA-A2E4-2B315A04D73A}">
  <a:tblStyle styleId="{45B9065C-1A4A-40CA-A2E4-2B315A04D73A}" styleName="Table_0">
    <a:wholeTbl>
      <a:tcTxStyle b="off" i="off">
        <a:font>
          <a:latin typeface="Open Sans"/>
          <a:ea typeface="Open Sans"/>
          <a:cs typeface="Open Sans"/>
        </a:font>
        <a:schemeClr val="dk1"/>
      </a:tcTxStyle>
      <a:tcStyle>
        <a:tcBdr>
          <a:left>
            <a:ln w="12700" cap="flat" cmpd="sng">
              <a:solidFill>
                <a:schemeClr val="accent2"/>
              </a:solidFill>
              <a:prstDash val="solid"/>
              <a:round/>
              <a:headEnd type="none" w="sm" len="sm"/>
              <a:tailEnd type="none" w="sm" len="sm"/>
            </a:ln>
          </a:left>
          <a:right>
            <a:ln w="12700" cap="flat" cmpd="sng">
              <a:solidFill>
                <a:schemeClr val="accent2"/>
              </a:solidFill>
              <a:prstDash val="solid"/>
              <a:round/>
              <a:headEnd type="none" w="sm" len="sm"/>
              <a:tailEnd type="none" w="sm" len="sm"/>
            </a:ln>
          </a:right>
          <a:top>
            <a:ln w="12700" cap="flat" cmpd="sng">
              <a:solidFill>
                <a:schemeClr val="accent2"/>
              </a:solidFill>
              <a:prstDash val="solid"/>
              <a:round/>
              <a:headEnd type="none" w="sm" len="sm"/>
              <a:tailEnd type="none" w="sm" len="sm"/>
            </a:ln>
          </a:top>
          <a:bottom>
            <a:ln w="12700" cap="flat" cmpd="sng">
              <a:solidFill>
                <a:schemeClr val="accent2"/>
              </a:solidFill>
              <a:prstDash val="solid"/>
              <a:round/>
              <a:headEnd type="none" w="sm" len="sm"/>
              <a:tailEnd type="none" w="sm" len="sm"/>
            </a:ln>
          </a:bottom>
          <a:insideH>
            <a:ln w="12700" cap="flat" cmpd="sng">
              <a:solidFill>
                <a:schemeClr val="accent2"/>
              </a:solidFill>
              <a:prstDash val="solid"/>
              <a:round/>
              <a:headEnd type="none" w="sm" len="sm"/>
              <a:tailEnd type="none" w="sm" len="sm"/>
            </a:ln>
          </a:insideH>
          <a:insideV>
            <a:ln w="12700" cap="flat" cmpd="sng">
              <a:solidFill>
                <a:schemeClr val="accent2"/>
              </a:solidFill>
              <a:prstDash val="solid"/>
              <a:round/>
              <a:headEnd type="none" w="sm" len="sm"/>
              <a:tailEnd type="none" w="sm" len="sm"/>
            </a:ln>
          </a:insideV>
        </a:tcBdr>
        <a:fill>
          <a:solidFill>
            <a:srgbClr val="FFFFFF">
              <a:alpha val="0"/>
            </a:srgbClr>
          </a:solidFill>
        </a:fill>
      </a:tcStyle>
    </a:wholeTbl>
    <a:band1H>
      <a:tcTxStyle/>
      <a:tcStyle>
        <a:tcBdr/>
        <a:fill>
          <a:solidFill>
            <a:schemeClr val="accent2">
              <a:alpha val="20000"/>
            </a:schemeClr>
          </a:solidFill>
        </a:fill>
      </a:tcStyle>
    </a:band1H>
    <a:band2H>
      <a:tcTxStyle/>
      <a:tcStyle>
        <a:tcBdr/>
      </a:tcStyle>
    </a:band2H>
    <a:band1V>
      <a:tcTxStyle/>
      <a:tcStyle>
        <a:tcBdr/>
        <a:fill>
          <a:solidFill>
            <a:schemeClr val="accent2">
              <a:alpha val="20000"/>
            </a:schemeClr>
          </a:solidFill>
        </a:fill>
      </a:tcStyle>
    </a:band1V>
    <a:band2V>
      <a:tcTxStyle/>
      <a:tcStyle>
        <a:tcBdr/>
      </a:tcStyle>
    </a:band2V>
    <a:lastCol>
      <a:tcTxStyle b="on" i="off"/>
      <a:tcStyle>
        <a:tcBdr/>
      </a:tcStyle>
    </a:lastCol>
    <a:firstCol>
      <a:tcTxStyle b="on" i="off"/>
      <a:tcStyle>
        <a:tcBdr/>
      </a:tcStyle>
    </a:firstCol>
    <a:lastRow>
      <a:tcTxStyle b="on" i="off"/>
      <a:tcStyle>
        <a:tcBdr>
          <a:top>
            <a:ln w="50800" cap="flat" cmpd="sng">
              <a:solidFill>
                <a:schemeClr val="accent2"/>
              </a:solidFill>
              <a:prstDash val="solid"/>
              <a:round/>
              <a:headEnd type="none" w="sm" len="sm"/>
              <a:tailEnd type="none" w="sm" len="sm"/>
            </a:ln>
          </a:top>
        </a:tcBdr>
        <a:fill>
          <a:solidFill>
            <a:srgbClr val="FFFFFF">
              <a:alpha val="0"/>
            </a:srgbClr>
          </a:solidFill>
        </a:fill>
      </a:tcStyle>
    </a:lastRow>
    <a:seCell>
      <a:tcTxStyle/>
      <a:tcStyle>
        <a:tcBdr/>
      </a:tcStyle>
    </a:seCell>
    <a:swCell>
      <a:tcTxStyle/>
      <a:tcStyle>
        <a:tcBdr/>
      </a:tcStyle>
    </a:swCell>
    <a:firstRow>
      <a:tcTxStyle b="on" i="off"/>
      <a:tcStyle>
        <a:tcBdr>
          <a:bottom>
            <a:ln w="25400" cap="flat" cmpd="sng">
              <a:solidFill>
                <a:schemeClr val="accent2"/>
              </a:solidFill>
              <a:prstDash val="solid"/>
              <a:round/>
              <a:headEnd type="none" w="sm" len="sm"/>
              <a:tailEnd type="none" w="sm" len="sm"/>
            </a:ln>
          </a:bottom>
        </a:tcBdr>
        <a:fill>
          <a:solidFill>
            <a:srgbClr val="FFFFFF">
              <a:alpha val="0"/>
            </a:srgbClr>
          </a:solidFill>
        </a:fill>
      </a:tcStyle>
    </a:firstRow>
    <a:neCell>
      <a:tcTxStyle/>
      <a:tcStyle>
        <a:tcBdr/>
      </a:tcStyle>
    </a:neCell>
    <a:nwCell>
      <a:tcTxStyle/>
      <a:tcStyle>
        <a:tcBdr/>
      </a:tcStyle>
    </a:nwCell>
  </a:tblStyle>
  <a:tblStyle styleId="{DB0EB291-E8FF-46CA-A884-A0B551A84807}"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97" autoAdjust="0"/>
    <p:restoredTop sz="94660"/>
  </p:normalViewPr>
  <p:slideViewPr>
    <p:cSldViewPr snapToGrid="0">
      <p:cViewPr varScale="1">
        <p:scale>
          <a:sx n="93" d="100"/>
          <a:sy n="93" d="100"/>
        </p:scale>
        <p:origin x="69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75394173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11b1593aa68_0_28684: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9" name="Google Shape;189;g11b1593aa68_0_2868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461943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4397107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4"/>
        <p:cNvGrpSpPr/>
        <p:nvPr/>
      </p:nvGrpSpPr>
      <p:grpSpPr>
        <a:xfrm>
          <a:off x="0" y="0"/>
          <a:ext cx="0" cy="0"/>
          <a:chOff x="0" y="0"/>
          <a:chExt cx="0" cy="0"/>
        </a:xfrm>
      </p:grpSpPr>
      <p:grpSp>
        <p:nvGrpSpPr>
          <p:cNvPr id="15" name="Google Shape;15;p3"/>
          <p:cNvGrpSpPr/>
          <p:nvPr/>
        </p:nvGrpSpPr>
        <p:grpSpPr>
          <a:xfrm>
            <a:off x="573741" y="404328"/>
            <a:ext cx="7996500" cy="4308627"/>
            <a:chOff x="573741" y="411255"/>
            <a:chExt cx="7996500" cy="4308627"/>
          </a:xfrm>
        </p:grpSpPr>
        <p:sp>
          <p:nvSpPr>
            <p:cNvPr id="16" name="Google Shape;16;p3"/>
            <p:cNvSpPr/>
            <p:nvPr/>
          </p:nvSpPr>
          <p:spPr>
            <a:xfrm>
              <a:off x="573741" y="423582"/>
              <a:ext cx="7996500" cy="4296300"/>
            </a:xfrm>
            <a:prstGeom prst="roundRect">
              <a:avLst>
                <a:gd name="adj" fmla="val 2582"/>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Open Sans"/>
                <a:ea typeface="Open Sans"/>
                <a:cs typeface="Open Sans"/>
                <a:sym typeface="Open Sans"/>
              </a:endParaRPr>
            </a:p>
          </p:txBody>
        </p:sp>
        <p:sp>
          <p:nvSpPr>
            <p:cNvPr id="17" name="Google Shape;17;p3"/>
            <p:cNvSpPr/>
            <p:nvPr/>
          </p:nvSpPr>
          <p:spPr>
            <a:xfrm>
              <a:off x="573741" y="411255"/>
              <a:ext cx="7996500" cy="282300"/>
            </a:xfrm>
            <a:prstGeom prst="round2SameRect">
              <a:avLst>
                <a:gd name="adj1" fmla="val 30952"/>
                <a:gd name="adj2" fmla="val 0"/>
              </a:avLst>
            </a:prstGeom>
            <a:gradFill>
              <a:gsLst>
                <a:gs pos="0">
                  <a:schemeClr val="dk1"/>
                </a:gs>
                <a:gs pos="22000">
                  <a:schemeClr val="accent2"/>
                </a:gs>
                <a:gs pos="48000">
                  <a:srgbClr val="C96581"/>
                </a:gs>
                <a:gs pos="67000">
                  <a:srgbClr val="E06E84"/>
                </a:gs>
                <a:gs pos="85000">
                  <a:schemeClr val="accent1"/>
                </a:gs>
                <a:gs pos="100000">
                  <a:srgbClr val="F7E0D8"/>
                </a:gs>
              </a:gsLst>
              <a:lin ang="10800025"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Open Sans"/>
                <a:ea typeface="Open Sans"/>
                <a:cs typeface="Open Sans"/>
                <a:sym typeface="Open Sans"/>
              </a:endParaRPr>
            </a:p>
          </p:txBody>
        </p:sp>
      </p:grpSp>
      <p:sp>
        <p:nvSpPr>
          <p:cNvPr id="18" name="Google Shape;18;p3"/>
          <p:cNvSpPr txBox="1">
            <a:spLocks noGrp="1"/>
          </p:cNvSpPr>
          <p:nvPr>
            <p:ph type="title"/>
          </p:nvPr>
        </p:nvSpPr>
        <p:spPr>
          <a:xfrm>
            <a:off x="2556175" y="2612925"/>
            <a:ext cx="5392800" cy="648600"/>
          </a:xfrm>
          <a:prstGeom prst="rect">
            <a:avLst/>
          </a:prstGeom>
        </p:spPr>
        <p:txBody>
          <a:bodyPr spcFirstLastPara="1" wrap="square" lIns="91425" tIns="91425" rIns="91425" bIns="91425" anchor="b" anchorCtr="0">
            <a:noAutofit/>
          </a:bodyPr>
          <a:lstStyle>
            <a:lvl1pPr lvl="0" algn="r" rtl="0">
              <a:spcBef>
                <a:spcPts val="0"/>
              </a:spcBef>
              <a:spcAft>
                <a:spcPts val="0"/>
              </a:spcAft>
              <a:buClr>
                <a:schemeClr val="accent4"/>
              </a:buClr>
              <a:buSzPts val="5000"/>
              <a:buNone/>
              <a:defRPr sz="5000">
                <a:solidFill>
                  <a:schemeClr val="accent4"/>
                </a:solidFill>
              </a:defRPr>
            </a:lvl1pPr>
            <a:lvl2pPr lvl="1" algn="r" rtl="0">
              <a:spcBef>
                <a:spcPts val="0"/>
              </a:spcBef>
              <a:spcAft>
                <a:spcPts val="0"/>
              </a:spcAft>
              <a:buClr>
                <a:schemeClr val="accent4"/>
              </a:buClr>
              <a:buSzPts val="5000"/>
              <a:buNone/>
              <a:defRPr sz="5000">
                <a:solidFill>
                  <a:schemeClr val="accent4"/>
                </a:solidFill>
              </a:defRPr>
            </a:lvl2pPr>
            <a:lvl3pPr lvl="2" algn="r" rtl="0">
              <a:spcBef>
                <a:spcPts val="0"/>
              </a:spcBef>
              <a:spcAft>
                <a:spcPts val="0"/>
              </a:spcAft>
              <a:buClr>
                <a:schemeClr val="accent4"/>
              </a:buClr>
              <a:buSzPts val="5000"/>
              <a:buNone/>
              <a:defRPr sz="5000">
                <a:solidFill>
                  <a:schemeClr val="accent4"/>
                </a:solidFill>
              </a:defRPr>
            </a:lvl3pPr>
            <a:lvl4pPr lvl="3" algn="r" rtl="0">
              <a:spcBef>
                <a:spcPts val="0"/>
              </a:spcBef>
              <a:spcAft>
                <a:spcPts val="0"/>
              </a:spcAft>
              <a:buClr>
                <a:schemeClr val="accent4"/>
              </a:buClr>
              <a:buSzPts val="5000"/>
              <a:buNone/>
              <a:defRPr sz="5000">
                <a:solidFill>
                  <a:schemeClr val="accent4"/>
                </a:solidFill>
              </a:defRPr>
            </a:lvl4pPr>
            <a:lvl5pPr lvl="4" algn="r" rtl="0">
              <a:spcBef>
                <a:spcPts val="0"/>
              </a:spcBef>
              <a:spcAft>
                <a:spcPts val="0"/>
              </a:spcAft>
              <a:buClr>
                <a:schemeClr val="accent4"/>
              </a:buClr>
              <a:buSzPts val="5000"/>
              <a:buNone/>
              <a:defRPr sz="5000">
                <a:solidFill>
                  <a:schemeClr val="accent4"/>
                </a:solidFill>
              </a:defRPr>
            </a:lvl5pPr>
            <a:lvl6pPr lvl="5" algn="r" rtl="0">
              <a:spcBef>
                <a:spcPts val="0"/>
              </a:spcBef>
              <a:spcAft>
                <a:spcPts val="0"/>
              </a:spcAft>
              <a:buClr>
                <a:schemeClr val="accent4"/>
              </a:buClr>
              <a:buSzPts val="5000"/>
              <a:buNone/>
              <a:defRPr sz="5000">
                <a:solidFill>
                  <a:schemeClr val="accent4"/>
                </a:solidFill>
              </a:defRPr>
            </a:lvl6pPr>
            <a:lvl7pPr lvl="6" algn="r" rtl="0">
              <a:spcBef>
                <a:spcPts val="0"/>
              </a:spcBef>
              <a:spcAft>
                <a:spcPts val="0"/>
              </a:spcAft>
              <a:buClr>
                <a:schemeClr val="accent4"/>
              </a:buClr>
              <a:buSzPts val="5000"/>
              <a:buNone/>
              <a:defRPr sz="5000">
                <a:solidFill>
                  <a:schemeClr val="accent4"/>
                </a:solidFill>
              </a:defRPr>
            </a:lvl7pPr>
            <a:lvl8pPr lvl="7" algn="r" rtl="0">
              <a:spcBef>
                <a:spcPts val="0"/>
              </a:spcBef>
              <a:spcAft>
                <a:spcPts val="0"/>
              </a:spcAft>
              <a:buClr>
                <a:schemeClr val="accent4"/>
              </a:buClr>
              <a:buSzPts val="5000"/>
              <a:buNone/>
              <a:defRPr sz="5000">
                <a:solidFill>
                  <a:schemeClr val="accent4"/>
                </a:solidFill>
              </a:defRPr>
            </a:lvl8pPr>
            <a:lvl9pPr lvl="8" algn="r" rtl="0">
              <a:spcBef>
                <a:spcPts val="0"/>
              </a:spcBef>
              <a:spcAft>
                <a:spcPts val="0"/>
              </a:spcAft>
              <a:buClr>
                <a:schemeClr val="accent4"/>
              </a:buClr>
              <a:buSzPts val="5000"/>
              <a:buNone/>
              <a:defRPr sz="5000">
                <a:solidFill>
                  <a:schemeClr val="accent4"/>
                </a:solidFill>
              </a:defRPr>
            </a:lvl9pPr>
          </a:lstStyle>
          <a:p>
            <a:endParaRPr/>
          </a:p>
        </p:txBody>
      </p:sp>
      <p:sp>
        <p:nvSpPr>
          <p:cNvPr id="19" name="Google Shape;19;p3"/>
          <p:cNvSpPr txBox="1">
            <a:spLocks noGrp="1"/>
          </p:cNvSpPr>
          <p:nvPr>
            <p:ph type="title" idx="2" hasCustomPrompt="1"/>
          </p:nvPr>
        </p:nvSpPr>
        <p:spPr>
          <a:xfrm>
            <a:off x="2992375" y="1766750"/>
            <a:ext cx="4956600" cy="676800"/>
          </a:xfrm>
          <a:prstGeom prst="rect">
            <a:avLst/>
          </a:prstGeom>
        </p:spPr>
        <p:txBody>
          <a:bodyPr spcFirstLastPara="1" wrap="square" lIns="91425" tIns="91425" rIns="91425" bIns="91425" anchor="b" anchorCtr="0">
            <a:noAutofit/>
          </a:bodyPr>
          <a:lstStyle>
            <a:lvl1pPr lvl="0" algn="r" rtl="0">
              <a:spcBef>
                <a:spcPts val="0"/>
              </a:spcBef>
              <a:spcAft>
                <a:spcPts val="0"/>
              </a:spcAft>
              <a:buSzPts val="6000"/>
              <a:buNone/>
              <a:defRPr sz="6000"/>
            </a:lvl1pPr>
            <a:lvl2pPr lvl="1" algn="r" rtl="0">
              <a:spcBef>
                <a:spcPts val="0"/>
              </a:spcBef>
              <a:spcAft>
                <a:spcPts val="0"/>
              </a:spcAft>
              <a:buSzPts val="6000"/>
              <a:buNone/>
              <a:defRPr sz="6000"/>
            </a:lvl2pPr>
            <a:lvl3pPr lvl="2" algn="r" rtl="0">
              <a:spcBef>
                <a:spcPts val="0"/>
              </a:spcBef>
              <a:spcAft>
                <a:spcPts val="0"/>
              </a:spcAft>
              <a:buSzPts val="6000"/>
              <a:buNone/>
              <a:defRPr sz="6000"/>
            </a:lvl3pPr>
            <a:lvl4pPr lvl="3" algn="r" rtl="0">
              <a:spcBef>
                <a:spcPts val="0"/>
              </a:spcBef>
              <a:spcAft>
                <a:spcPts val="0"/>
              </a:spcAft>
              <a:buSzPts val="6000"/>
              <a:buNone/>
              <a:defRPr sz="6000"/>
            </a:lvl4pPr>
            <a:lvl5pPr lvl="4" algn="r" rtl="0">
              <a:spcBef>
                <a:spcPts val="0"/>
              </a:spcBef>
              <a:spcAft>
                <a:spcPts val="0"/>
              </a:spcAft>
              <a:buSzPts val="6000"/>
              <a:buNone/>
              <a:defRPr sz="6000"/>
            </a:lvl5pPr>
            <a:lvl6pPr lvl="5" algn="r" rtl="0">
              <a:spcBef>
                <a:spcPts val="0"/>
              </a:spcBef>
              <a:spcAft>
                <a:spcPts val="0"/>
              </a:spcAft>
              <a:buSzPts val="6000"/>
              <a:buNone/>
              <a:defRPr sz="6000"/>
            </a:lvl6pPr>
            <a:lvl7pPr lvl="6" algn="r" rtl="0">
              <a:spcBef>
                <a:spcPts val="0"/>
              </a:spcBef>
              <a:spcAft>
                <a:spcPts val="0"/>
              </a:spcAft>
              <a:buSzPts val="6000"/>
              <a:buNone/>
              <a:defRPr sz="6000"/>
            </a:lvl7pPr>
            <a:lvl8pPr lvl="7" algn="r" rtl="0">
              <a:spcBef>
                <a:spcPts val="0"/>
              </a:spcBef>
              <a:spcAft>
                <a:spcPts val="0"/>
              </a:spcAft>
              <a:buSzPts val="6000"/>
              <a:buNone/>
              <a:defRPr sz="6000"/>
            </a:lvl8pPr>
            <a:lvl9pPr lvl="8" algn="r" rtl="0">
              <a:spcBef>
                <a:spcPts val="0"/>
              </a:spcBef>
              <a:spcAft>
                <a:spcPts val="0"/>
              </a:spcAft>
              <a:buSzPts val="6000"/>
              <a:buNone/>
              <a:defRPr sz="6000"/>
            </a:lvl9pPr>
          </a:lstStyle>
          <a:p>
            <a:r>
              <a:t>xx%</a:t>
            </a:r>
          </a:p>
        </p:txBody>
      </p:sp>
      <p:sp>
        <p:nvSpPr>
          <p:cNvPr id="20" name="Google Shape;20;p3"/>
          <p:cNvSpPr txBox="1">
            <a:spLocks noGrp="1"/>
          </p:cNvSpPr>
          <p:nvPr>
            <p:ph type="subTitle" idx="1"/>
          </p:nvPr>
        </p:nvSpPr>
        <p:spPr>
          <a:xfrm>
            <a:off x="2556325" y="3261525"/>
            <a:ext cx="5392800" cy="273300"/>
          </a:xfrm>
          <a:prstGeom prst="rect">
            <a:avLst/>
          </a:prstGeom>
        </p:spPr>
        <p:txBody>
          <a:bodyPr spcFirstLastPara="1" wrap="square" lIns="91425" tIns="91425" rIns="91425" bIns="91425" anchor="b" anchorCtr="0">
            <a:noAutofit/>
          </a:bodyPr>
          <a:lstStyle>
            <a:lvl1pPr lvl="0" algn="r" rtl="0">
              <a:lnSpc>
                <a:spcPct val="100000"/>
              </a:lnSpc>
              <a:spcBef>
                <a:spcPts val="0"/>
              </a:spcBef>
              <a:spcAft>
                <a:spcPts val="0"/>
              </a:spcAft>
              <a:buSzPts val="1600"/>
              <a:buNone/>
              <a:defRPr sz="1600"/>
            </a:lvl1pPr>
            <a:lvl2pPr lvl="1" algn="r" rtl="0">
              <a:lnSpc>
                <a:spcPct val="100000"/>
              </a:lnSpc>
              <a:spcBef>
                <a:spcPts val="0"/>
              </a:spcBef>
              <a:spcAft>
                <a:spcPts val="0"/>
              </a:spcAft>
              <a:buSzPts val="1600"/>
              <a:buNone/>
              <a:defRPr sz="1600"/>
            </a:lvl2pPr>
            <a:lvl3pPr lvl="2" algn="r" rtl="0">
              <a:lnSpc>
                <a:spcPct val="100000"/>
              </a:lnSpc>
              <a:spcBef>
                <a:spcPts val="0"/>
              </a:spcBef>
              <a:spcAft>
                <a:spcPts val="0"/>
              </a:spcAft>
              <a:buSzPts val="1600"/>
              <a:buNone/>
              <a:defRPr sz="1600"/>
            </a:lvl3pPr>
            <a:lvl4pPr lvl="3" algn="r" rtl="0">
              <a:lnSpc>
                <a:spcPct val="100000"/>
              </a:lnSpc>
              <a:spcBef>
                <a:spcPts val="0"/>
              </a:spcBef>
              <a:spcAft>
                <a:spcPts val="0"/>
              </a:spcAft>
              <a:buSzPts val="1600"/>
              <a:buNone/>
              <a:defRPr sz="1600"/>
            </a:lvl4pPr>
            <a:lvl5pPr lvl="4" algn="r" rtl="0">
              <a:lnSpc>
                <a:spcPct val="100000"/>
              </a:lnSpc>
              <a:spcBef>
                <a:spcPts val="0"/>
              </a:spcBef>
              <a:spcAft>
                <a:spcPts val="0"/>
              </a:spcAft>
              <a:buSzPts val="1600"/>
              <a:buNone/>
              <a:defRPr sz="1600"/>
            </a:lvl5pPr>
            <a:lvl6pPr lvl="5" algn="r" rtl="0">
              <a:lnSpc>
                <a:spcPct val="100000"/>
              </a:lnSpc>
              <a:spcBef>
                <a:spcPts val="0"/>
              </a:spcBef>
              <a:spcAft>
                <a:spcPts val="0"/>
              </a:spcAft>
              <a:buSzPts val="1600"/>
              <a:buNone/>
              <a:defRPr sz="1600"/>
            </a:lvl6pPr>
            <a:lvl7pPr lvl="6" algn="r" rtl="0">
              <a:lnSpc>
                <a:spcPct val="100000"/>
              </a:lnSpc>
              <a:spcBef>
                <a:spcPts val="0"/>
              </a:spcBef>
              <a:spcAft>
                <a:spcPts val="0"/>
              </a:spcAft>
              <a:buSzPts val="1600"/>
              <a:buNone/>
              <a:defRPr sz="1600"/>
            </a:lvl7pPr>
            <a:lvl8pPr lvl="7" algn="r" rtl="0">
              <a:lnSpc>
                <a:spcPct val="100000"/>
              </a:lnSpc>
              <a:spcBef>
                <a:spcPts val="0"/>
              </a:spcBef>
              <a:spcAft>
                <a:spcPts val="0"/>
              </a:spcAft>
              <a:buSzPts val="1600"/>
              <a:buNone/>
              <a:defRPr sz="1600"/>
            </a:lvl8pPr>
            <a:lvl9pPr lvl="8" algn="r" rtl="0">
              <a:lnSpc>
                <a:spcPct val="100000"/>
              </a:lnSpc>
              <a:spcBef>
                <a:spcPts val="0"/>
              </a:spcBef>
              <a:spcAft>
                <a:spcPts val="0"/>
              </a:spcAft>
              <a:buSzPts val="1600"/>
              <a:buNone/>
              <a:defRPr sz="16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68"/>
        <p:cNvGrpSpPr/>
        <p:nvPr/>
      </p:nvGrpSpPr>
      <p:grpSpPr>
        <a:xfrm>
          <a:off x="0" y="0"/>
          <a:ext cx="0" cy="0"/>
          <a:chOff x="0" y="0"/>
          <a:chExt cx="0" cy="0"/>
        </a:xfrm>
      </p:grpSpPr>
      <p:grpSp>
        <p:nvGrpSpPr>
          <p:cNvPr id="69" name="Google Shape;69;p13"/>
          <p:cNvGrpSpPr/>
          <p:nvPr/>
        </p:nvGrpSpPr>
        <p:grpSpPr>
          <a:xfrm>
            <a:off x="198350" y="151265"/>
            <a:ext cx="8747371" cy="4840742"/>
            <a:chOff x="573741" y="411255"/>
            <a:chExt cx="7996500" cy="4308627"/>
          </a:xfrm>
        </p:grpSpPr>
        <p:sp>
          <p:nvSpPr>
            <p:cNvPr id="70" name="Google Shape;70;p13"/>
            <p:cNvSpPr/>
            <p:nvPr/>
          </p:nvSpPr>
          <p:spPr>
            <a:xfrm>
              <a:off x="573741" y="423582"/>
              <a:ext cx="7996500" cy="4296300"/>
            </a:xfrm>
            <a:prstGeom prst="roundRect">
              <a:avLst>
                <a:gd name="adj" fmla="val 2582"/>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Open Sans"/>
                <a:ea typeface="Open Sans"/>
                <a:cs typeface="Open Sans"/>
                <a:sym typeface="Open Sans"/>
              </a:endParaRPr>
            </a:p>
          </p:txBody>
        </p:sp>
        <p:sp>
          <p:nvSpPr>
            <p:cNvPr id="71" name="Google Shape;71;p13"/>
            <p:cNvSpPr/>
            <p:nvPr/>
          </p:nvSpPr>
          <p:spPr>
            <a:xfrm>
              <a:off x="573741" y="411255"/>
              <a:ext cx="7996500" cy="242400"/>
            </a:xfrm>
            <a:prstGeom prst="round2SameRect">
              <a:avLst>
                <a:gd name="adj1" fmla="val 50000"/>
                <a:gd name="adj2" fmla="val 0"/>
              </a:avLst>
            </a:prstGeom>
            <a:gradFill>
              <a:gsLst>
                <a:gs pos="0">
                  <a:schemeClr val="dk1"/>
                </a:gs>
                <a:gs pos="22000">
                  <a:schemeClr val="accent2"/>
                </a:gs>
                <a:gs pos="48000">
                  <a:srgbClr val="C96581"/>
                </a:gs>
                <a:gs pos="67000">
                  <a:srgbClr val="E06E84"/>
                </a:gs>
                <a:gs pos="85000">
                  <a:schemeClr val="accent1"/>
                </a:gs>
                <a:gs pos="100000">
                  <a:srgbClr val="F7E0D8"/>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Open Sans"/>
                <a:ea typeface="Open Sans"/>
                <a:cs typeface="Open Sans"/>
                <a:sym typeface="Open Sans"/>
              </a:endParaRPr>
            </a:p>
          </p:txBody>
        </p:sp>
      </p:grpSp>
      <p:sp>
        <p:nvSpPr>
          <p:cNvPr id="72" name="Google Shape;72;p13"/>
          <p:cNvSpPr txBox="1">
            <a:spLocks noGrp="1"/>
          </p:cNvSpPr>
          <p:nvPr>
            <p:ph type="title"/>
          </p:nvPr>
        </p:nvSpPr>
        <p:spPr>
          <a:xfrm>
            <a:off x="720000" y="552425"/>
            <a:ext cx="7704000" cy="7155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73" name="Google Shape;73;p13"/>
          <p:cNvSpPr txBox="1">
            <a:spLocks noGrp="1"/>
          </p:cNvSpPr>
          <p:nvPr>
            <p:ph type="title" idx="2"/>
          </p:nvPr>
        </p:nvSpPr>
        <p:spPr>
          <a:xfrm>
            <a:off x="1410850" y="1914500"/>
            <a:ext cx="2550300" cy="392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500"/>
              <a:buNone/>
              <a:defRPr sz="2500">
                <a:solidFill>
                  <a:schemeClr val="lt1"/>
                </a:solidFill>
              </a:defRPr>
            </a:lvl1pPr>
            <a:lvl2pPr lvl="1" algn="ctr" rtl="0">
              <a:spcBef>
                <a:spcPts val="0"/>
              </a:spcBef>
              <a:spcAft>
                <a:spcPts val="0"/>
              </a:spcAft>
              <a:buClr>
                <a:schemeClr val="lt1"/>
              </a:buClr>
              <a:buSzPts val="2500"/>
              <a:buNone/>
              <a:defRPr sz="2500">
                <a:solidFill>
                  <a:schemeClr val="lt1"/>
                </a:solidFill>
              </a:defRPr>
            </a:lvl2pPr>
            <a:lvl3pPr lvl="2" algn="ctr" rtl="0">
              <a:spcBef>
                <a:spcPts val="0"/>
              </a:spcBef>
              <a:spcAft>
                <a:spcPts val="0"/>
              </a:spcAft>
              <a:buClr>
                <a:schemeClr val="lt1"/>
              </a:buClr>
              <a:buSzPts val="2500"/>
              <a:buNone/>
              <a:defRPr sz="2500">
                <a:solidFill>
                  <a:schemeClr val="lt1"/>
                </a:solidFill>
              </a:defRPr>
            </a:lvl3pPr>
            <a:lvl4pPr lvl="3" algn="ctr" rtl="0">
              <a:spcBef>
                <a:spcPts val="0"/>
              </a:spcBef>
              <a:spcAft>
                <a:spcPts val="0"/>
              </a:spcAft>
              <a:buClr>
                <a:schemeClr val="lt1"/>
              </a:buClr>
              <a:buSzPts val="2500"/>
              <a:buNone/>
              <a:defRPr sz="2500">
                <a:solidFill>
                  <a:schemeClr val="lt1"/>
                </a:solidFill>
              </a:defRPr>
            </a:lvl4pPr>
            <a:lvl5pPr lvl="4" algn="ctr" rtl="0">
              <a:spcBef>
                <a:spcPts val="0"/>
              </a:spcBef>
              <a:spcAft>
                <a:spcPts val="0"/>
              </a:spcAft>
              <a:buClr>
                <a:schemeClr val="lt1"/>
              </a:buClr>
              <a:buSzPts val="2500"/>
              <a:buNone/>
              <a:defRPr sz="2500">
                <a:solidFill>
                  <a:schemeClr val="lt1"/>
                </a:solidFill>
              </a:defRPr>
            </a:lvl5pPr>
            <a:lvl6pPr lvl="5" algn="ctr" rtl="0">
              <a:spcBef>
                <a:spcPts val="0"/>
              </a:spcBef>
              <a:spcAft>
                <a:spcPts val="0"/>
              </a:spcAft>
              <a:buClr>
                <a:schemeClr val="lt1"/>
              </a:buClr>
              <a:buSzPts val="2500"/>
              <a:buNone/>
              <a:defRPr sz="2500">
                <a:solidFill>
                  <a:schemeClr val="lt1"/>
                </a:solidFill>
              </a:defRPr>
            </a:lvl6pPr>
            <a:lvl7pPr lvl="6" algn="ctr" rtl="0">
              <a:spcBef>
                <a:spcPts val="0"/>
              </a:spcBef>
              <a:spcAft>
                <a:spcPts val="0"/>
              </a:spcAft>
              <a:buClr>
                <a:schemeClr val="lt1"/>
              </a:buClr>
              <a:buSzPts val="2500"/>
              <a:buNone/>
              <a:defRPr sz="2500">
                <a:solidFill>
                  <a:schemeClr val="lt1"/>
                </a:solidFill>
              </a:defRPr>
            </a:lvl7pPr>
            <a:lvl8pPr lvl="7" algn="ctr" rtl="0">
              <a:spcBef>
                <a:spcPts val="0"/>
              </a:spcBef>
              <a:spcAft>
                <a:spcPts val="0"/>
              </a:spcAft>
              <a:buClr>
                <a:schemeClr val="lt1"/>
              </a:buClr>
              <a:buSzPts val="2500"/>
              <a:buNone/>
              <a:defRPr sz="2500">
                <a:solidFill>
                  <a:schemeClr val="lt1"/>
                </a:solidFill>
              </a:defRPr>
            </a:lvl8pPr>
            <a:lvl9pPr lvl="8" algn="ctr" rtl="0">
              <a:spcBef>
                <a:spcPts val="0"/>
              </a:spcBef>
              <a:spcAft>
                <a:spcPts val="0"/>
              </a:spcAft>
              <a:buClr>
                <a:schemeClr val="lt1"/>
              </a:buClr>
              <a:buSzPts val="2500"/>
              <a:buNone/>
              <a:defRPr sz="2500">
                <a:solidFill>
                  <a:schemeClr val="lt1"/>
                </a:solidFill>
              </a:defRPr>
            </a:lvl9pPr>
          </a:lstStyle>
          <a:p>
            <a:endParaRPr/>
          </a:p>
        </p:txBody>
      </p:sp>
      <p:sp>
        <p:nvSpPr>
          <p:cNvPr id="74" name="Google Shape;74;p13"/>
          <p:cNvSpPr txBox="1">
            <a:spLocks noGrp="1"/>
          </p:cNvSpPr>
          <p:nvPr>
            <p:ph type="title" idx="3" hasCustomPrompt="1"/>
          </p:nvPr>
        </p:nvSpPr>
        <p:spPr>
          <a:xfrm>
            <a:off x="1410850" y="1522025"/>
            <a:ext cx="2550300" cy="392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500"/>
              <a:buNone/>
              <a:defRPr sz="2500">
                <a:solidFill>
                  <a:schemeClr val="lt1"/>
                </a:solidFill>
              </a:defRPr>
            </a:lvl1pPr>
            <a:lvl2pPr lvl="1" algn="ctr" rtl="0">
              <a:spcBef>
                <a:spcPts val="0"/>
              </a:spcBef>
              <a:spcAft>
                <a:spcPts val="0"/>
              </a:spcAft>
              <a:buClr>
                <a:schemeClr val="lt1"/>
              </a:buClr>
              <a:buSzPts val="2500"/>
              <a:buNone/>
              <a:defRPr sz="2500">
                <a:solidFill>
                  <a:schemeClr val="lt1"/>
                </a:solidFill>
              </a:defRPr>
            </a:lvl2pPr>
            <a:lvl3pPr lvl="2" algn="ctr" rtl="0">
              <a:spcBef>
                <a:spcPts val="0"/>
              </a:spcBef>
              <a:spcAft>
                <a:spcPts val="0"/>
              </a:spcAft>
              <a:buClr>
                <a:schemeClr val="lt1"/>
              </a:buClr>
              <a:buSzPts val="2500"/>
              <a:buNone/>
              <a:defRPr sz="2500">
                <a:solidFill>
                  <a:schemeClr val="lt1"/>
                </a:solidFill>
              </a:defRPr>
            </a:lvl3pPr>
            <a:lvl4pPr lvl="3" algn="ctr" rtl="0">
              <a:spcBef>
                <a:spcPts val="0"/>
              </a:spcBef>
              <a:spcAft>
                <a:spcPts val="0"/>
              </a:spcAft>
              <a:buClr>
                <a:schemeClr val="lt1"/>
              </a:buClr>
              <a:buSzPts val="2500"/>
              <a:buNone/>
              <a:defRPr sz="2500">
                <a:solidFill>
                  <a:schemeClr val="lt1"/>
                </a:solidFill>
              </a:defRPr>
            </a:lvl4pPr>
            <a:lvl5pPr lvl="4" algn="ctr" rtl="0">
              <a:spcBef>
                <a:spcPts val="0"/>
              </a:spcBef>
              <a:spcAft>
                <a:spcPts val="0"/>
              </a:spcAft>
              <a:buClr>
                <a:schemeClr val="lt1"/>
              </a:buClr>
              <a:buSzPts val="2500"/>
              <a:buNone/>
              <a:defRPr sz="2500">
                <a:solidFill>
                  <a:schemeClr val="lt1"/>
                </a:solidFill>
              </a:defRPr>
            </a:lvl5pPr>
            <a:lvl6pPr lvl="5" algn="ctr" rtl="0">
              <a:spcBef>
                <a:spcPts val="0"/>
              </a:spcBef>
              <a:spcAft>
                <a:spcPts val="0"/>
              </a:spcAft>
              <a:buClr>
                <a:schemeClr val="lt1"/>
              </a:buClr>
              <a:buSzPts val="2500"/>
              <a:buNone/>
              <a:defRPr sz="2500">
                <a:solidFill>
                  <a:schemeClr val="lt1"/>
                </a:solidFill>
              </a:defRPr>
            </a:lvl6pPr>
            <a:lvl7pPr lvl="6" algn="ctr" rtl="0">
              <a:spcBef>
                <a:spcPts val="0"/>
              </a:spcBef>
              <a:spcAft>
                <a:spcPts val="0"/>
              </a:spcAft>
              <a:buClr>
                <a:schemeClr val="lt1"/>
              </a:buClr>
              <a:buSzPts val="2500"/>
              <a:buNone/>
              <a:defRPr sz="2500">
                <a:solidFill>
                  <a:schemeClr val="lt1"/>
                </a:solidFill>
              </a:defRPr>
            </a:lvl7pPr>
            <a:lvl8pPr lvl="7" algn="ctr" rtl="0">
              <a:spcBef>
                <a:spcPts val="0"/>
              </a:spcBef>
              <a:spcAft>
                <a:spcPts val="0"/>
              </a:spcAft>
              <a:buClr>
                <a:schemeClr val="lt1"/>
              </a:buClr>
              <a:buSzPts val="2500"/>
              <a:buNone/>
              <a:defRPr sz="2500">
                <a:solidFill>
                  <a:schemeClr val="lt1"/>
                </a:solidFill>
              </a:defRPr>
            </a:lvl8pPr>
            <a:lvl9pPr lvl="8" algn="ctr" rtl="0">
              <a:spcBef>
                <a:spcPts val="0"/>
              </a:spcBef>
              <a:spcAft>
                <a:spcPts val="0"/>
              </a:spcAft>
              <a:buClr>
                <a:schemeClr val="lt1"/>
              </a:buClr>
              <a:buSzPts val="2500"/>
              <a:buNone/>
              <a:defRPr sz="2500">
                <a:solidFill>
                  <a:schemeClr val="lt1"/>
                </a:solidFill>
              </a:defRPr>
            </a:lvl9pPr>
          </a:lstStyle>
          <a:p>
            <a:r>
              <a:t>xx%</a:t>
            </a:r>
          </a:p>
        </p:txBody>
      </p:sp>
      <p:sp>
        <p:nvSpPr>
          <p:cNvPr id="75" name="Google Shape;75;p13"/>
          <p:cNvSpPr txBox="1">
            <a:spLocks noGrp="1"/>
          </p:cNvSpPr>
          <p:nvPr>
            <p:ph type="subTitle" idx="1"/>
          </p:nvPr>
        </p:nvSpPr>
        <p:spPr>
          <a:xfrm>
            <a:off x="1410925" y="2306975"/>
            <a:ext cx="2550300" cy="392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lt1"/>
              </a:buClr>
              <a:buSzPts val="1400"/>
              <a:buNone/>
              <a:defRPr sz="1400">
                <a:solidFill>
                  <a:schemeClr val="lt1"/>
                </a:solidFill>
              </a:defRPr>
            </a:lvl1pPr>
            <a:lvl2pPr lvl="1" algn="ctr" rtl="0">
              <a:lnSpc>
                <a:spcPct val="100000"/>
              </a:lnSpc>
              <a:spcBef>
                <a:spcPts val="0"/>
              </a:spcBef>
              <a:spcAft>
                <a:spcPts val="0"/>
              </a:spcAft>
              <a:buClr>
                <a:schemeClr val="lt1"/>
              </a:buClr>
              <a:buSzPts val="1400"/>
              <a:buNone/>
              <a:defRPr>
                <a:solidFill>
                  <a:schemeClr val="lt1"/>
                </a:solidFill>
              </a:defRPr>
            </a:lvl2pPr>
            <a:lvl3pPr lvl="2" algn="ctr" rtl="0">
              <a:lnSpc>
                <a:spcPct val="100000"/>
              </a:lnSpc>
              <a:spcBef>
                <a:spcPts val="0"/>
              </a:spcBef>
              <a:spcAft>
                <a:spcPts val="0"/>
              </a:spcAft>
              <a:buClr>
                <a:schemeClr val="lt1"/>
              </a:buClr>
              <a:buSzPts val="1400"/>
              <a:buNone/>
              <a:defRPr>
                <a:solidFill>
                  <a:schemeClr val="lt1"/>
                </a:solidFill>
              </a:defRPr>
            </a:lvl3pPr>
            <a:lvl4pPr lvl="3" algn="ctr" rtl="0">
              <a:lnSpc>
                <a:spcPct val="100000"/>
              </a:lnSpc>
              <a:spcBef>
                <a:spcPts val="0"/>
              </a:spcBef>
              <a:spcAft>
                <a:spcPts val="0"/>
              </a:spcAft>
              <a:buClr>
                <a:schemeClr val="lt1"/>
              </a:buClr>
              <a:buSzPts val="1400"/>
              <a:buNone/>
              <a:defRPr>
                <a:solidFill>
                  <a:schemeClr val="lt1"/>
                </a:solidFill>
              </a:defRPr>
            </a:lvl4pPr>
            <a:lvl5pPr lvl="4" algn="ctr" rtl="0">
              <a:lnSpc>
                <a:spcPct val="100000"/>
              </a:lnSpc>
              <a:spcBef>
                <a:spcPts val="0"/>
              </a:spcBef>
              <a:spcAft>
                <a:spcPts val="0"/>
              </a:spcAft>
              <a:buClr>
                <a:schemeClr val="lt1"/>
              </a:buClr>
              <a:buSzPts val="1400"/>
              <a:buNone/>
              <a:defRPr>
                <a:solidFill>
                  <a:schemeClr val="lt1"/>
                </a:solidFill>
              </a:defRPr>
            </a:lvl5pPr>
            <a:lvl6pPr lvl="5" algn="ctr" rtl="0">
              <a:lnSpc>
                <a:spcPct val="100000"/>
              </a:lnSpc>
              <a:spcBef>
                <a:spcPts val="0"/>
              </a:spcBef>
              <a:spcAft>
                <a:spcPts val="0"/>
              </a:spcAft>
              <a:buClr>
                <a:schemeClr val="lt1"/>
              </a:buClr>
              <a:buSzPts val="1400"/>
              <a:buNone/>
              <a:defRPr>
                <a:solidFill>
                  <a:schemeClr val="lt1"/>
                </a:solidFill>
              </a:defRPr>
            </a:lvl6pPr>
            <a:lvl7pPr lvl="6" algn="ctr" rtl="0">
              <a:lnSpc>
                <a:spcPct val="100000"/>
              </a:lnSpc>
              <a:spcBef>
                <a:spcPts val="0"/>
              </a:spcBef>
              <a:spcAft>
                <a:spcPts val="0"/>
              </a:spcAft>
              <a:buClr>
                <a:schemeClr val="lt1"/>
              </a:buClr>
              <a:buSzPts val="1400"/>
              <a:buNone/>
              <a:defRPr>
                <a:solidFill>
                  <a:schemeClr val="lt1"/>
                </a:solidFill>
              </a:defRPr>
            </a:lvl7pPr>
            <a:lvl8pPr lvl="7" algn="ctr" rtl="0">
              <a:lnSpc>
                <a:spcPct val="100000"/>
              </a:lnSpc>
              <a:spcBef>
                <a:spcPts val="0"/>
              </a:spcBef>
              <a:spcAft>
                <a:spcPts val="0"/>
              </a:spcAft>
              <a:buClr>
                <a:schemeClr val="lt1"/>
              </a:buClr>
              <a:buSzPts val="1400"/>
              <a:buNone/>
              <a:defRPr>
                <a:solidFill>
                  <a:schemeClr val="lt1"/>
                </a:solidFill>
              </a:defRPr>
            </a:lvl8pPr>
            <a:lvl9pPr lvl="8" algn="ctr" rtl="0">
              <a:lnSpc>
                <a:spcPct val="100000"/>
              </a:lnSpc>
              <a:spcBef>
                <a:spcPts val="0"/>
              </a:spcBef>
              <a:spcAft>
                <a:spcPts val="0"/>
              </a:spcAft>
              <a:buClr>
                <a:schemeClr val="lt1"/>
              </a:buClr>
              <a:buSzPts val="1400"/>
              <a:buNone/>
              <a:defRPr>
                <a:solidFill>
                  <a:schemeClr val="lt1"/>
                </a:solidFill>
              </a:defRPr>
            </a:lvl9pPr>
          </a:lstStyle>
          <a:p>
            <a:endParaRPr/>
          </a:p>
        </p:txBody>
      </p:sp>
      <p:sp>
        <p:nvSpPr>
          <p:cNvPr id="76" name="Google Shape;76;p13"/>
          <p:cNvSpPr txBox="1">
            <a:spLocks noGrp="1"/>
          </p:cNvSpPr>
          <p:nvPr>
            <p:ph type="title" idx="4"/>
          </p:nvPr>
        </p:nvSpPr>
        <p:spPr>
          <a:xfrm>
            <a:off x="5182788" y="1914500"/>
            <a:ext cx="2550300" cy="392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500"/>
              <a:buNone/>
              <a:defRPr sz="2500">
                <a:solidFill>
                  <a:schemeClr val="lt1"/>
                </a:solidFill>
              </a:defRPr>
            </a:lvl1pPr>
            <a:lvl2pPr lvl="1" algn="ctr" rtl="0">
              <a:spcBef>
                <a:spcPts val="0"/>
              </a:spcBef>
              <a:spcAft>
                <a:spcPts val="0"/>
              </a:spcAft>
              <a:buClr>
                <a:schemeClr val="lt1"/>
              </a:buClr>
              <a:buSzPts val="2500"/>
              <a:buNone/>
              <a:defRPr sz="2500">
                <a:solidFill>
                  <a:schemeClr val="lt1"/>
                </a:solidFill>
              </a:defRPr>
            </a:lvl2pPr>
            <a:lvl3pPr lvl="2" algn="ctr" rtl="0">
              <a:spcBef>
                <a:spcPts val="0"/>
              </a:spcBef>
              <a:spcAft>
                <a:spcPts val="0"/>
              </a:spcAft>
              <a:buClr>
                <a:schemeClr val="lt1"/>
              </a:buClr>
              <a:buSzPts val="2500"/>
              <a:buNone/>
              <a:defRPr sz="2500">
                <a:solidFill>
                  <a:schemeClr val="lt1"/>
                </a:solidFill>
              </a:defRPr>
            </a:lvl3pPr>
            <a:lvl4pPr lvl="3" algn="ctr" rtl="0">
              <a:spcBef>
                <a:spcPts val="0"/>
              </a:spcBef>
              <a:spcAft>
                <a:spcPts val="0"/>
              </a:spcAft>
              <a:buClr>
                <a:schemeClr val="lt1"/>
              </a:buClr>
              <a:buSzPts val="2500"/>
              <a:buNone/>
              <a:defRPr sz="2500">
                <a:solidFill>
                  <a:schemeClr val="lt1"/>
                </a:solidFill>
              </a:defRPr>
            </a:lvl4pPr>
            <a:lvl5pPr lvl="4" algn="ctr" rtl="0">
              <a:spcBef>
                <a:spcPts val="0"/>
              </a:spcBef>
              <a:spcAft>
                <a:spcPts val="0"/>
              </a:spcAft>
              <a:buClr>
                <a:schemeClr val="lt1"/>
              </a:buClr>
              <a:buSzPts val="2500"/>
              <a:buNone/>
              <a:defRPr sz="2500">
                <a:solidFill>
                  <a:schemeClr val="lt1"/>
                </a:solidFill>
              </a:defRPr>
            </a:lvl5pPr>
            <a:lvl6pPr lvl="5" algn="ctr" rtl="0">
              <a:spcBef>
                <a:spcPts val="0"/>
              </a:spcBef>
              <a:spcAft>
                <a:spcPts val="0"/>
              </a:spcAft>
              <a:buClr>
                <a:schemeClr val="lt1"/>
              </a:buClr>
              <a:buSzPts val="2500"/>
              <a:buNone/>
              <a:defRPr sz="2500">
                <a:solidFill>
                  <a:schemeClr val="lt1"/>
                </a:solidFill>
              </a:defRPr>
            </a:lvl6pPr>
            <a:lvl7pPr lvl="6" algn="ctr" rtl="0">
              <a:spcBef>
                <a:spcPts val="0"/>
              </a:spcBef>
              <a:spcAft>
                <a:spcPts val="0"/>
              </a:spcAft>
              <a:buClr>
                <a:schemeClr val="lt1"/>
              </a:buClr>
              <a:buSzPts val="2500"/>
              <a:buNone/>
              <a:defRPr sz="2500">
                <a:solidFill>
                  <a:schemeClr val="lt1"/>
                </a:solidFill>
              </a:defRPr>
            </a:lvl7pPr>
            <a:lvl8pPr lvl="7" algn="ctr" rtl="0">
              <a:spcBef>
                <a:spcPts val="0"/>
              </a:spcBef>
              <a:spcAft>
                <a:spcPts val="0"/>
              </a:spcAft>
              <a:buClr>
                <a:schemeClr val="lt1"/>
              </a:buClr>
              <a:buSzPts val="2500"/>
              <a:buNone/>
              <a:defRPr sz="2500">
                <a:solidFill>
                  <a:schemeClr val="lt1"/>
                </a:solidFill>
              </a:defRPr>
            </a:lvl8pPr>
            <a:lvl9pPr lvl="8" algn="ctr" rtl="0">
              <a:spcBef>
                <a:spcPts val="0"/>
              </a:spcBef>
              <a:spcAft>
                <a:spcPts val="0"/>
              </a:spcAft>
              <a:buClr>
                <a:schemeClr val="lt1"/>
              </a:buClr>
              <a:buSzPts val="2500"/>
              <a:buNone/>
              <a:defRPr sz="2500">
                <a:solidFill>
                  <a:schemeClr val="lt1"/>
                </a:solidFill>
              </a:defRPr>
            </a:lvl9pPr>
          </a:lstStyle>
          <a:p>
            <a:endParaRPr/>
          </a:p>
        </p:txBody>
      </p:sp>
      <p:sp>
        <p:nvSpPr>
          <p:cNvPr id="77" name="Google Shape;77;p13"/>
          <p:cNvSpPr txBox="1">
            <a:spLocks noGrp="1"/>
          </p:cNvSpPr>
          <p:nvPr>
            <p:ph type="title" idx="5" hasCustomPrompt="1"/>
          </p:nvPr>
        </p:nvSpPr>
        <p:spPr>
          <a:xfrm>
            <a:off x="5182788" y="1522025"/>
            <a:ext cx="2550300" cy="392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500"/>
              <a:buNone/>
              <a:defRPr sz="2500">
                <a:solidFill>
                  <a:schemeClr val="lt1"/>
                </a:solidFill>
              </a:defRPr>
            </a:lvl1pPr>
            <a:lvl2pPr lvl="1" algn="ctr" rtl="0">
              <a:spcBef>
                <a:spcPts val="0"/>
              </a:spcBef>
              <a:spcAft>
                <a:spcPts val="0"/>
              </a:spcAft>
              <a:buClr>
                <a:schemeClr val="lt1"/>
              </a:buClr>
              <a:buSzPts val="2500"/>
              <a:buNone/>
              <a:defRPr sz="2500">
                <a:solidFill>
                  <a:schemeClr val="lt1"/>
                </a:solidFill>
              </a:defRPr>
            </a:lvl2pPr>
            <a:lvl3pPr lvl="2" algn="ctr" rtl="0">
              <a:spcBef>
                <a:spcPts val="0"/>
              </a:spcBef>
              <a:spcAft>
                <a:spcPts val="0"/>
              </a:spcAft>
              <a:buClr>
                <a:schemeClr val="lt1"/>
              </a:buClr>
              <a:buSzPts val="2500"/>
              <a:buNone/>
              <a:defRPr sz="2500">
                <a:solidFill>
                  <a:schemeClr val="lt1"/>
                </a:solidFill>
              </a:defRPr>
            </a:lvl3pPr>
            <a:lvl4pPr lvl="3" algn="ctr" rtl="0">
              <a:spcBef>
                <a:spcPts val="0"/>
              </a:spcBef>
              <a:spcAft>
                <a:spcPts val="0"/>
              </a:spcAft>
              <a:buClr>
                <a:schemeClr val="lt1"/>
              </a:buClr>
              <a:buSzPts val="2500"/>
              <a:buNone/>
              <a:defRPr sz="2500">
                <a:solidFill>
                  <a:schemeClr val="lt1"/>
                </a:solidFill>
              </a:defRPr>
            </a:lvl4pPr>
            <a:lvl5pPr lvl="4" algn="ctr" rtl="0">
              <a:spcBef>
                <a:spcPts val="0"/>
              </a:spcBef>
              <a:spcAft>
                <a:spcPts val="0"/>
              </a:spcAft>
              <a:buClr>
                <a:schemeClr val="lt1"/>
              </a:buClr>
              <a:buSzPts val="2500"/>
              <a:buNone/>
              <a:defRPr sz="2500">
                <a:solidFill>
                  <a:schemeClr val="lt1"/>
                </a:solidFill>
              </a:defRPr>
            </a:lvl5pPr>
            <a:lvl6pPr lvl="5" algn="ctr" rtl="0">
              <a:spcBef>
                <a:spcPts val="0"/>
              </a:spcBef>
              <a:spcAft>
                <a:spcPts val="0"/>
              </a:spcAft>
              <a:buClr>
                <a:schemeClr val="lt1"/>
              </a:buClr>
              <a:buSzPts val="2500"/>
              <a:buNone/>
              <a:defRPr sz="2500">
                <a:solidFill>
                  <a:schemeClr val="lt1"/>
                </a:solidFill>
              </a:defRPr>
            </a:lvl6pPr>
            <a:lvl7pPr lvl="6" algn="ctr" rtl="0">
              <a:spcBef>
                <a:spcPts val="0"/>
              </a:spcBef>
              <a:spcAft>
                <a:spcPts val="0"/>
              </a:spcAft>
              <a:buClr>
                <a:schemeClr val="lt1"/>
              </a:buClr>
              <a:buSzPts val="2500"/>
              <a:buNone/>
              <a:defRPr sz="2500">
                <a:solidFill>
                  <a:schemeClr val="lt1"/>
                </a:solidFill>
              </a:defRPr>
            </a:lvl7pPr>
            <a:lvl8pPr lvl="7" algn="ctr" rtl="0">
              <a:spcBef>
                <a:spcPts val="0"/>
              </a:spcBef>
              <a:spcAft>
                <a:spcPts val="0"/>
              </a:spcAft>
              <a:buClr>
                <a:schemeClr val="lt1"/>
              </a:buClr>
              <a:buSzPts val="2500"/>
              <a:buNone/>
              <a:defRPr sz="2500">
                <a:solidFill>
                  <a:schemeClr val="lt1"/>
                </a:solidFill>
              </a:defRPr>
            </a:lvl8pPr>
            <a:lvl9pPr lvl="8" algn="ctr" rtl="0">
              <a:spcBef>
                <a:spcPts val="0"/>
              </a:spcBef>
              <a:spcAft>
                <a:spcPts val="0"/>
              </a:spcAft>
              <a:buClr>
                <a:schemeClr val="lt1"/>
              </a:buClr>
              <a:buSzPts val="2500"/>
              <a:buNone/>
              <a:defRPr sz="2500">
                <a:solidFill>
                  <a:schemeClr val="lt1"/>
                </a:solidFill>
              </a:defRPr>
            </a:lvl9pPr>
          </a:lstStyle>
          <a:p>
            <a:r>
              <a:t>xx%</a:t>
            </a:r>
          </a:p>
        </p:txBody>
      </p:sp>
      <p:sp>
        <p:nvSpPr>
          <p:cNvPr id="78" name="Google Shape;78;p13"/>
          <p:cNvSpPr txBox="1">
            <a:spLocks noGrp="1"/>
          </p:cNvSpPr>
          <p:nvPr>
            <p:ph type="subTitle" idx="6"/>
          </p:nvPr>
        </p:nvSpPr>
        <p:spPr>
          <a:xfrm>
            <a:off x="5182863" y="2306975"/>
            <a:ext cx="2550300" cy="392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lt1"/>
              </a:buClr>
              <a:buSzPts val="1400"/>
              <a:buNone/>
              <a:defRPr sz="1400">
                <a:solidFill>
                  <a:schemeClr val="lt1"/>
                </a:solidFill>
              </a:defRPr>
            </a:lvl1pPr>
            <a:lvl2pPr lvl="1" algn="ctr" rtl="0">
              <a:lnSpc>
                <a:spcPct val="100000"/>
              </a:lnSpc>
              <a:spcBef>
                <a:spcPts val="0"/>
              </a:spcBef>
              <a:spcAft>
                <a:spcPts val="0"/>
              </a:spcAft>
              <a:buClr>
                <a:schemeClr val="lt1"/>
              </a:buClr>
              <a:buSzPts val="1400"/>
              <a:buNone/>
              <a:defRPr>
                <a:solidFill>
                  <a:schemeClr val="lt1"/>
                </a:solidFill>
              </a:defRPr>
            </a:lvl2pPr>
            <a:lvl3pPr lvl="2" algn="ctr" rtl="0">
              <a:lnSpc>
                <a:spcPct val="100000"/>
              </a:lnSpc>
              <a:spcBef>
                <a:spcPts val="0"/>
              </a:spcBef>
              <a:spcAft>
                <a:spcPts val="0"/>
              </a:spcAft>
              <a:buClr>
                <a:schemeClr val="lt1"/>
              </a:buClr>
              <a:buSzPts val="1400"/>
              <a:buNone/>
              <a:defRPr>
                <a:solidFill>
                  <a:schemeClr val="lt1"/>
                </a:solidFill>
              </a:defRPr>
            </a:lvl3pPr>
            <a:lvl4pPr lvl="3" algn="ctr" rtl="0">
              <a:lnSpc>
                <a:spcPct val="100000"/>
              </a:lnSpc>
              <a:spcBef>
                <a:spcPts val="0"/>
              </a:spcBef>
              <a:spcAft>
                <a:spcPts val="0"/>
              </a:spcAft>
              <a:buClr>
                <a:schemeClr val="lt1"/>
              </a:buClr>
              <a:buSzPts val="1400"/>
              <a:buNone/>
              <a:defRPr>
                <a:solidFill>
                  <a:schemeClr val="lt1"/>
                </a:solidFill>
              </a:defRPr>
            </a:lvl4pPr>
            <a:lvl5pPr lvl="4" algn="ctr" rtl="0">
              <a:lnSpc>
                <a:spcPct val="100000"/>
              </a:lnSpc>
              <a:spcBef>
                <a:spcPts val="0"/>
              </a:spcBef>
              <a:spcAft>
                <a:spcPts val="0"/>
              </a:spcAft>
              <a:buClr>
                <a:schemeClr val="lt1"/>
              </a:buClr>
              <a:buSzPts val="1400"/>
              <a:buNone/>
              <a:defRPr>
                <a:solidFill>
                  <a:schemeClr val="lt1"/>
                </a:solidFill>
              </a:defRPr>
            </a:lvl5pPr>
            <a:lvl6pPr lvl="5" algn="ctr" rtl="0">
              <a:lnSpc>
                <a:spcPct val="100000"/>
              </a:lnSpc>
              <a:spcBef>
                <a:spcPts val="0"/>
              </a:spcBef>
              <a:spcAft>
                <a:spcPts val="0"/>
              </a:spcAft>
              <a:buClr>
                <a:schemeClr val="lt1"/>
              </a:buClr>
              <a:buSzPts val="1400"/>
              <a:buNone/>
              <a:defRPr>
                <a:solidFill>
                  <a:schemeClr val="lt1"/>
                </a:solidFill>
              </a:defRPr>
            </a:lvl6pPr>
            <a:lvl7pPr lvl="6" algn="ctr" rtl="0">
              <a:lnSpc>
                <a:spcPct val="100000"/>
              </a:lnSpc>
              <a:spcBef>
                <a:spcPts val="0"/>
              </a:spcBef>
              <a:spcAft>
                <a:spcPts val="0"/>
              </a:spcAft>
              <a:buClr>
                <a:schemeClr val="lt1"/>
              </a:buClr>
              <a:buSzPts val="1400"/>
              <a:buNone/>
              <a:defRPr>
                <a:solidFill>
                  <a:schemeClr val="lt1"/>
                </a:solidFill>
              </a:defRPr>
            </a:lvl7pPr>
            <a:lvl8pPr lvl="7" algn="ctr" rtl="0">
              <a:lnSpc>
                <a:spcPct val="100000"/>
              </a:lnSpc>
              <a:spcBef>
                <a:spcPts val="0"/>
              </a:spcBef>
              <a:spcAft>
                <a:spcPts val="0"/>
              </a:spcAft>
              <a:buClr>
                <a:schemeClr val="lt1"/>
              </a:buClr>
              <a:buSzPts val="1400"/>
              <a:buNone/>
              <a:defRPr>
                <a:solidFill>
                  <a:schemeClr val="lt1"/>
                </a:solidFill>
              </a:defRPr>
            </a:lvl8pPr>
            <a:lvl9pPr lvl="8" algn="ctr" rtl="0">
              <a:lnSpc>
                <a:spcPct val="100000"/>
              </a:lnSpc>
              <a:spcBef>
                <a:spcPts val="0"/>
              </a:spcBef>
              <a:spcAft>
                <a:spcPts val="0"/>
              </a:spcAft>
              <a:buClr>
                <a:schemeClr val="lt1"/>
              </a:buClr>
              <a:buSzPts val="1400"/>
              <a:buNone/>
              <a:defRPr>
                <a:solidFill>
                  <a:schemeClr val="lt1"/>
                </a:solidFill>
              </a:defRPr>
            </a:lvl9pPr>
          </a:lstStyle>
          <a:p>
            <a:endParaRPr/>
          </a:p>
        </p:txBody>
      </p:sp>
      <p:sp>
        <p:nvSpPr>
          <p:cNvPr id="79" name="Google Shape;79;p13"/>
          <p:cNvSpPr txBox="1">
            <a:spLocks noGrp="1"/>
          </p:cNvSpPr>
          <p:nvPr>
            <p:ph type="title" idx="7"/>
          </p:nvPr>
        </p:nvSpPr>
        <p:spPr>
          <a:xfrm>
            <a:off x="5182788" y="3733650"/>
            <a:ext cx="2550300" cy="392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500"/>
              <a:buNone/>
              <a:defRPr sz="2500">
                <a:solidFill>
                  <a:schemeClr val="lt1"/>
                </a:solidFill>
              </a:defRPr>
            </a:lvl1pPr>
            <a:lvl2pPr lvl="1" algn="ctr" rtl="0">
              <a:spcBef>
                <a:spcPts val="0"/>
              </a:spcBef>
              <a:spcAft>
                <a:spcPts val="0"/>
              </a:spcAft>
              <a:buClr>
                <a:schemeClr val="lt1"/>
              </a:buClr>
              <a:buSzPts val="2500"/>
              <a:buNone/>
              <a:defRPr sz="2500">
                <a:solidFill>
                  <a:schemeClr val="lt1"/>
                </a:solidFill>
              </a:defRPr>
            </a:lvl2pPr>
            <a:lvl3pPr lvl="2" algn="ctr" rtl="0">
              <a:spcBef>
                <a:spcPts val="0"/>
              </a:spcBef>
              <a:spcAft>
                <a:spcPts val="0"/>
              </a:spcAft>
              <a:buClr>
                <a:schemeClr val="lt1"/>
              </a:buClr>
              <a:buSzPts val="2500"/>
              <a:buNone/>
              <a:defRPr sz="2500">
                <a:solidFill>
                  <a:schemeClr val="lt1"/>
                </a:solidFill>
              </a:defRPr>
            </a:lvl3pPr>
            <a:lvl4pPr lvl="3" algn="ctr" rtl="0">
              <a:spcBef>
                <a:spcPts val="0"/>
              </a:spcBef>
              <a:spcAft>
                <a:spcPts val="0"/>
              </a:spcAft>
              <a:buClr>
                <a:schemeClr val="lt1"/>
              </a:buClr>
              <a:buSzPts val="2500"/>
              <a:buNone/>
              <a:defRPr sz="2500">
                <a:solidFill>
                  <a:schemeClr val="lt1"/>
                </a:solidFill>
              </a:defRPr>
            </a:lvl4pPr>
            <a:lvl5pPr lvl="4" algn="ctr" rtl="0">
              <a:spcBef>
                <a:spcPts val="0"/>
              </a:spcBef>
              <a:spcAft>
                <a:spcPts val="0"/>
              </a:spcAft>
              <a:buClr>
                <a:schemeClr val="lt1"/>
              </a:buClr>
              <a:buSzPts val="2500"/>
              <a:buNone/>
              <a:defRPr sz="2500">
                <a:solidFill>
                  <a:schemeClr val="lt1"/>
                </a:solidFill>
              </a:defRPr>
            </a:lvl5pPr>
            <a:lvl6pPr lvl="5" algn="ctr" rtl="0">
              <a:spcBef>
                <a:spcPts val="0"/>
              </a:spcBef>
              <a:spcAft>
                <a:spcPts val="0"/>
              </a:spcAft>
              <a:buClr>
                <a:schemeClr val="lt1"/>
              </a:buClr>
              <a:buSzPts val="2500"/>
              <a:buNone/>
              <a:defRPr sz="2500">
                <a:solidFill>
                  <a:schemeClr val="lt1"/>
                </a:solidFill>
              </a:defRPr>
            </a:lvl6pPr>
            <a:lvl7pPr lvl="6" algn="ctr" rtl="0">
              <a:spcBef>
                <a:spcPts val="0"/>
              </a:spcBef>
              <a:spcAft>
                <a:spcPts val="0"/>
              </a:spcAft>
              <a:buClr>
                <a:schemeClr val="lt1"/>
              </a:buClr>
              <a:buSzPts val="2500"/>
              <a:buNone/>
              <a:defRPr sz="2500">
                <a:solidFill>
                  <a:schemeClr val="lt1"/>
                </a:solidFill>
              </a:defRPr>
            </a:lvl7pPr>
            <a:lvl8pPr lvl="7" algn="ctr" rtl="0">
              <a:spcBef>
                <a:spcPts val="0"/>
              </a:spcBef>
              <a:spcAft>
                <a:spcPts val="0"/>
              </a:spcAft>
              <a:buClr>
                <a:schemeClr val="lt1"/>
              </a:buClr>
              <a:buSzPts val="2500"/>
              <a:buNone/>
              <a:defRPr sz="2500">
                <a:solidFill>
                  <a:schemeClr val="lt1"/>
                </a:solidFill>
              </a:defRPr>
            </a:lvl8pPr>
            <a:lvl9pPr lvl="8" algn="ctr" rtl="0">
              <a:spcBef>
                <a:spcPts val="0"/>
              </a:spcBef>
              <a:spcAft>
                <a:spcPts val="0"/>
              </a:spcAft>
              <a:buClr>
                <a:schemeClr val="lt1"/>
              </a:buClr>
              <a:buSzPts val="2500"/>
              <a:buNone/>
              <a:defRPr sz="2500">
                <a:solidFill>
                  <a:schemeClr val="lt1"/>
                </a:solidFill>
              </a:defRPr>
            </a:lvl9pPr>
          </a:lstStyle>
          <a:p>
            <a:endParaRPr/>
          </a:p>
        </p:txBody>
      </p:sp>
      <p:sp>
        <p:nvSpPr>
          <p:cNvPr id="80" name="Google Shape;80;p13"/>
          <p:cNvSpPr txBox="1">
            <a:spLocks noGrp="1"/>
          </p:cNvSpPr>
          <p:nvPr>
            <p:ph type="title" idx="8" hasCustomPrompt="1"/>
          </p:nvPr>
        </p:nvSpPr>
        <p:spPr>
          <a:xfrm>
            <a:off x="5182788" y="3341175"/>
            <a:ext cx="2550300" cy="392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500"/>
              <a:buNone/>
              <a:defRPr sz="2500">
                <a:solidFill>
                  <a:schemeClr val="lt1"/>
                </a:solidFill>
              </a:defRPr>
            </a:lvl1pPr>
            <a:lvl2pPr lvl="1" algn="ctr" rtl="0">
              <a:spcBef>
                <a:spcPts val="0"/>
              </a:spcBef>
              <a:spcAft>
                <a:spcPts val="0"/>
              </a:spcAft>
              <a:buClr>
                <a:schemeClr val="lt1"/>
              </a:buClr>
              <a:buSzPts val="2500"/>
              <a:buNone/>
              <a:defRPr sz="2500">
                <a:solidFill>
                  <a:schemeClr val="lt1"/>
                </a:solidFill>
              </a:defRPr>
            </a:lvl2pPr>
            <a:lvl3pPr lvl="2" algn="ctr" rtl="0">
              <a:spcBef>
                <a:spcPts val="0"/>
              </a:spcBef>
              <a:spcAft>
                <a:spcPts val="0"/>
              </a:spcAft>
              <a:buClr>
                <a:schemeClr val="lt1"/>
              </a:buClr>
              <a:buSzPts val="2500"/>
              <a:buNone/>
              <a:defRPr sz="2500">
                <a:solidFill>
                  <a:schemeClr val="lt1"/>
                </a:solidFill>
              </a:defRPr>
            </a:lvl3pPr>
            <a:lvl4pPr lvl="3" algn="ctr" rtl="0">
              <a:spcBef>
                <a:spcPts val="0"/>
              </a:spcBef>
              <a:spcAft>
                <a:spcPts val="0"/>
              </a:spcAft>
              <a:buClr>
                <a:schemeClr val="lt1"/>
              </a:buClr>
              <a:buSzPts val="2500"/>
              <a:buNone/>
              <a:defRPr sz="2500">
                <a:solidFill>
                  <a:schemeClr val="lt1"/>
                </a:solidFill>
              </a:defRPr>
            </a:lvl4pPr>
            <a:lvl5pPr lvl="4" algn="ctr" rtl="0">
              <a:spcBef>
                <a:spcPts val="0"/>
              </a:spcBef>
              <a:spcAft>
                <a:spcPts val="0"/>
              </a:spcAft>
              <a:buClr>
                <a:schemeClr val="lt1"/>
              </a:buClr>
              <a:buSzPts val="2500"/>
              <a:buNone/>
              <a:defRPr sz="2500">
                <a:solidFill>
                  <a:schemeClr val="lt1"/>
                </a:solidFill>
              </a:defRPr>
            </a:lvl5pPr>
            <a:lvl6pPr lvl="5" algn="ctr" rtl="0">
              <a:spcBef>
                <a:spcPts val="0"/>
              </a:spcBef>
              <a:spcAft>
                <a:spcPts val="0"/>
              </a:spcAft>
              <a:buClr>
                <a:schemeClr val="lt1"/>
              </a:buClr>
              <a:buSzPts val="2500"/>
              <a:buNone/>
              <a:defRPr sz="2500">
                <a:solidFill>
                  <a:schemeClr val="lt1"/>
                </a:solidFill>
              </a:defRPr>
            </a:lvl6pPr>
            <a:lvl7pPr lvl="6" algn="ctr" rtl="0">
              <a:spcBef>
                <a:spcPts val="0"/>
              </a:spcBef>
              <a:spcAft>
                <a:spcPts val="0"/>
              </a:spcAft>
              <a:buClr>
                <a:schemeClr val="lt1"/>
              </a:buClr>
              <a:buSzPts val="2500"/>
              <a:buNone/>
              <a:defRPr sz="2500">
                <a:solidFill>
                  <a:schemeClr val="lt1"/>
                </a:solidFill>
              </a:defRPr>
            </a:lvl7pPr>
            <a:lvl8pPr lvl="7" algn="ctr" rtl="0">
              <a:spcBef>
                <a:spcPts val="0"/>
              </a:spcBef>
              <a:spcAft>
                <a:spcPts val="0"/>
              </a:spcAft>
              <a:buClr>
                <a:schemeClr val="lt1"/>
              </a:buClr>
              <a:buSzPts val="2500"/>
              <a:buNone/>
              <a:defRPr sz="2500">
                <a:solidFill>
                  <a:schemeClr val="lt1"/>
                </a:solidFill>
              </a:defRPr>
            </a:lvl8pPr>
            <a:lvl9pPr lvl="8" algn="ctr" rtl="0">
              <a:spcBef>
                <a:spcPts val="0"/>
              </a:spcBef>
              <a:spcAft>
                <a:spcPts val="0"/>
              </a:spcAft>
              <a:buClr>
                <a:schemeClr val="lt1"/>
              </a:buClr>
              <a:buSzPts val="2500"/>
              <a:buNone/>
              <a:defRPr sz="2500">
                <a:solidFill>
                  <a:schemeClr val="lt1"/>
                </a:solidFill>
              </a:defRPr>
            </a:lvl9pPr>
          </a:lstStyle>
          <a:p>
            <a:r>
              <a:t>xx%</a:t>
            </a:r>
          </a:p>
        </p:txBody>
      </p:sp>
      <p:sp>
        <p:nvSpPr>
          <p:cNvPr id="81" name="Google Shape;81;p13"/>
          <p:cNvSpPr txBox="1">
            <a:spLocks noGrp="1"/>
          </p:cNvSpPr>
          <p:nvPr>
            <p:ph type="subTitle" idx="9"/>
          </p:nvPr>
        </p:nvSpPr>
        <p:spPr>
          <a:xfrm>
            <a:off x="5182863" y="4126125"/>
            <a:ext cx="2550300" cy="392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lt1"/>
              </a:buClr>
              <a:buSzPts val="1400"/>
              <a:buNone/>
              <a:defRPr sz="1400">
                <a:solidFill>
                  <a:schemeClr val="lt1"/>
                </a:solidFill>
              </a:defRPr>
            </a:lvl1pPr>
            <a:lvl2pPr lvl="1" algn="ctr" rtl="0">
              <a:lnSpc>
                <a:spcPct val="100000"/>
              </a:lnSpc>
              <a:spcBef>
                <a:spcPts val="0"/>
              </a:spcBef>
              <a:spcAft>
                <a:spcPts val="0"/>
              </a:spcAft>
              <a:buClr>
                <a:schemeClr val="lt1"/>
              </a:buClr>
              <a:buSzPts val="1400"/>
              <a:buNone/>
              <a:defRPr>
                <a:solidFill>
                  <a:schemeClr val="lt1"/>
                </a:solidFill>
              </a:defRPr>
            </a:lvl2pPr>
            <a:lvl3pPr lvl="2" algn="ctr" rtl="0">
              <a:lnSpc>
                <a:spcPct val="100000"/>
              </a:lnSpc>
              <a:spcBef>
                <a:spcPts val="0"/>
              </a:spcBef>
              <a:spcAft>
                <a:spcPts val="0"/>
              </a:spcAft>
              <a:buClr>
                <a:schemeClr val="lt1"/>
              </a:buClr>
              <a:buSzPts val="1400"/>
              <a:buNone/>
              <a:defRPr>
                <a:solidFill>
                  <a:schemeClr val="lt1"/>
                </a:solidFill>
              </a:defRPr>
            </a:lvl3pPr>
            <a:lvl4pPr lvl="3" algn="ctr" rtl="0">
              <a:lnSpc>
                <a:spcPct val="100000"/>
              </a:lnSpc>
              <a:spcBef>
                <a:spcPts val="0"/>
              </a:spcBef>
              <a:spcAft>
                <a:spcPts val="0"/>
              </a:spcAft>
              <a:buClr>
                <a:schemeClr val="lt1"/>
              </a:buClr>
              <a:buSzPts val="1400"/>
              <a:buNone/>
              <a:defRPr>
                <a:solidFill>
                  <a:schemeClr val="lt1"/>
                </a:solidFill>
              </a:defRPr>
            </a:lvl4pPr>
            <a:lvl5pPr lvl="4" algn="ctr" rtl="0">
              <a:lnSpc>
                <a:spcPct val="100000"/>
              </a:lnSpc>
              <a:spcBef>
                <a:spcPts val="0"/>
              </a:spcBef>
              <a:spcAft>
                <a:spcPts val="0"/>
              </a:spcAft>
              <a:buClr>
                <a:schemeClr val="lt1"/>
              </a:buClr>
              <a:buSzPts val="1400"/>
              <a:buNone/>
              <a:defRPr>
                <a:solidFill>
                  <a:schemeClr val="lt1"/>
                </a:solidFill>
              </a:defRPr>
            </a:lvl5pPr>
            <a:lvl6pPr lvl="5" algn="ctr" rtl="0">
              <a:lnSpc>
                <a:spcPct val="100000"/>
              </a:lnSpc>
              <a:spcBef>
                <a:spcPts val="0"/>
              </a:spcBef>
              <a:spcAft>
                <a:spcPts val="0"/>
              </a:spcAft>
              <a:buClr>
                <a:schemeClr val="lt1"/>
              </a:buClr>
              <a:buSzPts val="1400"/>
              <a:buNone/>
              <a:defRPr>
                <a:solidFill>
                  <a:schemeClr val="lt1"/>
                </a:solidFill>
              </a:defRPr>
            </a:lvl6pPr>
            <a:lvl7pPr lvl="6" algn="ctr" rtl="0">
              <a:lnSpc>
                <a:spcPct val="100000"/>
              </a:lnSpc>
              <a:spcBef>
                <a:spcPts val="0"/>
              </a:spcBef>
              <a:spcAft>
                <a:spcPts val="0"/>
              </a:spcAft>
              <a:buClr>
                <a:schemeClr val="lt1"/>
              </a:buClr>
              <a:buSzPts val="1400"/>
              <a:buNone/>
              <a:defRPr>
                <a:solidFill>
                  <a:schemeClr val="lt1"/>
                </a:solidFill>
              </a:defRPr>
            </a:lvl7pPr>
            <a:lvl8pPr lvl="7" algn="ctr" rtl="0">
              <a:lnSpc>
                <a:spcPct val="100000"/>
              </a:lnSpc>
              <a:spcBef>
                <a:spcPts val="0"/>
              </a:spcBef>
              <a:spcAft>
                <a:spcPts val="0"/>
              </a:spcAft>
              <a:buClr>
                <a:schemeClr val="lt1"/>
              </a:buClr>
              <a:buSzPts val="1400"/>
              <a:buNone/>
              <a:defRPr>
                <a:solidFill>
                  <a:schemeClr val="lt1"/>
                </a:solidFill>
              </a:defRPr>
            </a:lvl8pPr>
            <a:lvl9pPr lvl="8" algn="ctr" rtl="0">
              <a:lnSpc>
                <a:spcPct val="100000"/>
              </a:lnSpc>
              <a:spcBef>
                <a:spcPts val="0"/>
              </a:spcBef>
              <a:spcAft>
                <a:spcPts val="0"/>
              </a:spcAft>
              <a:buClr>
                <a:schemeClr val="lt1"/>
              </a:buClr>
              <a:buSzPts val="1400"/>
              <a:buNone/>
              <a:defRPr>
                <a:solidFill>
                  <a:schemeClr val="lt1"/>
                </a:solidFill>
              </a:defRPr>
            </a:lvl9pPr>
          </a:lstStyle>
          <a:p>
            <a:endParaRPr/>
          </a:p>
        </p:txBody>
      </p:sp>
      <p:sp>
        <p:nvSpPr>
          <p:cNvPr id="82" name="Google Shape;82;p13"/>
          <p:cNvSpPr txBox="1">
            <a:spLocks noGrp="1"/>
          </p:cNvSpPr>
          <p:nvPr>
            <p:ph type="title" idx="13"/>
          </p:nvPr>
        </p:nvSpPr>
        <p:spPr>
          <a:xfrm>
            <a:off x="1410800" y="3733650"/>
            <a:ext cx="2550300" cy="392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500"/>
              <a:buNone/>
              <a:defRPr sz="2500">
                <a:solidFill>
                  <a:schemeClr val="lt1"/>
                </a:solidFill>
              </a:defRPr>
            </a:lvl1pPr>
            <a:lvl2pPr lvl="1" algn="ctr" rtl="0">
              <a:spcBef>
                <a:spcPts val="0"/>
              </a:spcBef>
              <a:spcAft>
                <a:spcPts val="0"/>
              </a:spcAft>
              <a:buClr>
                <a:schemeClr val="lt1"/>
              </a:buClr>
              <a:buSzPts val="2500"/>
              <a:buNone/>
              <a:defRPr sz="2500">
                <a:solidFill>
                  <a:schemeClr val="lt1"/>
                </a:solidFill>
              </a:defRPr>
            </a:lvl2pPr>
            <a:lvl3pPr lvl="2" algn="ctr" rtl="0">
              <a:spcBef>
                <a:spcPts val="0"/>
              </a:spcBef>
              <a:spcAft>
                <a:spcPts val="0"/>
              </a:spcAft>
              <a:buClr>
                <a:schemeClr val="lt1"/>
              </a:buClr>
              <a:buSzPts val="2500"/>
              <a:buNone/>
              <a:defRPr sz="2500">
                <a:solidFill>
                  <a:schemeClr val="lt1"/>
                </a:solidFill>
              </a:defRPr>
            </a:lvl3pPr>
            <a:lvl4pPr lvl="3" algn="ctr" rtl="0">
              <a:spcBef>
                <a:spcPts val="0"/>
              </a:spcBef>
              <a:spcAft>
                <a:spcPts val="0"/>
              </a:spcAft>
              <a:buClr>
                <a:schemeClr val="lt1"/>
              </a:buClr>
              <a:buSzPts val="2500"/>
              <a:buNone/>
              <a:defRPr sz="2500">
                <a:solidFill>
                  <a:schemeClr val="lt1"/>
                </a:solidFill>
              </a:defRPr>
            </a:lvl4pPr>
            <a:lvl5pPr lvl="4" algn="ctr" rtl="0">
              <a:spcBef>
                <a:spcPts val="0"/>
              </a:spcBef>
              <a:spcAft>
                <a:spcPts val="0"/>
              </a:spcAft>
              <a:buClr>
                <a:schemeClr val="lt1"/>
              </a:buClr>
              <a:buSzPts val="2500"/>
              <a:buNone/>
              <a:defRPr sz="2500">
                <a:solidFill>
                  <a:schemeClr val="lt1"/>
                </a:solidFill>
              </a:defRPr>
            </a:lvl5pPr>
            <a:lvl6pPr lvl="5" algn="ctr" rtl="0">
              <a:spcBef>
                <a:spcPts val="0"/>
              </a:spcBef>
              <a:spcAft>
                <a:spcPts val="0"/>
              </a:spcAft>
              <a:buClr>
                <a:schemeClr val="lt1"/>
              </a:buClr>
              <a:buSzPts val="2500"/>
              <a:buNone/>
              <a:defRPr sz="2500">
                <a:solidFill>
                  <a:schemeClr val="lt1"/>
                </a:solidFill>
              </a:defRPr>
            </a:lvl6pPr>
            <a:lvl7pPr lvl="6" algn="ctr" rtl="0">
              <a:spcBef>
                <a:spcPts val="0"/>
              </a:spcBef>
              <a:spcAft>
                <a:spcPts val="0"/>
              </a:spcAft>
              <a:buClr>
                <a:schemeClr val="lt1"/>
              </a:buClr>
              <a:buSzPts val="2500"/>
              <a:buNone/>
              <a:defRPr sz="2500">
                <a:solidFill>
                  <a:schemeClr val="lt1"/>
                </a:solidFill>
              </a:defRPr>
            </a:lvl7pPr>
            <a:lvl8pPr lvl="7" algn="ctr" rtl="0">
              <a:spcBef>
                <a:spcPts val="0"/>
              </a:spcBef>
              <a:spcAft>
                <a:spcPts val="0"/>
              </a:spcAft>
              <a:buClr>
                <a:schemeClr val="lt1"/>
              </a:buClr>
              <a:buSzPts val="2500"/>
              <a:buNone/>
              <a:defRPr sz="2500">
                <a:solidFill>
                  <a:schemeClr val="lt1"/>
                </a:solidFill>
              </a:defRPr>
            </a:lvl8pPr>
            <a:lvl9pPr lvl="8" algn="ctr" rtl="0">
              <a:spcBef>
                <a:spcPts val="0"/>
              </a:spcBef>
              <a:spcAft>
                <a:spcPts val="0"/>
              </a:spcAft>
              <a:buClr>
                <a:schemeClr val="lt1"/>
              </a:buClr>
              <a:buSzPts val="2500"/>
              <a:buNone/>
              <a:defRPr sz="2500">
                <a:solidFill>
                  <a:schemeClr val="lt1"/>
                </a:solidFill>
              </a:defRPr>
            </a:lvl9pPr>
          </a:lstStyle>
          <a:p>
            <a:endParaRPr/>
          </a:p>
        </p:txBody>
      </p:sp>
      <p:sp>
        <p:nvSpPr>
          <p:cNvPr id="83" name="Google Shape;83;p13"/>
          <p:cNvSpPr txBox="1">
            <a:spLocks noGrp="1"/>
          </p:cNvSpPr>
          <p:nvPr>
            <p:ph type="title" idx="14" hasCustomPrompt="1"/>
          </p:nvPr>
        </p:nvSpPr>
        <p:spPr>
          <a:xfrm>
            <a:off x="1410800" y="3341175"/>
            <a:ext cx="2550300" cy="392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500"/>
              <a:buNone/>
              <a:defRPr sz="2500">
                <a:solidFill>
                  <a:schemeClr val="lt1"/>
                </a:solidFill>
              </a:defRPr>
            </a:lvl1pPr>
            <a:lvl2pPr lvl="1" algn="ctr" rtl="0">
              <a:spcBef>
                <a:spcPts val="0"/>
              </a:spcBef>
              <a:spcAft>
                <a:spcPts val="0"/>
              </a:spcAft>
              <a:buClr>
                <a:schemeClr val="lt1"/>
              </a:buClr>
              <a:buSzPts val="2500"/>
              <a:buNone/>
              <a:defRPr sz="2500">
                <a:solidFill>
                  <a:schemeClr val="lt1"/>
                </a:solidFill>
              </a:defRPr>
            </a:lvl2pPr>
            <a:lvl3pPr lvl="2" algn="ctr" rtl="0">
              <a:spcBef>
                <a:spcPts val="0"/>
              </a:spcBef>
              <a:spcAft>
                <a:spcPts val="0"/>
              </a:spcAft>
              <a:buClr>
                <a:schemeClr val="lt1"/>
              </a:buClr>
              <a:buSzPts val="2500"/>
              <a:buNone/>
              <a:defRPr sz="2500">
                <a:solidFill>
                  <a:schemeClr val="lt1"/>
                </a:solidFill>
              </a:defRPr>
            </a:lvl3pPr>
            <a:lvl4pPr lvl="3" algn="ctr" rtl="0">
              <a:spcBef>
                <a:spcPts val="0"/>
              </a:spcBef>
              <a:spcAft>
                <a:spcPts val="0"/>
              </a:spcAft>
              <a:buClr>
                <a:schemeClr val="lt1"/>
              </a:buClr>
              <a:buSzPts val="2500"/>
              <a:buNone/>
              <a:defRPr sz="2500">
                <a:solidFill>
                  <a:schemeClr val="lt1"/>
                </a:solidFill>
              </a:defRPr>
            </a:lvl4pPr>
            <a:lvl5pPr lvl="4" algn="ctr" rtl="0">
              <a:spcBef>
                <a:spcPts val="0"/>
              </a:spcBef>
              <a:spcAft>
                <a:spcPts val="0"/>
              </a:spcAft>
              <a:buClr>
                <a:schemeClr val="lt1"/>
              </a:buClr>
              <a:buSzPts val="2500"/>
              <a:buNone/>
              <a:defRPr sz="2500">
                <a:solidFill>
                  <a:schemeClr val="lt1"/>
                </a:solidFill>
              </a:defRPr>
            </a:lvl5pPr>
            <a:lvl6pPr lvl="5" algn="ctr" rtl="0">
              <a:spcBef>
                <a:spcPts val="0"/>
              </a:spcBef>
              <a:spcAft>
                <a:spcPts val="0"/>
              </a:spcAft>
              <a:buClr>
                <a:schemeClr val="lt1"/>
              </a:buClr>
              <a:buSzPts val="2500"/>
              <a:buNone/>
              <a:defRPr sz="2500">
                <a:solidFill>
                  <a:schemeClr val="lt1"/>
                </a:solidFill>
              </a:defRPr>
            </a:lvl6pPr>
            <a:lvl7pPr lvl="6" algn="ctr" rtl="0">
              <a:spcBef>
                <a:spcPts val="0"/>
              </a:spcBef>
              <a:spcAft>
                <a:spcPts val="0"/>
              </a:spcAft>
              <a:buClr>
                <a:schemeClr val="lt1"/>
              </a:buClr>
              <a:buSzPts val="2500"/>
              <a:buNone/>
              <a:defRPr sz="2500">
                <a:solidFill>
                  <a:schemeClr val="lt1"/>
                </a:solidFill>
              </a:defRPr>
            </a:lvl7pPr>
            <a:lvl8pPr lvl="7" algn="ctr" rtl="0">
              <a:spcBef>
                <a:spcPts val="0"/>
              </a:spcBef>
              <a:spcAft>
                <a:spcPts val="0"/>
              </a:spcAft>
              <a:buClr>
                <a:schemeClr val="lt1"/>
              </a:buClr>
              <a:buSzPts val="2500"/>
              <a:buNone/>
              <a:defRPr sz="2500">
                <a:solidFill>
                  <a:schemeClr val="lt1"/>
                </a:solidFill>
              </a:defRPr>
            </a:lvl8pPr>
            <a:lvl9pPr lvl="8" algn="ctr" rtl="0">
              <a:spcBef>
                <a:spcPts val="0"/>
              </a:spcBef>
              <a:spcAft>
                <a:spcPts val="0"/>
              </a:spcAft>
              <a:buClr>
                <a:schemeClr val="lt1"/>
              </a:buClr>
              <a:buSzPts val="2500"/>
              <a:buNone/>
              <a:defRPr sz="2500">
                <a:solidFill>
                  <a:schemeClr val="lt1"/>
                </a:solidFill>
              </a:defRPr>
            </a:lvl9pPr>
          </a:lstStyle>
          <a:p>
            <a:r>
              <a:t>xx%</a:t>
            </a:r>
          </a:p>
        </p:txBody>
      </p:sp>
      <p:sp>
        <p:nvSpPr>
          <p:cNvPr id="84" name="Google Shape;84;p13"/>
          <p:cNvSpPr txBox="1">
            <a:spLocks noGrp="1"/>
          </p:cNvSpPr>
          <p:nvPr>
            <p:ph type="subTitle" idx="15"/>
          </p:nvPr>
        </p:nvSpPr>
        <p:spPr>
          <a:xfrm>
            <a:off x="1410875" y="4126125"/>
            <a:ext cx="2550300" cy="392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lt1"/>
              </a:buClr>
              <a:buSzPts val="1400"/>
              <a:buNone/>
              <a:defRPr sz="1400">
                <a:solidFill>
                  <a:schemeClr val="lt1"/>
                </a:solidFill>
              </a:defRPr>
            </a:lvl1pPr>
            <a:lvl2pPr lvl="1" algn="ctr" rtl="0">
              <a:lnSpc>
                <a:spcPct val="100000"/>
              </a:lnSpc>
              <a:spcBef>
                <a:spcPts val="0"/>
              </a:spcBef>
              <a:spcAft>
                <a:spcPts val="0"/>
              </a:spcAft>
              <a:buClr>
                <a:schemeClr val="lt1"/>
              </a:buClr>
              <a:buSzPts val="1400"/>
              <a:buNone/>
              <a:defRPr>
                <a:solidFill>
                  <a:schemeClr val="lt1"/>
                </a:solidFill>
              </a:defRPr>
            </a:lvl2pPr>
            <a:lvl3pPr lvl="2" algn="ctr" rtl="0">
              <a:lnSpc>
                <a:spcPct val="100000"/>
              </a:lnSpc>
              <a:spcBef>
                <a:spcPts val="0"/>
              </a:spcBef>
              <a:spcAft>
                <a:spcPts val="0"/>
              </a:spcAft>
              <a:buClr>
                <a:schemeClr val="lt1"/>
              </a:buClr>
              <a:buSzPts val="1400"/>
              <a:buNone/>
              <a:defRPr>
                <a:solidFill>
                  <a:schemeClr val="lt1"/>
                </a:solidFill>
              </a:defRPr>
            </a:lvl3pPr>
            <a:lvl4pPr lvl="3" algn="ctr" rtl="0">
              <a:lnSpc>
                <a:spcPct val="100000"/>
              </a:lnSpc>
              <a:spcBef>
                <a:spcPts val="0"/>
              </a:spcBef>
              <a:spcAft>
                <a:spcPts val="0"/>
              </a:spcAft>
              <a:buClr>
                <a:schemeClr val="lt1"/>
              </a:buClr>
              <a:buSzPts val="1400"/>
              <a:buNone/>
              <a:defRPr>
                <a:solidFill>
                  <a:schemeClr val="lt1"/>
                </a:solidFill>
              </a:defRPr>
            </a:lvl4pPr>
            <a:lvl5pPr lvl="4" algn="ctr" rtl="0">
              <a:lnSpc>
                <a:spcPct val="100000"/>
              </a:lnSpc>
              <a:spcBef>
                <a:spcPts val="0"/>
              </a:spcBef>
              <a:spcAft>
                <a:spcPts val="0"/>
              </a:spcAft>
              <a:buClr>
                <a:schemeClr val="lt1"/>
              </a:buClr>
              <a:buSzPts val="1400"/>
              <a:buNone/>
              <a:defRPr>
                <a:solidFill>
                  <a:schemeClr val="lt1"/>
                </a:solidFill>
              </a:defRPr>
            </a:lvl5pPr>
            <a:lvl6pPr lvl="5" algn="ctr" rtl="0">
              <a:lnSpc>
                <a:spcPct val="100000"/>
              </a:lnSpc>
              <a:spcBef>
                <a:spcPts val="0"/>
              </a:spcBef>
              <a:spcAft>
                <a:spcPts val="0"/>
              </a:spcAft>
              <a:buClr>
                <a:schemeClr val="lt1"/>
              </a:buClr>
              <a:buSzPts val="1400"/>
              <a:buNone/>
              <a:defRPr>
                <a:solidFill>
                  <a:schemeClr val="lt1"/>
                </a:solidFill>
              </a:defRPr>
            </a:lvl6pPr>
            <a:lvl7pPr lvl="6" algn="ctr" rtl="0">
              <a:lnSpc>
                <a:spcPct val="100000"/>
              </a:lnSpc>
              <a:spcBef>
                <a:spcPts val="0"/>
              </a:spcBef>
              <a:spcAft>
                <a:spcPts val="0"/>
              </a:spcAft>
              <a:buClr>
                <a:schemeClr val="lt1"/>
              </a:buClr>
              <a:buSzPts val="1400"/>
              <a:buNone/>
              <a:defRPr>
                <a:solidFill>
                  <a:schemeClr val="lt1"/>
                </a:solidFill>
              </a:defRPr>
            </a:lvl7pPr>
            <a:lvl8pPr lvl="7" algn="ctr" rtl="0">
              <a:lnSpc>
                <a:spcPct val="100000"/>
              </a:lnSpc>
              <a:spcBef>
                <a:spcPts val="0"/>
              </a:spcBef>
              <a:spcAft>
                <a:spcPts val="0"/>
              </a:spcAft>
              <a:buClr>
                <a:schemeClr val="lt1"/>
              </a:buClr>
              <a:buSzPts val="1400"/>
              <a:buNone/>
              <a:defRPr>
                <a:solidFill>
                  <a:schemeClr val="lt1"/>
                </a:solidFill>
              </a:defRPr>
            </a:lvl8pPr>
            <a:lvl9pPr lvl="8" algn="ctr" rtl="0">
              <a:lnSpc>
                <a:spcPct val="100000"/>
              </a:lnSpc>
              <a:spcBef>
                <a:spcPts val="0"/>
              </a:spcBef>
              <a:spcAft>
                <a:spcPts val="0"/>
              </a:spcAft>
              <a:buClr>
                <a:schemeClr val="lt1"/>
              </a:buClr>
              <a:buSzPts val="1400"/>
              <a:buNone/>
              <a:defRPr>
                <a:solidFill>
                  <a:schemeClr val="lt1"/>
                </a:solidFill>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85"/>
        <p:cNvGrpSpPr/>
        <p:nvPr/>
      </p:nvGrpSpPr>
      <p:grpSpPr>
        <a:xfrm>
          <a:off x="0" y="0"/>
          <a:ext cx="0" cy="0"/>
          <a:chOff x="0" y="0"/>
          <a:chExt cx="0" cy="0"/>
        </a:xfrm>
      </p:grpSpPr>
      <p:grpSp>
        <p:nvGrpSpPr>
          <p:cNvPr id="86" name="Google Shape;86;p14"/>
          <p:cNvGrpSpPr/>
          <p:nvPr/>
        </p:nvGrpSpPr>
        <p:grpSpPr>
          <a:xfrm>
            <a:off x="573741" y="411255"/>
            <a:ext cx="7996500" cy="4308627"/>
            <a:chOff x="573741" y="411255"/>
            <a:chExt cx="7996500" cy="4308627"/>
          </a:xfrm>
        </p:grpSpPr>
        <p:sp>
          <p:nvSpPr>
            <p:cNvPr id="87" name="Google Shape;87;p14"/>
            <p:cNvSpPr/>
            <p:nvPr/>
          </p:nvSpPr>
          <p:spPr>
            <a:xfrm>
              <a:off x="573741" y="423582"/>
              <a:ext cx="7996500" cy="4296300"/>
            </a:xfrm>
            <a:prstGeom prst="roundRect">
              <a:avLst>
                <a:gd name="adj" fmla="val 2582"/>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88" name="Google Shape;88;p14"/>
            <p:cNvSpPr/>
            <p:nvPr/>
          </p:nvSpPr>
          <p:spPr>
            <a:xfrm>
              <a:off x="573741" y="411255"/>
              <a:ext cx="7996500" cy="282300"/>
            </a:xfrm>
            <a:prstGeom prst="round2SameRect">
              <a:avLst>
                <a:gd name="adj1" fmla="val 30952"/>
                <a:gd name="adj2" fmla="val 0"/>
              </a:avLst>
            </a:prstGeom>
            <a:gradFill>
              <a:gsLst>
                <a:gs pos="0">
                  <a:schemeClr val="dk1"/>
                </a:gs>
                <a:gs pos="22000">
                  <a:schemeClr val="accent2"/>
                </a:gs>
                <a:gs pos="48000">
                  <a:srgbClr val="C96581"/>
                </a:gs>
                <a:gs pos="67000">
                  <a:srgbClr val="E06E84"/>
                </a:gs>
                <a:gs pos="85000">
                  <a:schemeClr val="accent1"/>
                </a:gs>
                <a:gs pos="100000">
                  <a:srgbClr val="F7E0D8"/>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grpSp>
      <p:sp>
        <p:nvSpPr>
          <p:cNvPr id="89" name="Google Shape;89;p14"/>
          <p:cNvSpPr txBox="1">
            <a:spLocks noGrp="1"/>
          </p:cNvSpPr>
          <p:nvPr>
            <p:ph type="title"/>
          </p:nvPr>
        </p:nvSpPr>
        <p:spPr>
          <a:xfrm>
            <a:off x="2290025" y="3392700"/>
            <a:ext cx="4563900" cy="531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90" name="Google Shape;90;p14"/>
          <p:cNvSpPr txBox="1">
            <a:spLocks noGrp="1"/>
          </p:cNvSpPr>
          <p:nvPr>
            <p:ph type="subTitle" idx="1"/>
          </p:nvPr>
        </p:nvSpPr>
        <p:spPr>
          <a:xfrm>
            <a:off x="1458125" y="1188100"/>
            <a:ext cx="6227700" cy="1740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500"/>
              <a:buNone/>
              <a:defRPr sz="2500"/>
            </a:lvl1pPr>
            <a:lvl2pPr lvl="1" algn="ctr" rtl="0">
              <a:lnSpc>
                <a:spcPct val="100000"/>
              </a:lnSpc>
              <a:spcBef>
                <a:spcPts val="0"/>
              </a:spcBef>
              <a:spcAft>
                <a:spcPts val="0"/>
              </a:spcAft>
              <a:buSzPts val="2500"/>
              <a:buNone/>
              <a:defRPr sz="2500"/>
            </a:lvl2pPr>
            <a:lvl3pPr lvl="2" algn="ctr" rtl="0">
              <a:lnSpc>
                <a:spcPct val="100000"/>
              </a:lnSpc>
              <a:spcBef>
                <a:spcPts val="0"/>
              </a:spcBef>
              <a:spcAft>
                <a:spcPts val="0"/>
              </a:spcAft>
              <a:buSzPts val="2500"/>
              <a:buNone/>
              <a:defRPr sz="2500"/>
            </a:lvl3pPr>
            <a:lvl4pPr lvl="3" algn="ctr" rtl="0">
              <a:lnSpc>
                <a:spcPct val="100000"/>
              </a:lnSpc>
              <a:spcBef>
                <a:spcPts val="0"/>
              </a:spcBef>
              <a:spcAft>
                <a:spcPts val="0"/>
              </a:spcAft>
              <a:buSzPts val="2500"/>
              <a:buNone/>
              <a:defRPr sz="2500"/>
            </a:lvl4pPr>
            <a:lvl5pPr lvl="4" algn="ctr" rtl="0">
              <a:lnSpc>
                <a:spcPct val="100000"/>
              </a:lnSpc>
              <a:spcBef>
                <a:spcPts val="0"/>
              </a:spcBef>
              <a:spcAft>
                <a:spcPts val="0"/>
              </a:spcAft>
              <a:buSzPts val="2500"/>
              <a:buNone/>
              <a:defRPr sz="2500"/>
            </a:lvl5pPr>
            <a:lvl6pPr lvl="5" algn="ctr" rtl="0">
              <a:lnSpc>
                <a:spcPct val="100000"/>
              </a:lnSpc>
              <a:spcBef>
                <a:spcPts val="0"/>
              </a:spcBef>
              <a:spcAft>
                <a:spcPts val="0"/>
              </a:spcAft>
              <a:buSzPts val="2500"/>
              <a:buNone/>
              <a:defRPr sz="2500"/>
            </a:lvl6pPr>
            <a:lvl7pPr lvl="6" algn="ctr" rtl="0">
              <a:lnSpc>
                <a:spcPct val="100000"/>
              </a:lnSpc>
              <a:spcBef>
                <a:spcPts val="0"/>
              </a:spcBef>
              <a:spcAft>
                <a:spcPts val="0"/>
              </a:spcAft>
              <a:buSzPts val="2500"/>
              <a:buNone/>
              <a:defRPr sz="2500"/>
            </a:lvl7pPr>
            <a:lvl8pPr lvl="7" algn="ctr" rtl="0">
              <a:lnSpc>
                <a:spcPct val="100000"/>
              </a:lnSpc>
              <a:spcBef>
                <a:spcPts val="0"/>
              </a:spcBef>
              <a:spcAft>
                <a:spcPts val="0"/>
              </a:spcAft>
              <a:buSzPts val="2500"/>
              <a:buNone/>
              <a:defRPr sz="2500"/>
            </a:lvl8pPr>
            <a:lvl9pPr lvl="8" algn="ctr" rtl="0">
              <a:lnSpc>
                <a:spcPct val="100000"/>
              </a:lnSpc>
              <a:spcBef>
                <a:spcPts val="0"/>
              </a:spcBef>
              <a:spcAft>
                <a:spcPts val="0"/>
              </a:spcAft>
              <a:buSzPts val="2500"/>
              <a:buNone/>
              <a:defRPr sz="2500"/>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120"/>
        <p:cNvGrpSpPr/>
        <p:nvPr/>
      </p:nvGrpSpPr>
      <p:grpSpPr>
        <a:xfrm>
          <a:off x="0" y="0"/>
          <a:ext cx="0" cy="0"/>
          <a:chOff x="0" y="0"/>
          <a:chExt cx="0" cy="0"/>
        </a:xfrm>
      </p:grpSpPr>
      <p:grpSp>
        <p:nvGrpSpPr>
          <p:cNvPr id="121" name="Google Shape;121;p19"/>
          <p:cNvGrpSpPr/>
          <p:nvPr/>
        </p:nvGrpSpPr>
        <p:grpSpPr>
          <a:xfrm>
            <a:off x="573741" y="411255"/>
            <a:ext cx="7996500" cy="4308627"/>
            <a:chOff x="573741" y="411255"/>
            <a:chExt cx="7996500" cy="4308627"/>
          </a:xfrm>
        </p:grpSpPr>
        <p:sp>
          <p:nvSpPr>
            <p:cNvPr id="122" name="Google Shape;122;p19"/>
            <p:cNvSpPr/>
            <p:nvPr/>
          </p:nvSpPr>
          <p:spPr>
            <a:xfrm>
              <a:off x="573741" y="423582"/>
              <a:ext cx="7996500" cy="4296300"/>
            </a:xfrm>
            <a:prstGeom prst="roundRect">
              <a:avLst>
                <a:gd name="adj" fmla="val 2582"/>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23" name="Google Shape;123;p19"/>
            <p:cNvSpPr/>
            <p:nvPr/>
          </p:nvSpPr>
          <p:spPr>
            <a:xfrm>
              <a:off x="573741" y="411255"/>
              <a:ext cx="7996500" cy="282300"/>
            </a:xfrm>
            <a:prstGeom prst="round2SameRect">
              <a:avLst>
                <a:gd name="adj1" fmla="val 30952"/>
                <a:gd name="adj2" fmla="val 0"/>
              </a:avLst>
            </a:prstGeom>
            <a:gradFill>
              <a:gsLst>
                <a:gs pos="0">
                  <a:schemeClr val="dk1"/>
                </a:gs>
                <a:gs pos="22000">
                  <a:schemeClr val="accent2"/>
                </a:gs>
                <a:gs pos="48000">
                  <a:srgbClr val="C96581"/>
                </a:gs>
                <a:gs pos="67000">
                  <a:srgbClr val="E06E84"/>
                </a:gs>
                <a:gs pos="85000">
                  <a:schemeClr val="accent1"/>
                </a:gs>
                <a:gs pos="100000">
                  <a:srgbClr val="F7E0D8"/>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124"/>
        <p:cNvGrpSpPr/>
        <p:nvPr/>
      </p:nvGrpSpPr>
      <p:grpSpPr>
        <a:xfrm>
          <a:off x="0" y="0"/>
          <a:ext cx="0" cy="0"/>
          <a:chOff x="0" y="0"/>
          <a:chExt cx="0" cy="0"/>
        </a:xfrm>
      </p:grpSpPr>
      <p:grpSp>
        <p:nvGrpSpPr>
          <p:cNvPr id="125" name="Google Shape;125;p20"/>
          <p:cNvGrpSpPr/>
          <p:nvPr/>
        </p:nvGrpSpPr>
        <p:grpSpPr>
          <a:xfrm>
            <a:off x="198350" y="151265"/>
            <a:ext cx="8747371" cy="4840742"/>
            <a:chOff x="573741" y="411255"/>
            <a:chExt cx="7996500" cy="4308627"/>
          </a:xfrm>
        </p:grpSpPr>
        <p:sp>
          <p:nvSpPr>
            <p:cNvPr id="126" name="Google Shape;126;p20"/>
            <p:cNvSpPr/>
            <p:nvPr/>
          </p:nvSpPr>
          <p:spPr>
            <a:xfrm>
              <a:off x="573741" y="423582"/>
              <a:ext cx="7996500" cy="4296300"/>
            </a:xfrm>
            <a:prstGeom prst="roundRect">
              <a:avLst>
                <a:gd name="adj" fmla="val 2582"/>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27" name="Google Shape;127;p20"/>
            <p:cNvSpPr/>
            <p:nvPr/>
          </p:nvSpPr>
          <p:spPr>
            <a:xfrm>
              <a:off x="573741" y="411255"/>
              <a:ext cx="7996500" cy="242400"/>
            </a:xfrm>
            <a:prstGeom prst="round2SameRect">
              <a:avLst>
                <a:gd name="adj1" fmla="val 50000"/>
                <a:gd name="adj2" fmla="val 0"/>
              </a:avLst>
            </a:prstGeom>
            <a:gradFill>
              <a:gsLst>
                <a:gs pos="0">
                  <a:schemeClr val="dk1"/>
                </a:gs>
                <a:gs pos="22000">
                  <a:schemeClr val="accent2"/>
                </a:gs>
                <a:gs pos="48000">
                  <a:srgbClr val="C96581"/>
                </a:gs>
                <a:gs pos="67000">
                  <a:srgbClr val="E06E84"/>
                </a:gs>
                <a:gs pos="85000">
                  <a:schemeClr val="accent1"/>
                </a:gs>
                <a:gs pos="100000">
                  <a:srgbClr val="F7E0D8"/>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7"/>
        <p:cNvGrpSpPr/>
        <p:nvPr/>
      </p:nvGrpSpPr>
      <p:grpSpPr>
        <a:xfrm>
          <a:off x="0" y="0"/>
          <a:ext cx="0" cy="0"/>
          <a:chOff x="0" y="0"/>
          <a:chExt cx="0" cy="0"/>
        </a:xfrm>
      </p:grpSpPr>
      <p:grpSp>
        <p:nvGrpSpPr>
          <p:cNvPr id="28" name="Google Shape;28;p5"/>
          <p:cNvGrpSpPr/>
          <p:nvPr/>
        </p:nvGrpSpPr>
        <p:grpSpPr>
          <a:xfrm>
            <a:off x="198350" y="151265"/>
            <a:ext cx="8747371" cy="4840742"/>
            <a:chOff x="573741" y="411255"/>
            <a:chExt cx="7996500" cy="4308627"/>
          </a:xfrm>
        </p:grpSpPr>
        <p:sp>
          <p:nvSpPr>
            <p:cNvPr id="29" name="Google Shape;29;p5"/>
            <p:cNvSpPr/>
            <p:nvPr/>
          </p:nvSpPr>
          <p:spPr>
            <a:xfrm>
              <a:off x="573741" y="423582"/>
              <a:ext cx="7996500" cy="4296300"/>
            </a:xfrm>
            <a:prstGeom prst="roundRect">
              <a:avLst>
                <a:gd name="adj" fmla="val 2582"/>
              </a:avLst>
            </a:prstGeom>
            <a:solidFill>
              <a:srgbClr val="FFFF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Open Sans"/>
                <a:ea typeface="Open Sans"/>
                <a:cs typeface="Open Sans"/>
                <a:sym typeface="Open Sans"/>
              </a:endParaRPr>
            </a:p>
          </p:txBody>
        </p:sp>
        <p:sp>
          <p:nvSpPr>
            <p:cNvPr id="30" name="Google Shape;30;p5"/>
            <p:cNvSpPr/>
            <p:nvPr/>
          </p:nvSpPr>
          <p:spPr>
            <a:xfrm>
              <a:off x="573741" y="411255"/>
              <a:ext cx="7996500" cy="242400"/>
            </a:xfrm>
            <a:prstGeom prst="round2SameRect">
              <a:avLst>
                <a:gd name="adj1" fmla="val 50000"/>
                <a:gd name="adj2" fmla="val 0"/>
              </a:avLst>
            </a:prstGeom>
            <a:gradFill>
              <a:gsLst>
                <a:gs pos="0">
                  <a:srgbClr val="313445"/>
                </a:gs>
                <a:gs pos="22000">
                  <a:srgbClr val="623A6C"/>
                </a:gs>
                <a:gs pos="48000">
                  <a:srgbClr val="C96581"/>
                </a:gs>
                <a:gs pos="67000">
                  <a:srgbClr val="E06E84"/>
                </a:gs>
                <a:gs pos="85000">
                  <a:srgbClr val="E79C82"/>
                </a:gs>
                <a:gs pos="100000">
                  <a:srgbClr val="F7E0D8"/>
                </a:gs>
              </a:gsLst>
              <a:lin ang="10800025"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Open Sans"/>
                <a:ea typeface="Open Sans"/>
                <a:cs typeface="Open Sans"/>
                <a:sym typeface="Open Sans"/>
              </a:endParaRPr>
            </a:p>
          </p:txBody>
        </p:sp>
      </p:grpSp>
      <p:sp>
        <p:nvSpPr>
          <p:cNvPr id="31" name="Google Shape;31;p5"/>
          <p:cNvSpPr txBox="1">
            <a:spLocks noGrp="1"/>
          </p:cNvSpPr>
          <p:nvPr>
            <p:ph type="subTitle" idx="1"/>
          </p:nvPr>
        </p:nvSpPr>
        <p:spPr>
          <a:xfrm>
            <a:off x="1181425" y="2303125"/>
            <a:ext cx="2907600" cy="7134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Clr>
                <a:schemeClr val="accent2"/>
              </a:buClr>
              <a:buSzPts val="2500"/>
              <a:buFont typeface="Alata"/>
              <a:buNone/>
              <a:defRPr sz="2500" b="1">
                <a:solidFill>
                  <a:schemeClr val="accent2"/>
                </a:solidFill>
                <a:latin typeface="Alata"/>
                <a:ea typeface="Alata"/>
                <a:cs typeface="Alata"/>
                <a:sym typeface="Alata"/>
              </a:defRPr>
            </a:lvl1pPr>
            <a:lvl2pPr lvl="1" algn="ctr">
              <a:lnSpc>
                <a:spcPct val="100000"/>
              </a:lnSpc>
              <a:spcBef>
                <a:spcPts val="0"/>
              </a:spcBef>
              <a:spcAft>
                <a:spcPts val="0"/>
              </a:spcAft>
              <a:buClr>
                <a:schemeClr val="accent2"/>
              </a:buClr>
              <a:buSzPts val="2500"/>
              <a:buFont typeface="Alata"/>
              <a:buNone/>
              <a:defRPr sz="2500" b="1">
                <a:solidFill>
                  <a:schemeClr val="accent2"/>
                </a:solidFill>
                <a:latin typeface="Alata"/>
                <a:ea typeface="Alata"/>
                <a:cs typeface="Alata"/>
                <a:sym typeface="Alata"/>
              </a:defRPr>
            </a:lvl2pPr>
            <a:lvl3pPr lvl="2" algn="ctr">
              <a:lnSpc>
                <a:spcPct val="100000"/>
              </a:lnSpc>
              <a:spcBef>
                <a:spcPts val="0"/>
              </a:spcBef>
              <a:spcAft>
                <a:spcPts val="0"/>
              </a:spcAft>
              <a:buClr>
                <a:schemeClr val="accent2"/>
              </a:buClr>
              <a:buSzPts val="2500"/>
              <a:buFont typeface="Alata"/>
              <a:buNone/>
              <a:defRPr sz="2500" b="1">
                <a:solidFill>
                  <a:schemeClr val="accent2"/>
                </a:solidFill>
                <a:latin typeface="Alata"/>
                <a:ea typeface="Alata"/>
                <a:cs typeface="Alata"/>
                <a:sym typeface="Alata"/>
              </a:defRPr>
            </a:lvl3pPr>
            <a:lvl4pPr lvl="3" algn="ctr">
              <a:lnSpc>
                <a:spcPct val="100000"/>
              </a:lnSpc>
              <a:spcBef>
                <a:spcPts val="0"/>
              </a:spcBef>
              <a:spcAft>
                <a:spcPts val="0"/>
              </a:spcAft>
              <a:buClr>
                <a:schemeClr val="accent2"/>
              </a:buClr>
              <a:buSzPts val="2500"/>
              <a:buFont typeface="Alata"/>
              <a:buNone/>
              <a:defRPr sz="2500" b="1">
                <a:solidFill>
                  <a:schemeClr val="accent2"/>
                </a:solidFill>
                <a:latin typeface="Alata"/>
                <a:ea typeface="Alata"/>
                <a:cs typeface="Alata"/>
                <a:sym typeface="Alata"/>
              </a:defRPr>
            </a:lvl4pPr>
            <a:lvl5pPr lvl="4" algn="ctr">
              <a:lnSpc>
                <a:spcPct val="100000"/>
              </a:lnSpc>
              <a:spcBef>
                <a:spcPts val="0"/>
              </a:spcBef>
              <a:spcAft>
                <a:spcPts val="0"/>
              </a:spcAft>
              <a:buClr>
                <a:schemeClr val="accent2"/>
              </a:buClr>
              <a:buSzPts val="2500"/>
              <a:buFont typeface="Alata"/>
              <a:buNone/>
              <a:defRPr sz="2500" b="1">
                <a:solidFill>
                  <a:schemeClr val="accent2"/>
                </a:solidFill>
                <a:latin typeface="Alata"/>
                <a:ea typeface="Alata"/>
                <a:cs typeface="Alata"/>
                <a:sym typeface="Alata"/>
              </a:defRPr>
            </a:lvl5pPr>
            <a:lvl6pPr lvl="5" algn="ctr">
              <a:lnSpc>
                <a:spcPct val="100000"/>
              </a:lnSpc>
              <a:spcBef>
                <a:spcPts val="0"/>
              </a:spcBef>
              <a:spcAft>
                <a:spcPts val="0"/>
              </a:spcAft>
              <a:buClr>
                <a:schemeClr val="accent2"/>
              </a:buClr>
              <a:buSzPts val="2500"/>
              <a:buFont typeface="Alata"/>
              <a:buNone/>
              <a:defRPr sz="2500" b="1">
                <a:solidFill>
                  <a:schemeClr val="accent2"/>
                </a:solidFill>
                <a:latin typeface="Alata"/>
                <a:ea typeface="Alata"/>
                <a:cs typeface="Alata"/>
                <a:sym typeface="Alata"/>
              </a:defRPr>
            </a:lvl6pPr>
            <a:lvl7pPr lvl="6" algn="ctr">
              <a:lnSpc>
                <a:spcPct val="100000"/>
              </a:lnSpc>
              <a:spcBef>
                <a:spcPts val="0"/>
              </a:spcBef>
              <a:spcAft>
                <a:spcPts val="0"/>
              </a:spcAft>
              <a:buClr>
                <a:schemeClr val="accent2"/>
              </a:buClr>
              <a:buSzPts val="2500"/>
              <a:buFont typeface="Alata"/>
              <a:buNone/>
              <a:defRPr sz="2500" b="1">
                <a:solidFill>
                  <a:schemeClr val="accent2"/>
                </a:solidFill>
                <a:latin typeface="Alata"/>
                <a:ea typeface="Alata"/>
                <a:cs typeface="Alata"/>
                <a:sym typeface="Alata"/>
              </a:defRPr>
            </a:lvl7pPr>
            <a:lvl8pPr lvl="7" algn="ctr">
              <a:lnSpc>
                <a:spcPct val="100000"/>
              </a:lnSpc>
              <a:spcBef>
                <a:spcPts val="0"/>
              </a:spcBef>
              <a:spcAft>
                <a:spcPts val="0"/>
              </a:spcAft>
              <a:buClr>
                <a:schemeClr val="accent2"/>
              </a:buClr>
              <a:buSzPts val="2500"/>
              <a:buFont typeface="Alata"/>
              <a:buNone/>
              <a:defRPr sz="2500" b="1">
                <a:solidFill>
                  <a:schemeClr val="accent2"/>
                </a:solidFill>
                <a:latin typeface="Alata"/>
                <a:ea typeface="Alata"/>
                <a:cs typeface="Alata"/>
                <a:sym typeface="Alata"/>
              </a:defRPr>
            </a:lvl8pPr>
            <a:lvl9pPr lvl="8" algn="ctr">
              <a:lnSpc>
                <a:spcPct val="100000"/>
              </a:lnSpc>
              <a:spcBef>
                <a:spcPts val="0"/>
              </a:spcBef>
              <a:spcAft>
                <a:spcPts val="0"/>
              </a:spcAft>
              <a:buClr>
                <a:schemeClr val="accent2"/>
              </a:buClr>
              <a:buSzPts val="2500"/>
              <a:buFont typeface="Alata"/>
              <a:buNone/>
              <a:defRPr sz="2500" b="1">
                <a:solidFill>
                  <a:schemeClr val="accent2"/>
                </a:solidFill>
                <a:latin typeface="Alata"/>
                <a:ea typeface="Alata"/>
                <a:cs typeface="Alata"/>
                <a:sym typeface="Alata"/>
              </a:defRPr>
            </a:lvl9pPr>
          </a:lstStyle>
          <a:p>
            <a:endParaRPr/>
          </a:p>
        </p:txBody>
      </p:sp>
      <p:sp>
        <p:nvSpPr>
          <p:cNvPr id="32" name="Google Shape;32;p5"/>
          <p:cNvSpPr txBox="1">
            <a:spLocks noGrp="1"/>
          </p:cNvSpPr>
          <p:nvPr>
            <p:ph type="subTitle" idx="2"/>
          </p:nvPr>
        </p:nvSpPr>
        <p:spPr>
          <a:xfrm>
            <a:off x="4836300" y="2303125"/>
            <a:ext cx="2907600" cy="713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accent2"/>
              </a:buClr>
              <a:buSzPts val="2500"/>
              <a:buFont typeface="Alata"/>
              <a:buNone/>
              <a:defRPr sz="2500" b="1">
                <a:solidFill>
                  <a:schemeClr val="accent2"/>
                </a:solidFill>
                <a:latin typeface="Alata"/>
                <a:ea typeface="Alata"/>
                <a:cs typeface="Alata"/>
                <a:sym typeface="Alata"/>
              </a:defRPr>
            </a:lvl1pPr>
            <a:lvl2pPr lvl="1" algn="ctr" rtl="0">
              <a:lnSpc>
                <a:spcPct val="100000"/>
              </a:lnSpc>
              <a:spcBef>
                <a:spcPts val="0"/>
              </a:spcBef>
              <a:spcAft>
                <a:spcPts val="0"/>
              </a:spcAft>
              <a:buClr>
                <a:schemeClr val="accent2"/>
              </a:buClr>
              <a:buSzPts val="2500"/>
              <a:buFont typeface="Alata"/>
              <a:buNone/>
              <a:defRPr sz="2500" b="1">
                <a:solidFill>
                  <a:schemeClr val="accent2"/>
                </a:solidFill>
                <a:latin typeface="Alata"/>
                <a:ea typeface="Alata"/>
                <a:cs typeface="Alata"/>
                <a:sym typeface="Alata"/>
              </a:defRPr>
            </a:lvl2pPr>
            <a:lvl3pPr lvl="2" algn="ctr" rtl="0">
              <a:lnSpc>
                <a:spcPct val="100000"/>
              </a:lnSpc>
              <a:spcBef>
                <a:spcPts val="0"/>
              </a:spcBef>
              <a:spcAft>
                <a:spcPts val="0"/>
              </a:spcAft>
              <a:buClr>
                <a:schemeClr val="accent2"/>
              </a:buClr>
              <a:buSzPts val="2500"/>
              <a:buFont typeface="Alata"/>
              <a:buNone/>
              <a:defRPr sz="2500" b="1">
                <a:solidFill>
                  <a:schemeClr val="accent2"/>
                </a:solidFill>
                <a:latin typeface="Alata"/>
                <a:ea typeface="Alata"/>
                <a:cs typeface="Alata"/>
                <a:sym typeface="Alata"/>
              </a:defRPr>
            </a:lvl3pPr>
            <a:lvl4pPr lvl="3" algn="ctr" rtl="0">
              <a:lnSpc>
                <a:spcPct val="100000"/>
              </a:lnSpc>
              <a:spcBef>
                <a:spcPts val="0"/>
              </a:spcBef>
              <a:spcAft>
                <a:spcPts val="0"/>
              </a:spcAft>
              <a:buClr>
                <a:schemeClr val="accent2"/>
              </a:buClr>
              <a:buSzPts val="2500"/>
              <a:buFont typeface="Alata"/>
              <a:buNone/>
              <a:defRPr sz="2500" b="1">
                <a:solidFill>
                  <a:schemeClr val="accent2"/>
                </a:solidFill>
                <a:latin typeface="Alata"/>
                <a:ea typeface="Alata"/>
                <a:cs typeface="Alata"/>
                <a:sym typeface="Alata"/>
              </a:defRPr>
            </a:lvl4pPr>
            <a:lvl5pPr lvl="4" algn="ctr" rtl="0">
              <a:lnSpc>
                <a:spcPct val="100000"/>
              </a:lnSpc>
              <a:spcBef>
                <a:spcPts val="0"/>
              </a:spcBef>
              <a:spcAft>
                <a:spcPts val="0"/>
              </a:spcAft>
              <a:buClr>
                <a:schemeClr val="accent2"/>
              </a:buClr>
              <a:buSzPts val="2500"/>
              <a:buFont typeface="Alata"/>
              <a:buNone/>
              <a:defRPr sz="2500" b="1">
                <a:solidFill>
                  <a:schemeClr val="accent2"/>
                </a:solidFill>
                <a:latin typeface="Alata"/>
                <a:ea typeface="Alata"/>
                <a:cs typeface="Alata"/>
                <a:sym typeface="Alata"/>
              </a:defRPr>
            </a:lvl5pPr>
            <a:lvl6pPr lvl="5" algn="ctr" rtl="0">
              <a:lnSpc>
                <a:spcPct val="100000"/>
              </a:lnSpc>
              <a:spcBef>
                <a:spcPts val="0"/>
              </a:spcBef>
              <a:spcAft>
                <a:spcPts val="0"/>
              </a:spcAft>
              <a:buClr>
                <a:schemeClr val="accent2"/>
              </a:buClr>
              <a:buSzPts val="2500"/>
              <a:buFont typeface="Alata"/>
              <a:buNone/>
              <a:defRPr sz="2500" b="1">
                <a:solidFill>
                  <a:schemeClr val="accent2"/>
                </a:solidFill>
                <a:latin typeface="Alata"/>
                <a:ea typeface="Alata"/>
                <a:cs typeface="Alata"/>
                <a:sym typeface="Alata"/>
              </a:defRPr>
            </a:lvl6pPr>
            <a:lvl7pPr lvl="6" algn="ctr" rtl="0">
              <a:lnSpc>
                <a:spcPct val="100000"/>
              </a:lnSpc>
              <a:spcBef>
                <a:spcPts val="0"/>
              </a:spcBef>
              <a:spcAft>
                <a:spcPts val="0"/>
              </a:spcAft>
              <a:buClr>
                <a:schemeClr val="accent2"/>
              </a:buClr>
              <a:buSzPts val="2500"/>
              <a:buFont typeface="Alata"/>
              <a:buNone/>
              <a:defRPr sz="2500" b="1">
                <a:solidFill>
                  <a:schemeClr val="accent2"/>
                </a:solidFill>
                <a:latin typeface="Alata"/>
                <a:ea typeface="Alata"/>
                <a:cs typeface="Alata"/>
                <a:sym typeface="Alata"/>
              </a:defRPr>
            </a:lvl7pPr>
            <a:lvl8pPr lvl="7" algn="ctr" rtl="0">
              <a:lnSpc>
                <a:spcPct val="100000"/>
              </a:lnSpc>
              <a:spcBef>
                <a:spcPts val="0"/>
              </a:spcBef>
              <a:spcAft>
                <a:spcPts val="0"/>
              </a:spcAft>
              <a:buClr>
                <a:schemeClr val="accent2"/>
              </a:buClr>
              <a:buSzPts val="2500"/>
              <a:buFont typeface="Alata"/>
              <a:buNone/>
              <a:defRPr sz="2500" b="1">
                <a:solidFill>
                  <a:schemeClr val="accent2"/>
                </a:solidFill>
                <a:latin typeface="Alata"/>
                <a:ea typeface="Alata"/>
                <a:cs typeface="Alata"/>
                <a:sym typeface="Alata"/>
              </a:defRPr>
            </a:lvl8pPr>
            <a:lvl9pPr lvl="8" algn="ctr" rtl="0">
              <a:lnSpc>
                <a:spcPct val="100000"/>
              </a:lnSpc>
              <a:spcBef>
                <a:spcPts val="0"/>
              </a:spcBef>
              <a:spcAft>
                <a:spcPts val="0"/>
              </a:spcAft>
              <a:buClr>
                <a:schemeClr val="accent2"/>
              </a:buClr>
              <a:buSzPts val="2500"/>
              <a:buFont typeface="Alata"/>
              <a:buNone/>
              <a:defRPr sz="2500" b="1">
                <a:solidFill>
                  <a:schemeClr val="accent2"/>
                </a:solidFill>
                <a:latin typeface="Alata"/>
                <a:ea typeface="Alata"/>
                <a:cs typeface="Alata"/>
                <a:sym typeface="Alata"/>
              </a:defRPr>
            </a:lvl9pPr>
          </a:lstStyle>
          <a:p>
            <a:endParaRPr/>
          </a:p>
        </p:txBody>
      </p:sp>
      <p:sp>
        <p:nvSpPr>
          <p:cNvPr id="33" name="Google Shape;33;p5"/>
          <p:cNvSpPr txBox="1">
            <a:spLocks noGrp="1"/>
          </p:cNvSpPr>
          <p:nvPr>
            <p:ph type="subTitle" idx="3"/>
          </p:nvPr>
        </p:nvSpPr>
        <p:spPr>
          <a:xfrm>
            <a:off x="1181425" y="2917150"/>
            <a:ext cx="2907600" cy="713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4" name="Google Shape;34;p5"/>
          <p:cNvSpPr txBox="1">
            <a:spLocks noGrp="1"/>
          </p:cNvSpPr>
          <p:nvPr>
            <p:ph type="subTitle" idx="4"/>
          </p:nvPr>
        </p:nvSpPr>
        <p:spPr>
          <a:xfrm>
            <a:off x="4836300" y="2917150"/>
            <a:ext cx="2907600" cy="713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5" name="Google Shape;35;p5"/>
          <p:cNvSpPr txBox="1">
            <a:spLocks noGrp="1"/>
          </p:cNvSpPr>
          <p:nvPr>
            <p:ph type="title"/>
          </p:nvPr>
        </p:nvSpPr>
        <p:spPr>
          <a:xfrm>
            <a:off x="720000" y="552425"/>
            <a:ext cx="7704000" cy="7155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6"/>
        <p:cNvGrpSpPr/>
        <p:nvPr/>
      </p:nvGrpSpPr>
      <p:grpSpPr>
        <a:xfrm>
          <a:off x="0" y="0"/>
          <a:ext cx="0" cy="0"/>
          <a:chOff x="0" y="0"/>
          <a:chExt cx="0" cy="0"/>
        </a:xfrm>
      </p:grpSpPr>
      <p:grpSp>
        <p:nvGrpSpPr>
          <p:cNvPr id="37" name="Google Shape;37;p6"/>
          <p:cNvGrpSpPr/>
          <p:nvPr/>
        </p:nvGrpSpPr>
        <p:grpSpPr>
          <a:xfrm>
            <a:off x="198350" y="151265"/>
            <a:ext cx="8747371" cy="4840742"/>
            <a:chOff x="573741" y="411255"/>
            <a:chExt cx="7996500" cy="4308627"/>
          </a:xfrm>
        </p:grpSpPr>
        <p:sp>
          <p:nvSpPr>
            <p:cNvPr id="38" name="Google Shape;38;p6"/>
            <p:cNvSpPr/>
            <p:nvPr/>
          </p:nvSpPr>
          <p:spPr>
            <a:xfrm>
              <a:off x="573741" y="423582"/>
              <a:ext cx="7996500" cy="4296300"/>
            </a:xfrm>
            <a:prstGeom prst="roundRect">
              <a:avLst>
                <a:gd name="adj" fmla="val 2582"/>
              </a:avLst>
            </a:prstGeom>
            <a:solidFill>
              <a:srgbClr val="FFFF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Open Sans"/>
                <a:ea typeface="Open Sans"/>
                <a:cs typeface="Open Sans"/>
                <a:sym typeface="Open Sans"/>
              </a:endParaRPr>
            </a:p>
          </p:txBody>
        </p:sp>
        <p:sp>
          <p:nvSpPr>
            <p:cNvPr id="39" name="Google Shape;39;p6"/>
            <p:cNvSpPr/>
            <p:nvPr/>
          </p:nvSpPr>
          <p:spPr>
            <a:xfrm>
              <a:off x="573741" y="411255"/>
              <a:ext cx="7996500" cy="242400"/>
            </a:xfrm>
            <a:prstGeom prst="round2SameRect">
              <a:avLst>
                <a:gd name="adj1" fmla="val 50000"/>
                <a:gd name="adj2" fmla="val 0"/>
              </a:avLst>
            </a:prstGeom>
            <a:gradFill>
              <a:gsLst>
                <a:gs pos="0">
                  <a:srgbClr val="313445"/>
                </a:gs>
                <a:gs pos="22000">
                  <a:srgbClr val="623A6C"/>
                </a:gs>
                <a:gs pos="48000">
                  <a:srgbClr val="C96581"/>
                </a:gs>
                <a:gs pos="67000">
                  <a:srgbClr val="E06E84"/>
                </a:gs>
                <a:gs pos="85000">
                  <a:srgbClr val="E79C82"/>
                </a:gs>
                <a:gs pos="100000">
                  <a:srgbClr val="F7E0D8"/>
                </a:gs>
              </a:gsLst>
              <a:lin ang="10800025"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Open Sans"/>
                <a:ea typeface="Open Sans"/>
                <a:cs typeface="Open Sans"/>
                <a:sym typeface="Open Sans"/>
              </a:endParaRPr>
            </a:p>
          </p:txBody>
        </p:sp>
      </p:grpSp>
      <p:sp>
        <p:nvSpPr>
          <p:cNvPr id="40" name="Google Shape;40;p6"/>
          <p:cNvSpPr txBox="1">
            <a:spLocks noGrp="1"/>
          </p:cNvSpPr>
          <p:nvPr>
            <p:ph type="title"/>
          </p:nvPr>
        </p:nvSpPr>
        <p:spPr>
          <a:xfrm>
            <a:off x="720000" y="552425"/>
            <a:ext cx="7704000" cy="7155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1"/>
        <p:cNvGrpSpPr/>
        <p:nvPr/>
      </p:nvGrpSpPr>
      <p:grpSpPr>
        <a:xfrm>
          <a:off x="0" y="0"/>
          <a:ext cx="0" cy="0"/>
          <a:chOff x="0" y="0"/>
          <a:chExt cx="0" cy="0"/>
        </a:xfrm>
      </p:grpSpPr>
      <p:grpSp>
        <p:nvGrpSpPr>
          <p:cNvPr id="42" name="Google Shape;42;p7"/>
          <p:cNvGrpSpPr/>
          <p:nvPr/>
        </p:nvGrpSpPr>
        <p:grpSpPr>
          <a:xfrm>
            <a:off x="573741" y="411255"/>
            <a:ext cx="7996500" cy="4308627"/>
            <a:chOff x="573741" y="411255"/>
            <a:chExt cx="7996500" cy="4308627"/>
          </a:xfrm>
        </p:grpSpPr>
        <p:sp>
          <p:nvSpPr>
            <p:cNvPr id="43" name="Google Shape;43;p7"/>
            <p:cNvSpPr/>
            <p:nvPr/>
          </p:nvSpPr>
          <p:spPr>
            <a:xfrm>
              <a:off x="573741" y="423582"/>
              <a:ext cx="7996500" cy="4296300"/>
            </a:xfrm>
            <a:prstGeom prst="roundRect">
              <a:avLst>
                <a:gd name="adj" fmla="val 2582"/>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Open Sans"/>
                <a:ea typeface="Open Sans"/>
                <a:cs typeface="Open Sans"/>
                <a:sym typeface="Open Sans"/>
              </a:endParaRPr>
            </a:p>
          </p:txBody>
        </p:sp>
        <p:sp>
          <p:nvSpPr>
            <p:cNvPr id="44" name="Google Shape;44;p7"/>
            <p:cNvSpPr/>
            <p:nvPr/>
          </p:nvSpPr>
          <p:spPr>
            <a:xfrm>
              <a:off x="573741" y="411255"/>
              <a:ext cx="7996500" cy="282300"/>
            </a:xfrm>
            <a:prstGeom prst="round2SameRect">
              <a:avLst>
                <a:gd name="adj1" fmla="val 30952"/>
                <a:gd name="adj2" fmla="val 0"/>
              </a:avLst>
            </a:prstGeom>
            <a:gradFill>
              <a:gsLst>
                <a:gs pos="0">
                  <a:schemeClr val="dk1"/>
                </a:gs>
                <a:gs pos="22000">
                  <a:schemeClr val="accent2"/>
                </a:gs>
                <a:gs pos="48000">
                  <a:srgbClr val="C96581"/>
                </a:gs>
                <a:gs pos="67000">
                  <a:srgbClr val="E06E84"/>
                </a:gs>
                <a:gs pos="85000">
                  <a:schemeClr val="accent1"/>
                </a:gs>
                <a:gs pos="100000">
                  <a:srgbClr val="F7E0D8"/>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Open Sans"/>
                <a:ea typeface="Open Sans"/>
                <a:cs typeface="Open Sans"/>
                <a:sym typeface="Open Sans"/>
              </a:endParaRPr>
            </a:p>
          </p:txBody>
        </p:sp>
      </p:grpSp>
      <p:sp>
        <p:nvSpPr>
          <p:cNvPr id="45" name="Google Shape;45;p7"/>
          <p:cNvSpPr txBox="1">
            <a:spLocks noGrp="1"/>
          </p:cNvSpPr>
          <p:nvPr>
            <p:ph type="body" idx="1"/>
          </p:nvPr>
        </p:nvSpPr>
        <p:spPr>
          <a:xfrm>
            <a:off x="720000" y="3018475"/>
            <a:ext cx="3354000" cy="11214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Clr>
                <a:srgbClr val="434343"/>
              </a:buClr>
              <a:buSzPts val="1400"/>
              <a:buChar char="●"/>
              <a:defRPr sz="1400">
                <a:solidFill>
                  <a:srgbClr val="434343"/>
                </a:solidFill>
              </a:defRPr>
            </a:lvl1pPr>
            <a:lvl2pPr marL="914400" lvl="1" indent="-317500" rtl="0">
              <a:lnSpc>
                <a:spcPct val="115000"/>
              </a:lnSpc>
              <a:spcBef>
                <a:spcPts val="0"/>
              </a:spcBef>
              <a:spcAft>
                <a:spcPts val="0"/>
              </a:spcAft>
              <a:buClr>
                <a:srgbClr val="434343"/>
              </a:buClr>
              <a:buSzPts val="1400"/>
              <a:buChar char="○"/>
              <a:defRPr>
                <a:solidFill>
                  <a:srgbClr val="434343"/>
                </a:solidFill>
              </a:defRPr>
            </a:lvl2pPr>
            <a:lvl3pPr marL="1371600" lvl="2" indent="-317500" rtl="0">
              <a:lnSpc>
                <a:spcPct val="115000"/>
              </a:lnSpc>
              <a:spcBef>
                <a:spcPts val="0"/>
              </a:spcBef>
              <a:spcAft>
                <a:spcPts val="0"/>
              </a:spcAft>
              <a:buClr>
                <a:srgbClr val="434343"/>
              </a:buClr>
              <a:buSzPts val="1400"/>
              <a:buChar char="■"/>
              <a:defRPr>
                <a:solidFill>
                  <a:srgbClr val="434343"/>
                </a:solidFill>
              </a:defRPr>
            </a:lvl3pPr>
            <a:lvl4pPr marL="1828800" lvl="3" indent="-317500" rtl="0">
              <a:lnSpc>
                <a:spcPct val="115000"/>
              </a:lnSpc>
              <a:spcBef>
                <a:spcPts val="0"/>
              </a:spcBef>
              <a:spcAft>
                <a:spcPts val="0"/>
              </a:spcAft>
              <a:buClr>
                <a:srgbClr val="434343"/>
              </a:buClr>
              <a:buSzPts val="1400"/>
              <a:buChar char="●"/>
              <a:defRPr>
                <a:solidFill>
                  <a:srgbClr val="434343"/>
                </a:solidFill>
              </a:defRPr>
            </a:lvl4pPr>
            <a:lvl5pPr marL="2286000" lvl="4" indent="-317500" rtl="0">
              <a:lnSpc>
                <a:spcPct val="115000"/>
              </a:lnSpc>
              <a:spcBef>
                <a:spcPts val="0"/>
              </a:spcBef>
              <a:spcAft>
                <a:spcPts val="0"/>
              </a:spcAft>
              <a:buClr>
                <a:srgbClr val="434343"/>
              </a:buClr>
              <a:buSzPts val="1400"/>
              <a:buChar char="○"/>
              <a:defRPr>
                <a:solidFill>
                  <a:srgbClr val="434343"/>
                </a:solidFill>
              </a:defRPr>
            </a:lvl5pPr>
            <a:lvl6pPr marL="2743200" lvl="5" indent="-317500" rtl="0">
              <a:lnSpc>
                <a:spcPct val="115000"/>
              </a:lnSpc>
              <a:spcBef>
                <a:spcPts val="0"/>
              </a:spcBef>
              <a:spcAft>
                <a:spcPts val="0"/>
              </a:spcAft>
              <a:buClr>
                <a:srgbClr val="434343"/>
              </a:buClr>
              <a:buSzPts val="1400"/>
              <a:buChar char="■"/>
              <a:defRPr>
                <a:solidFill>
                  <a:srgbClr val="434343"/>
                </a:solidFill>
              </a:defRPr>
            </a:lvl6pPr>
            <a:lvl7pPr marL="3200400" lvl="6" indent="-317500" rtl="0">
              <a:lnSpc>
                <a:spcPct val="115000"/>
              </a:lnSpc>
              <a:spcBef>
                <a:spcPts val="0"/>
              </a:spcBef>
              <a:spcAft>
                <a:spcPts val="0"/>
              </a:spcAft>
              <a:buClr>
                <a:srgbClr val="434343"/>
              </a:buClr>
              <a:buSzPts val="1400"/>
              <a:buChar char="●"/>
              <a:defRPr>
                <a:solidFill>
                  <a:srgbClr val="434343"/>
                </a:solidFill>
              </a:defRPr>
            </a:lvl7pPr>
            <a:lvl8pPr marL="3657600" lvl="7" indent="-317500" rtl="0">
              <a:lnSpc>
                <a:spcPct val="115000"/>
              </a:lnSpc>
              <a:spcBef>
                <a:spcPts val="0"/>
              </a:spcBef>
              <a:spcAft>
                <a:spcPts val="0"/>
              </a:spcAft>
              <a:buClr>
                <a:srgbClr val="434343"/>
              </a:buClr>
              <a:buSzPts val="1400"/>
              <a:buChar char="○"/>
              <a:defRPr>
                <a:solidFill>
                  <a:srgbClr val="434343"/>
                </a:solidFill>
              </a:defRPr>
            </a:lvl8pPr>
            <a:lvl9pPr marL="4114800" lvl="8" indent="-317500" rtl="0">
              <a:lnSpc>
                <a:spcPct val="115000"/>
              </a:lnSpc>
              <a:spcBef>
                <a:spcPts val="0"/>
              </a:spcBef>
              <a:spcAft>
                <a:spcPts val="0"/>
              </a:spcAft>
              <a:buClr>
                <a:srgbClr val="434343"/>
              </a:buClr>
              <a:buSzPts val="1400"/>
              <a:buChar char="■"/>
              <a:defRPr>
                <a:solidFill>
                  <a:srgbClr val="434343"/>
                </a:solidFill>
              </a:defRPr>
            </a:lvl9pPr>
          </a:lstStyle>
          <a:p>
            <a:endParaRPr/>
          </a:p>
        </p:txBody>
      </p:sp>
      <p:sp>
        <p:nvSpPr>
          <p:cNvPr id="46" name="Google Shape;46;p7"/>
          <p:cNvSpPr txBox="1">
            <a:spLocks noGrp="1"/>
          </p:cNvSpPr>
          <p:nvPr>
            <p:ph type="title"/>
          </p:nvPr>
        </p:nvSpPr>
        <p:spPr>
          <a:xfrm>
            <a:off x="720000" y="1276325"/>
            <a:ext cx="3354000" cy="15504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7"/>
        <p:cNvGrpSpPr/>
        <p:nvPr/>
      </p:nvGrpSpPr>
      <p:grpSpPr>
        <a:xfrm>
          <a:off x="0" y="0"/>
          <a:ext cx="0" cy="0"/>
          <a:chOff x="0" y="0"/>
          <a:chExt cx="0" cy="0"/>
        </a:xfrm>
      </p:grpSpPr>
      <p:grpSp>
        <p:nvGrpSpPr>
          <p:cNvPr id="48" name="Google Shape;48;p8"/>
          <p:cNvGrpSpPr/>
          <p:nvPr/>
        </p:nvGrpSpPr>
        <p:grpSpPr>
          <a:xfrm>
            <a:off x="573741" y="411255"/>
            <a:ext cx="7996500" cy="4308627"/>
            <a:chOff x="573741" y="411255"/>
            <a:chExt cx="7996500" cy="4308627"/>
          </a:xfrm>
        </p:grpSpPr>
        <p:sp>
          <p:nvSpPr>
            <p:cNvPr id="49" name="Google Shape;49;p8"/>
            <p:cNvSpPr/>
            <p:nvPr/>
          </p:nvSpPr>
          <p:spPr>
            <a:xfrm>
              <a:off x="573741" y="423582"/>
              <a:ext cx="7996500" cy="4296300"/>
            </a:xfrm>
            <a:prstGeom prst="roundRect">
              <a:avLst>
                <a:gd name="adj" fmla="val 2582"/>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50" name="Google Shape;50;p8"/>
            <p:cNvSpPr/>
            <p:nvPr/>
          </p:nvSpPr>
          <p:spPr>
            <a:xfrm>
              <a:off x="573741" y="411255"/>
              <a:ext cx="7996500" cy="282300"/>
            </a:xfrm>
            <a:prstGeom prst="round2SameRect">
              <a:avLst>
                <a:gd name="adj1" fmla="val 30952"/>
                <a:gd name="adj2" fmla="val 0"/>
              </a:avLst>
            </a:prstGeom>
            <a:gradFill>
              <a:gsLst>
                <a:gs pos="0">
                  <a:schemeClr val="dk1"/>
                </a:gs>
                <a:gs pos="22000">
                  <a:schemeClr val="accent2"/>
                </a:gs>
                <a:gs pos="48000">
                  <a:srgbClr val="C96581"/>
                </a:gs>
                <a:gs pos="67000">
                  <a:srgbClr val="E06E84"/>
                </a:gs>
                <a:gs pos="85000">
                  <a:schemeClr val="accent1"/>
                </a:gs>
                <a:gs pos="100000">
                  <a:srgbClr val="F7E0D8"/>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grpSp>
      <p:sp>
        <p:nvSpPr>
          <p:cNvPr id="51" name="Google Shape;51;p8"/>
          <p:cNvSpPr txBox="1">
            <a:spLocks noGrp="1"/>
          </p:cNvSpPr>
          <p:nvPr>
            <p:ph type="title"/>
          </p:nvPr>
        </p:nvSpPr>
        <p:spPr>
          <a:xfrm>
            <a:off x="1388100" y="1307100"/>
            <a:ext cx="6367800" cy="2529300"/>
          </a:xfrm>
          <a:prstGeom prst="rect">
            <a:avLst/>
          </a:prstGeom>
        </p:spPr>
        <p:txBody>
          <a:bodyPr spcFirstLastPara="1" wrap="square" lIns="91425" tIns="91425" rIns="91425" bIns="91425" anchor="ctr" anchorCtr="0">
            <a:noAutofit/>
          </a:bodyPr>
          <a:lstStyle>
            <a:lvl1pPr lvl="0" algn="ctr">
              <a:spcBef>
                <a:spcPts val="0"/>
              </a:spcBef>
              <a:spcAft>
                <a:spcPts val="0"/>
              </a:spcAft>
              <a:buSzPts val="6000"/>
              <a:buNone/>
              <a:defRPr sz="6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2"/>
        <p:cNvGrpSpPr/>
        <p:nvPr/>
      </p:nvGrpSpPr>
      <p:grpSpPr>
        <a:xfrm>
          <a:off x="0" y="0"/>
          <a:ext cx="0" cy="0"/>
          <a:chOff x="0" y="0"/>
          <a:chExt cx="0" cy="0"/>
        </a:xfrm>
      </p:grpSpPr>
      <p:grpSp>
        <p:nvGrpSpPr>
          <p:cNvPr id="53" name="Google Shape;53;p9"/>
          <p:cNvGrpSpPr/>
          <p:nvPr/>
        </p:nvGrpSpPr>
        <p:grpSpPr>
          <a:xfrm>
            <a:off x="573741" y="411255"/>
            <a:ext cx="7996500" cy="4308627"/>
            <a:chOff x="573741" y="411255"/>
            <a:chExt cx="7996500" cy="4308627"/>
          </a:xfrm>
        </p:grpSpPr>
        <p:sp>
          <p:nvSpPr>
            <p:cNvPr id="54" name="Google Shape;54;p9"/>
            <p:cNvSpPr/>
            <p:nvPr/>
          </p:nvSpPr>
          <p:spPr>
            <a:xfrm>
              <a:off x="573741" y="423582"/>
              <a:ext cx="7996500" cy="4296300"/>
            </a:xfrm>
            <a:prstGeom prst="roundRect">
              <a:avLst>
                <a:gd name="adj" fmla="val 2582"/>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55" name="Google Shape;55;p9"/>
            <p:cNvSpPr/>
            <p:nvPr/>
          </p:nvSpPr>
          <p:spPr>
            <a:xfrm>
              <a:off x="573741" y="411255"/>
              <a:ext cx="7996500" cy="282300"/>
            </a:xfrm>
            <a:prstGeom prst="round2SameRect">
              <a:avLst>
                <a:gd name="adj1" fmla="val 30952"/>
                <a:gd name="adj2" fmla="val 0"/>
              </a:avLst>
            </a:prstGeom>
            <a:gradFill>
              <a:gsLst>
                <a:gs pos="0">
                  <a:schemeClr val="dk1"/>
                </a:gs>
                <a:gs pos="22000">
                  <a:schemeClr val="accent2"/>
                </a:gs>
                <a:gs pos="48000">
                  <a:srgbClr val="C96581"/>
                </a:gs>
                <a:gs pos="67000">
                  <a:srgbClr val="E06E84"/>
                </a:gs>
                <a:gs pos="85000">
                  <a:schemeClr val="accent1"/>
                </a:gs>
                <a:gs pos="100000">
                  <a:srgbClr val="F7E0D8"/>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grpSp>
      <p:sp>
        <p:nvSpPr>
          <p:cNvPr id="56" name="Google Shape;56;p9"/>
          <p:cNvSpPr txBox="1">
            <a:spLocks noGrp="1"/>
          </p:cNvSpPr>
          <p:nvPr>
            <p:ph type="title"/>
          </p:nvPr>
        </p:nvSpPr>
        <p:spPr>
          <a:xfrm>
            <a:off x="720000" y="2179625"/>
            <a:ext cx="77040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57" name="Google Shape;57;p9"/>
          <p:cNvSpPr txBox="1">
            <a:spLocks noGrp="1"/>
          </p:cNvSpPr>
          <p:nvPr>
            <p:ph type="title" idx="2" hasCustomPrompt="1"/>
          </p:nvPr>
        </p:nvSpPr>
        <p:spPr>
          <a:xfrm>
            <a:off x="2996550" y="1337825"/>
            <a:ext cx="31509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6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58" name="Google Shape;58;p9"/>
          <p:cNvSpPr txBox="1">
            <a:spLocks noGrp="1"/>
          </p:cNvSpPr>
          <p:nvPr>
            <p:ph type="subTitle" idx="1"/>
          </p:nvPr>
        </p:nvSpPr>
        <p:spPr>
          <a:xfrm>
            <a:off x="2391925" y="3132175"/>
            <a:ext cx="4360200" cy="713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9"/>
        <p:cNvGrpSpPr/>
        <p:nvPr/>
      </p:nvGrpSpPr>
      <p:grpSpPr>
        <a:xfrm>
          <a:off x="0" y="0"/>
          <a:ext cx="0" cy="0"/>
          <a:chOff x="0" y="0"/>
          <a:chExt cx="0" cy="0"/>
        </a:xfrm>
      </p:grpSpPr>
      <p:sp>
        <p:nvSpPr>
          <p:cNvPr id="60" name="Google Shape;60;p10"/>
          <p:cNvSpPr txBox="1">
            <a:spLocks noGrp="1"/>
          </p:cNvSpPr>
          <p:nvPr>
            <p:ph type="title"/>
          </p:nvPr>
        </p:nvSpPr>
        <p:spPr>
          <a:xfrm>
            <a:off x="720000" y="2285400"/>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61"/>
        <p:cNvGrpSpPr/>
        <p:nvPr/>
      </p:nvGrpSpPr>
      <p:grpSpPr>
        <a:xfrm>
          <a:off x="0" y="0"/>
          <a:ext cx="0" cy="0"/>
          <a:chOff x="0" y="0"/>
          <a:chExt cx="0" cy="0"/>
        </a:xfrm>
      </p:grpSpPr>
      <p:grpSp>
        <p:nvGrpSpPr>
          <p:cNvPr id="62" name="Google Shape;62;p11"/>
          <p:cNvGrpSpPr/>
          <p:nvPr/>
        </p:nvGrpSpPr>
        <p:grpSpPr>
          <a:xfrm>
            <a:off x="573741" y="411255"/>
            <a:ext cx="7996500" cy="4308627"/>
            <a:chOff x="573741" y="411255"/>
            <a:chExt cx="7996500" cy="4308627"/>
          </a:xfrm>
        </p:grpSpPr>
        <p:sp>
          <p:nvSpPr>
            <p:cNvPr id="63" name="Google Shape;63;p11"/>
            <p:cNvSpPr/>
            <p:nvPr/>
          </p:nvSpPr>
          <p:spPr>
            <a:xfrm>
              <a:off x="573741" y="423582"/>
              <a:ext cx="7996500" cy="4296300"/>
            </a:xfrm>
            <a:prstGeom prst="roundRect">
              <a:avLst>
                <a:gd name="adj" fmla="val 2582"/>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64" name="Google Shape;64;p11"/>
            <p:cNvSpPr/>
            <p:nvPr/>
          </p:nvSpPr>
          <p:spPr>
            <a:xfrm>
              <a:off x="573741" y="411255"/>
              <a:ext cx="7996500" cy="282300"/>
            </a:xfrm>
            <a:prstGeom prst="round2SameRect">
              <a:avLst>
                <a:gd name="adj1" fmla="val 30952"/>
                <a:gd name="adj2" fmla="val 0"/>
              </a:avLst>
            </a:prstGeom>
            <a:gradFill>
              <a:gsLst>
                <a:gs pos="0">
                  <a:schemeClr val="dk1"/>
                </a:gs>
                <a:gs pos="22000">
                  <a:schemeClr val="accent2"/>
                </a:gs>
                <a:gs pos="48000">
                  <a:srgbClr val="C96581"/>
                </a:gs>
                <a:gs pos="67000">
                  <a:srgbClr val="E06E84"/>
                </a:gs>
                <a:gs pos="85000">
                  <a:schemeClr val="accent1"/>
                </a:gs>
                <a:gs pos="100000">
                  <a:srgbClr val="F7E0D8"/>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grpSp>
      <p:sp>
        <p:nvSpPr>
          <p:cNvPr id="65" name="Google Shape;65;p11"/>
          <p:cNvSpPr txBox="1">
            <a:spLocks noGrp="1"/>
          </p:cNvSpPr>
          <p:nvPr>
            <p:ph type="title" hasCustomPrompt="1"/>
          </p:nvPr>
        </p:nvSpPr>
        <p:spPr>
          <a:xfrm>
            <a:off x="1284000" y="1558475"/>
            <a:ext cx="6576000" cy="1511100"/>
          </a:xfrm>
          <a:prstGeom prst="rect">
            <a:avLst/>
          </a:prstGeom>
        </p:spPr>
        <p:txBody>
          <a:bodyPr spcFirstLastPara="1" wrap="square" lIns="91425" tIns="91425" rIns="91425" bIns="91425" anchor="b" anchorCtr="0">
            <a:noAutofit/>
          </a:bodyPr>
          <a:lstStyle>
            <a:lvl1pPr lvl="0" algn="ctr">
              <a:spcBef>
                <a:spcPts val="0"/>
              </a:spcBef>
              <a:spcAft>
                <a:spcPts val="0"/>
              </a:spcAft>
              <a:buSzPts val="9600"/>
              <a:buNone/>
              <a:defRPr sz="96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66" name="Google Shape;66;p11"/>
          <p:cNvSpPr txBox="1">
            <a:spLocks noGrp="1"/>
          </p:cNvSpPr>
          <p:nvPr>
            <p:ph type="subTitle" idx="1"/>
          </p:nvPr>
        </p:nvSpPr>
        <p:spPr>
          <a:xfrm>
            <a:off x="1284000" y="3069625"/>
            <a:ext cx="6576000" cy="713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1"/>
        </a:solidFill>
        <a:effectLst/>
      </p:bgPr>
    </p:bg>
    <p:spTree>
      <p:nvGrpSpPr>
        <p:cNvPr id="1" name="Shape 67"/>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chemeClr val="accent3"/>
            </a:gs>
            <a:gs pos="39000">
              <a:srgbClr val="E06E84"/>
            </a:gs>
            <a:gs pos="67000">
              <a:schemeClr val="accent1"/>
            </a:gs>
            <a:gs pos="100000">
              <a:srgbClr val="F7E0D8"/>
            </a:gs>
          </a:gsLst>
          <a:lin ang="6600130"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accent2"/>
              </a:buClr>
              <a:buSzPts val="3500"/>
              <a:buFont typeface="Alata"/>
              <a:buNone/>
              <a:defRPr sz="3500" b="1">
                <a:solidFill>
                  <a:schemeClr val="accent2"/>
                </a:solidFill>
                <a:latin typeface="Alata"/>
                <a:ea typeface="Alata"/>
                <a:cs typeface="Alata"/>
                <a:sym typeface="Alata"/>
              </a:defRPr>
            </a:lvl1pPr>
            <a:lvl2pPr lvl="1"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2pPr>
            <a:lvl3pPr lvl="2"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3pPr>
            <a:lvl4pPr lvl="3"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4pPr>
            <a:lvl5pPr lvl="4"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5pPr>
            <a:lvl6pPr lvl="5"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6pPr>
            <a:lvl7pPr lvl="6"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7pPr>
            <a:lvl8pPr lvl="7"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8pPr>
            <a:lvl9pPr lvl="8"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1pPr>
            <a:lvl2pPr marL="914400" lvl="1"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marL="1371600" lvl="2"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marL="1828800" lvl="3"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marL="2286000" lvl="4"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marL="2743200" lvl="5"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marL="3200400" lvl="6"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marL="3657600" lvl="7"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marL="4114800" lvl="8" indent="-317500">
              <a:lnSpc>
                <a:spcPct val="115000"/>
              </a:lnSpc>
              <a:spcBef>
                <a:spcPts val="1600"/>
              </a:spcBef>
              <a:spcAft>
                <a:spcPts val="1600"/>
              </a:spcAft>
              <a:buClr>
                <a:schemeClr val="dk1"/>
              </a:buClr>
              <a:buSzPts val="1400"/>
              <a:buFont typeface="Open Sans"/>
              <a:buChar char="■"/>
              <a:defRPr>
                <a:solidFill>
                  <a:schemeClr val="dk1"/>
                </a:solidFill>
                <a:latin typeface="Open Sans"/>
                <a:ea typeface="Open Sans"/>
                <a:cs typeface="Open Sans"/>
                <a:sym typeface="Open Sans"/>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5" r:id="rId12"/>
    <p:sldLayoutId id="2147483666" r:id="rId1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ithub.com/Aliatungga/VIX-Home-Credit-Indonesia"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hyperlink" Target="http://www.homecredit.net/about-us.aspx" TargetMode="Externa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51944" y="3074558"/>
            <a:ext cx="5392800" cy="648600"/>
          </a:xfrm>
        </p:spPr>
        <p:txBody>
          <a:bodyPr/>
          <a:lstStyle/>
          <a:p>
            <a:pPr algn="ctr"/>
            <a:r>
              <a:rPr lang="en-US" sz="1800" dirty="0" smtClean="0"/>
              <a:t>Home Credit Indonesia</a:t>
            </a:r>
            <a:br>
              <a:rPr lang="en-US" sz="1800" dirty="0" smtClean="0"/>
            </a:br>
            <a:r>
              <a:rPr lang="en-US" sz="1800" dirty="0" smtClean="0"/>
              <a:t>Virtual Internship Program</a:t>
            </a:r>
            <a:endParaRPr lang="en-US" sz="1800" dirty="0"/>
          </a:p>
        </p:txBody>
      </p:sp>
      <p:sp>
        <p:nvSpPr>
          <p:cNvPr id="3" name="Title 2"/>
          <p:cNvSpPr>
            <a:spLocks noGrp="1"/>
          </p:cNvSpPr>
          <p:nvPr>
            <p:ph type="title" idx="2"/>
          </p:nvPr>
        </p:nvSpPr>
        <p:spPr>
          <a:xfrm>
            <a:off x="2070044" y="1277481"/>
            <a:ext cx="4956600" cy="1776245"/>
          </a:xfrm>
        </p:spPr>
        <p:txBody>
          <a:bodyPr/>
          <a:lstStyle/>
          <a:p>
            <a:pPr algn="ctr"/>
            <a:r>
              <a:rPr lang="en-US" sz="5400" dirty="0" smtClean="0"/>
              <a:t>Credit Score Predict</a:t>
            </a:r>
            <a:endParaRPr lang="en-US" sz="5400" dirty="0"/>
          </a:p>
        </p:txBody>
      </p:sp>
      <p:sp>
        <p:nvSpPr>
          <p:cNvPr id="4" name="Subtitle 3"/>
          <p:cNvSpPr>
            <a:spLocks noGrp="1"/>
          </p:cNvSpPr>
          <p:nvPr>
            <p:ph type="subTitle" idx="1"/>
          </p:nvPr>
        </p:nvSpPr>
        <p:spPr>
          <a:xfrm>
            <a:off x="3658444" y="4467868"/>
            <a:ext cx="5875974" cy="273300"/>
          </a:xfrm>
        </p:spPr>
        <p:txBody>
          <a:bodyPr/>
          <a:lstStyle/>
          <a:p>
            <a:pPr algn="l"/>
            <a:r>
              <a:rPr lang="en-US" sz="1400" dirty="0">
                <a:hlinkClick r:id="rId2"/>
              </a:rPr>
              <a:t>https://</a:t>
            </a:r>
            <a:r>
              <a:rPr lang="en-US" sz="1400" dirty="0" smtClean="0">
                <a:hlinkClick r:id="rId2"/>
              </a:rPr>
              <a:t>github.com/Aliatungga/VIX-Home-Credit-Indonesia</a:t>
            </a:r>
            <a:r>
              <a:rPr lang="en-US" sz="1400" dirty="0" smtClean="0"/>
              <a:t> </a:t>
            </a:r>
            <a:endParaRPr lang="en-US" sz="1400"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3025" y="3616423"/>
            <a:ext cx="1921638" cy="1008860"/>
          </a:xfrm>
          <a:prstGeom prst="rect">
            <a:avLst/>
          </a:prstGeom>
        </p:spPr>
      </p:pic>
      <p:sp>
        <p:nvSpPr>
          <p:cNvPr id="6" name="Rectangle 5"/>
          <p:cNvSpPr/>
          <p:nvPr/>
        </p:nvSpPr>
        <p:spPr>
          <a:xfrm>
            <a:off x="6869192" y="4137749"/>
            <a:ext cx="1588897" cy="307777"/>
          </a:xfrm>
          <a:prstGeom prst="rect">
            <a:avLst/>
          </a:prstGeom>
        </p:spPr>
        <p:txBody>
          <a:bodyPr wrap="none">
            <a:spAutoFit/>
          </a:bodyPr>
          <a:lstStyle/>
          <a:p>
            <a:r>
              <a:rPr lang="en-US" dirty="0"/>
              <a:t>Alia </a:t>
            </a:r>
            <a:r>
              <a:rPr lang="en-US" dirty="0" err="1"/>
              <a:t>Tungga</a:t>
            </a:r>
            <a:r>
              <a:rPr lang="en-US" dirty="0"/>
              <a:t> </a:t>
            </a:r>
            <a:r>
              <a:rPr lang="en-US" dirty="0" err="1"/>
              <a:t>Dewi</a:t>
            </a:r>
            <a:endParaRPr lang="en-US" dirty="0"/>
          </a:p>
        </p:txBody>
      </p:sp>
    </p:spTree>
    <p:extLst>
      <p:ext uri="{BB962C8B-B14F-4D97-AF65-F5344CB8AC3E}">
        <p14:creationId xmlns:p14="http://schemas.microsoft.com/office/powerpoint/2010/main" val="32755420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9422" y="479319"/>
            <a:ext cx="7704000" cy="715500"/>
          </a:xfrm>
        </p:spPr>
        <p:txBody>
          <a:bodyPr/>
          <a:lstStyle/>
          <a:p>
            <a:r>
              <a:rPr lang="en-US" sz="2800" dirty="0" smtClean="0"/>
              <a:t>Exploratory Data Analysis (Correlation)</a:t>
            </a:r>
            <a:endParaRPr lang="en-US" sz="28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6955" y="1373767"/>
            <a:ext cx="2864366" cy="2620003"/>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1422" y="1318814"/>
            <a:ext cx="3035204" cy="2729909"/>
          </a:xfrm>
          <a:prstGeom prst="rect">
            <a:avLst/>
          </a:prstGeom>
        </p:spPr>
      </p:pic>
      <p:sp>
        <p:nvSpPr>
          <p:cNvPr id="5" name="Rectangle 4"/>
          <p:cNvSpPr/>
          <p:nvPr/>
        </p:nvSpPr>
        <p:spPr>
          <a:xfrm>
            <a:off x="826955" y="4172719"/>
            <a:ext cx="3078277" cy="646331"/>
          </a:xfrm>
          <a:prstGeom prst="rect">
            <a:avLst/>
          </a:prstGeom>
        </p:spPr>
        <p:txBody>
          <a:bodyPr wrap="square">
            <a:spAutoFit/>
          </a:bodyPr>
          <a:lstStyle/>
          <a:p>
            <a:r>
              <a:rPr lang="en-US" sz="1200" dirty="0">
                <a:latin typeface="Inter"/>
              </a:rPr>
              <a:t>Finding correlation between attributes is a highly useful way to check for patterns in the dataset.</a:t>
            </a:r>
          </a:p>
        </p:txBody>
      </p:sp>
      <p:sp>
        <p:nvSpPr>
          <p:cNvPr id="6" name="Rectangle 5"/>
          <p:cNvSpPr/>
          <p:nvPr/>
        </p:nvSpPr>
        <p:spPr>
          <a:xfrm>
            <a:off x="4572000" y="4154567"/>
            <a:ext cx="3937419" cy="830997"/>
          </a:xfrm>
          <a:prstGeom prst="rect">
            <a:avLst/>
          </a:prstGeom>
        </p:spPr>
        <p:txBody>
          <a:bodyPr wrap="square">
            <a:spAutoFit/>
          </a:bodyPr>
          <a:lstStyle/>
          <a:p>
            <a:r>
              <a:rPr lang="en-US" sz="1200" dirty="0">
                <a:latin typeface="Inter"/>
              </a:rPr>
              <a:t>if there are pairs of features that have a high correlation, only one will be taken. The correlation value that is used as a benchmark as a high correlation is uncertain, generally the number 0.7 is used.</a:t>
            </a:r>
          </a:p>
        </p:txBody>
      </p:sp>
    </p:spTree>
    <p:extLst>
      <p:ext uri="{BB962C8B-B14F-4D97-AF65-F5344CB8AC3E}">
        <p14:creationId xmlns:p14="http://schemas.microsoft.com/office/powerpoint/2010/main" val="22087639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p:txBody>
          <a:bodyPr/>
          <a:lstStyle/>
          <a:p>
            <a:r>
              <a:rPr lang="en-US" sz="2800" dirty="0" smtClean="0"/>
              <a:t>Exploratory Data Analysis (Missing Values)</a:t>
            </a:r>
            <a:endParaRPr lang="en-US" sz="2800" dirty="0"/>
          </a:p>
        </p:txBody>
      </p:sp>
      <p:pic>
        <p:nvPicPr>
          <p:cNvPr id="4" name="Picture 3"/>
          <p:cNvPicPr>
            <a:picLocks noChangeAspect="1"/>
          </p:cNvPicPr>
          <p:nvPr/>
        </p:nvPicPr>
        <p:blipFill rotWithShape="1">
          <a:blip r:embed="rId2"/>
          <a:srcRect l="2590" t="31511" r="51227" b="18688"/>
          <a:stretch/>
        </p:blipFill>
        <p:spPr>
          <a:xfrm>
            <a:off x="1567543" y="1267925"/>
            <a:ext cx="6008914" cy="3643087"/>
          </a:xfrm>
          <a:prstGeom prst="rect">
            <a:avLst/>
          </a:prstGeom>
        </p:spPr>
      </p:pic>
    </p:spTree>
    <p:extLst>
      <p:ext uri="{BB962C8B-B14F-4D97-AF65-F5344CB8AC3E}">
        <p14:creationId xmlns:p14="http://schemas.microsoft.com/office/powerpoint/2010/main" val="8858827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92;p26"/>
          <p:cNvSpPr/>
          <p:nvPr/>
        </p:nvSpPr>
        <p:spPr>
          <a:xfrm flipH="1">
            <a:off x="720000" y="781050"/>
            <a:ext cx="2375700" cy="1003740"/>
          </a:xfrm>
          <a:prstGeom prst="snipRoundRect">
            <a:avLst>
              <a:gd name="adj1" fmla="val 16667"/>
              <a:gd name="adj2" fmla="val 36388"/>
            </a:avLst>
          </a:prstGeom>
          <a:solidFill>
            <a:schemeClr val="accent4"/>
          </a:solidFill>
          <a:ln>
            <a:noFill/>
          </a:ln>
          <a:effectLst>
            <a:outerShdw blurRad="25400" dist="76200" dir="2700000" algn="tl"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6000" b="0" i="0" u="none" strike="noStrike" cap="none" dirty="0" smtClean="0">
                <a:solidFill>
                  <a:schemeClr val="lt1"/>
                </a:solidFill>
                <a:latin typeface="Open Sans"/>
                <a:ea typeface="Open Sans"/>
                <a:cs typeface="Open Sans"/>
                <a:sym typeface="Open Sans"/>
              </a:rPr>
              <a:t>03</a:t>
            </a:r>
            <a:endParaRPr sz="6000" b="0" i="0" u="none" strike="noStrike" cap="none" dirty="0">
              <a:solidFill>
                <a:schemeClr val="lt1"/>
              </a:solidFill>
              <a:latin typeface="Open Sans"/>
              <a:ea typeface="Open Sans"/>
              <a:cs typeface="Open Sans"/>
              <a:sym typeface="Open Sans"/>
            </a:endParaRPr>
          </a:p>
        </p:txBody>
      </p:sp>
      <p:sp>
        <p:nvSpPr>
          <p:cNvPr id="5" name="Title 2"/>
          <p:cNvSpPr>
            <a:spLocks noGrp="1"/>
          </p:cNvSpPr>
          <p:nvPr>
            <p:ph type="title"/>
          </p:nvPr>
        </p:nvSpPr>
        <p:spPr>
          <a:xfrm>
            <a:off x="748500" y="762000"/>
            <a:ext cx="7576350" cy="3810000"/>
          </a:xfrm>
        </p:spPr>
        <p:txBody>
          <a:bodyPr/>
          <a:lstStyle/>
          <a:p>
            <a:pPr lvl="0" algn="ctr"/>
            <a:r>
              <a:rPr lang="en-US" sz="5000" dirty="0" smtClean="0">
                <a:latin typeface="Open Sans"/>
              </a:rPr>
              <a:t/>
            </a:r>
            <a:br>
              <a:rPr lang="en-US" sz="5000" dirty="0" smtClean="0">
                <a:latin typeface="Open Sans"/>
              </a:rPr>
            </a:br>
            <a:r>
              <a:rPr lang="en-US" sz="5000" dirty="0" smtClean="0">
                <a:latin typeface="Open Sans"/>
              </a:rPr>
              <a:t>Machine Learning</a:t>
            </a:r>
            <a:endParaRPr lang="en-US" sz="5000" dirty="0">
              <a:latin typeface="Open Sans"/>
            </a:endParaRPr>
          </a:p>
        </p:txBody>
      </p:sp>
    </p:spTree>
    <p:extLst>
      <p:ext uri="{BB962C8B-B14F-4D97-AF65-F5344CB8AC3E}">
        <p14:creationId xmlns:p14="http://schemas.microsoft.com/office/powerpoint/2010/main" val="315600805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9999" y="785067"/>
            <a:ext cx="7704000" cy="715500"/>
          </a:xfrm>
        </p:spPr>
        <p:txBody>
          <a:bodyPr/>
          <a:lstStyle/>
          <a:p>
            <a:r>
              <a:rPr lang="en-US" dirty="0"/>
              <a:t>One Hot </a:t>
            </a:r>
            <a:r>
              <a:rPr lang="en-US" dirty="0" smtClean="0"/>
              <a:t>Encoding</a:t>
            </a:r>
            <a:endParaRPr lang="en-US" dirty="0"/>
          </a:p>
        </p:txBody>
      </p:sp>
      <p:pic>
        <p:nvPicPr>
          <p:cNvPr id="3" name="Picture 2"/>
          <p:cNvPicPr>
            <a:picLocks noChangeAspect="1"/>
          </p:cNvPicPr>
          <p:nvPr/>
        </p:nvPicPr>
        <p:blipFill rotWithShape="1">
          <a:blip r:embed="rId2"/>
          <a:srcRect l="9952" t="39632" r="10287" b="41704"/>
          <a:stretch/>
        </p:blipFill>
        <p:spPr>
          <a:xfrm>
            <a:off x="239485" y="1955224"/>
            <a:ext cx="8665029" cy="1140034"/>
          </a:xfrm>
          <a:prstGeom prst="rect">
            <a:avLst/>
          </a:prstGeom>
        </p:spPr>
      </p:pic>
      <p:sp>
        <p:nvSpPr>
          <p:cNvPr id="4" name="Rectangle 3"/>
          <p:cNvSpPr/>
          <p:nvPr/>
        </p:nvSpPr>
        <p:spPr>
          <a:xfrm>
            <a:off x="1299029" y="3289072"/>
            <a:ext cx="6146800" cy="1077218"/>
          </a:xfrm>
          <a:prstGeom prst="rect">
            <a:avLst/>
          </a:prstGeom>
        </p:spPr>
        <p:txBody>
          <a:bodyPr wrap="square">
            <a:spAutoFit/>
          </a:bodyPr>
          <a:lstStyle/>
          <a:p>
            <a:r>
              <a:rPr lang="en-US" sz="1600" dirty="0">
                <a:latin typeface="Inter"/>
              </a:rPr>
              <a:t>One-hot encoding: create a new column for each unique category in a categorical variable. Each observation </a:t>
            </a:r>
            <a:r>
              <a:rPr lang="en-US" sz="1600" dirty="0" err="1">
                <a:latin typeface="Inter"/>
              </a:rPr>
              <a:t>recieves</a:t>
            </a:r>
            <a:r>
              <a:rPr lang="en-US" sz="1600" dirty="0">
                <a:latin typeface="Inter"/>
              </a:rPr>
              <a:t> a 1 in the column for its corresponding category and a 0 in all other new columns.</a:t>
            </a:r>
          </a:p>
        </p:txBody>
      </p:sp>
    </p:spTree>
    <p:extLst>
      <p:ext uri="{BB962C8B-B14F-4D97-AF65-F5344CB8AC3E}">
        <p14:creationId xmlns:p14="http://schemas.microsoft.com/office/powerpoint/2010/main" val="60395007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Label Encoding</a:t>
            </a:r>
            <a:endParaRPr lang="en-US" dirty="0"/>
          </a:p>
        </p:txBody>
      </p:sp>
      <p:pic>
        <p:nvPicPr>
          <p:cNvPr id="3" name="Picture 2"/>
          <p:cNvPicPr>
            <a:picLocks noChangeAspect="1"/>
          </p:cNvPicPr>
          <p:nvPr/>
        </p:nvPicPr>
        <p:blipFill rotWithShape="1">
          <a:blip r:embed="rId2"/>
          <a:srcRect l="2590" t="35875" r="51785" b="16109"/>
          <a:stretch/>
        </p:blipFill>
        <p:spPr>
          <a:xfrm>
            <a:off x="1603829" y="1267925"/>
            <a:ext cx="5936342" cy="3512457"/>
          </a:xfrm>
          <a:prstGeom prst="rect">
            <a:avLst/>
          </a:prstGeom>
        </p:spPr>
      </p:pic>
    </p:spTree>
    <p:extLst>
      <p:ext uri="{BB962C8B-B14F-4D97-AF65-F5344CB8AC3E}">
        <p14:creationId xmlns:p14="http://schemas.microsoft.com/office/powerpoint/2010/main" val="3336426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93;p26"/>
          <p:cNvSpPr/>
          <p:nvPr/>
        </p:nvSpPr>
        <p:spPr>
          <a:xfrm flipH="1">
            <a:off x="720000" y="787620"/>
            <a:ext cx="2375700" cy="1003740"/>
          </a:xfrm>
          <a:prstGeom prst="snipRoundRect">
            <a:avLst>
              <a:gd name="adj1" fmla="val 16667"/>
              <a:gd name="adj2" fmla="val 36388"/>
            </a:avLst>
          </a:prstGeom>
          <a:solidFill>
            <a:schemeClr val="accent1"/>
          </a:solidFill>
          <a:ln>
            <a:noFill/>
          </a:ln>
          <a:effectLst>
            <a:outerShdw blurRad="25400" dist="76200" dir="2700000" algn="tl"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6000" b="0" i="0" u="none" strike="noStrike" cap="none" dirty="0" smtClean="0">
                <a:solidFill>
                  <a:schemeClr val="lt1"/>
                </a:solidFill>
                <a:latin typeface="Open Sans"/>
                <a:ea typeface="Open Sans"/>
                <a:cs typeface="Open Sans"/>
                <a:sym typeface="Open Sans"/>
              </a:rPr>
              <a:t>04</a:t>
            </a:r>
            <a:endParaRPr sz="6000" b="0" i="0" u="none" strike="noStrike" cap="none" dirty="0">
              <a:solidFill>
                <a:schemeClr val="lt1"/>
              </a:solidFill>
              <a:latin typeface="Open Sans"/>
              <a:ea typeface="Open Sans"/>
              <a:cs typeface="Open Sans"/>
              <a:sym typeface="Open Sans"/>
            </a:endParaRPr>
          </a:p>
        </p:txBody>
      </p:sp>
      <p:sp>
        <p:nvSpPr>
          <p:cNvPr id="5" name="Title 2"/>
          <p:cNvSpPr>
            <a:spLocks noGrp="1"/>
          </p:cNvSpPr>
          <p:nvPr>
            <p:ph type="title"/>
          </p:nvPr>
        </p:nvSpPr>
        <p:spPr>
          <a:xfrm>
            <a:off x="748500" y="762000"/>
            <a:ext cx="7576350" cy="3810000"/>
          </a:xfrm>
        </p:spPr>
        <p:txBody>
          <a:bodyPr/>
          <a:lstStyle/>
          <a:p>
            <a:pPr lvl="0" algn="ctr"/>
            <a:r>
              <a:rPr lang="en-US" sz="5000" dirty="0" smtClean="0">
                <a:latin typeface="Open Sans"/>
              </a:rPr>
              <a:t/>
            </a:r>
            <a:br>
              <a:rPr lang="en-US" sz="5000" dirty="0" smtClean="0">
                <a:latin typeface="Open Sans"/>
              </a:rPr>
            </a:br>
            <a:r>
              <a:rPr lang="en-US" sz="5000" dirty="0" smtClean="0">
                <a:latin typeface="Open Sans"/>
              </a:rPr>
              <a:t>Conclusion</a:t>
            </a:r>
            <a:endParaRPr lang="en-US" sz="5000" dirty="0">
              <a:latin typeface="Open Sans"/>
            </a:endParaRPr>
          </a:p>
        </p:txBody>
      </p:sp>
    </p:spTree>
    <p:extLst>
      <p:ext uri="{BB962C8B-B14F-4D97-AF65-F5344CB8AC3E}">
        <p14:creationId xmlns:p14="http://schemas.microsoft.com/office/powerpoint/2010/main" val="191770603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Rectangle 2"/>
          <p:cNvSpPr/>
          <p:nvPr/>
        </p:nvSpPr>
        <p:spPr>
          <a:xfrm>
            <a:off x="1190171" y="1448366"/>
            <a:ext cx="6763657" cy="2862322"/>
          </a:xfrm>
          <a:prstGeom prst="rect">
            <a:avLst/>
          </a:prstGeom>
        </p:spPr>
        <p:txBody>
          <a:bodyPr wrap="square">
            <a:spAutoFit/>
          </a:bodyPr>
          <a:lstStyle/>
          <a:p>
            <a:r>
              <a:rPr lang="en-US" sz="2000" dirty="0">
                <a:latin typeface="Inter"/>
              </a:rPr>
              <a:t>We first made sure to understand the data, our task, and the metric by which our submissions will be judged. Then, we performed a fairly simple EDA to try and identify relationships, or trends that may help our modeling. Along the way, we performed necessary preprocessing steps such as encoding categorical variables, imputing missing values, and scaling features to a range. Then, we constructed new features out of the existing data to see if doing so could help our model.</a:t>
            </a:r>
            <a:endParaRPr lang="en-US" sz="2000" dirty="0"/>
          </a:p>
        </p:txBody>
      </p:sp>
    </p:spTree>
    <p:extLst>
      <p:ext uri="{BB962C8B-B14F-4D97-AF65-F5344CB8AC3E}">
        <p14:creationId xmlns:p14="http://schemas.microsoft.com/office/powerpoint/2010/main" val="36720173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26"/>
          <p:cNvSpPr/>
          <p:nvPr/>
        </p:nvSpPr>
        <p:spPr>
          <a:xfrm flipH="1">
            <a:off x="4695957" y="1347390"/>
            <a:ext cx="3514800" cy="1580400"/>
          </a:xfrm>
          <a:prstGeom prst="snipRoundRect">
            <a:avLst>
              <a:gd name="adj1" fmla="val 16667"/>
              <a:gd name="adj2" fmla="val 36388"/>
            </a:avLst>
          </a:prstGeom>
          <a:solidFill>
            <a:schemeClr val="accent3"/>
          </a:solidFill>
          <a:ln>
            <a:noFill/>
          </a:ln>
          <a:effectLst>
            <a:outerShdw blurRad="25400" dist="76200" dir="2700000" algn="tl"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Open Sans"/>
              <a:ea typeface="Open Sans"/>
              <a:cs typeface="Open Sans"/>
              <a:sym typeface="Open Sans"/>
            </a:endParaRPr>
          </a:p>
        </p:txBody>
      </p:sp>
      <p:sp>
        <p:nvSpPr>
          <p:cNvPr id="192" name="Google Shape;192;p26"/>
          <p:cNvSpPr/>
          <p:nvPr/>
        </p:nvSpPr>
        <p:spPr>
          <a:xfrm flipH="1">
            <a:off x="933130" y="3168012"/>
            <a:ext cx="3514800" cy="1580400"/>
          </a:xfrm>
          <a:prstGeom prst="snipRoundRect">
            <a:avLst>
              <a:gd name="adj1" fmla="val 16667"/>
              <a:gd name="adj2" fmla="val 36388"/>
            </a:avLst>
          </a:prstGeom>
          <a:solidFill>
            <a:schemeClr val="accent4"/>
          </a:solidFill>
          <a:ln>
            <a:noFill/>
          </a:ln>
          <a:effectLst>
            <a:outerShdw blurRad="25400" dist="76200" dir="2700000" algn="tl"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Open Sans"/>
              <a:ea typeface="Open Sans"/>
              <a:cs typeface="Open Sans"/>
              <a:sym typeface="Open Sans"/>
            </a:endParaRPr>
          </a:p>
        </p:txBody>
      </p:sp>
      <p:sp>
        <p:nvSpPr>
          <p:cNvPr id="193" name="Google Shape;193;p26"/>
          <p:cNvSpPr/>
          <p:nvPr/>
        </p:nvSpPr>
        <p:spPr>
          <a:xfrm flipH="1">
            <a:off x="4695957" y="3168012"/>
            <a:ext cx="3514800" cy="1580400"/>
          </a:xfrm>
          <a:prstGeom prst="snipRoundRect">
            <a:avLst>
              <a:gd name="adj1" fmla="val 16667"/>
              <a:gd name="adj2" fmla="val 36388"/>
            </a:avLst>
          </a:prstGeom>
          <a:solidFill>
            <a:schemeClr val="accent1"/>
          </a:solidFill>
          <a:ln>
            <a:noFill/>
          </a:ln>
          <a:effectLst>
            <a:outerShdw blurRad="25400" dist="76200" dir="2700000" algn="tl"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Open Sans"/>
              <a:ea typeface="Open Sans"/>
              <a:cs typeface="Open Sans"/>
              <a:sym typeface="Open Sans"/>
            </a:endParaRPr>
          </a:p>
        </p:txBody>
      </p:sp>
      <p:sp>
        <p:nvSpPr>
          <p:cNvPr id="194" name="Google Shape;194;p26"/>
          <p:cNvSpPr/>
          <p:nvPr/>
        </p:nvSpPr>
        <p:spPr>
          <a:xfrm flipH="1">
            <a:off x="933130" y="1347390"/>
            <a:ext cx="3514800" cy="1580400"/>
          </a:xfrm>
          <a:prstGeom prst="snipRoundRect">
            <a:avLst>
              <a:gd name="adj1" fmla="val 16667"/>
              <a:gd name="adj2" fmla="val 36388"/>
            </a:avLst>
          </a:prstGeom>
          <a:solidFill>
            <a:schemeClr val="accent2"/>
          </a:solidFill>
          <a:ln>
            <a:noFill/>
          </a:ln>
          <a:effectLst>
            <a:outerShdw blurRad="25400" dist="76200" dir="2700000" algn="tl"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Open Sans"/>
              <a:ea typeface="Open Sans"/>
              <a:cs typeface="Open Sans"/>
              <a:sym typeface="Open Sans"/>
            </a:endParaRPr>
          </a:p>
        </p:txBody>
      </p:sp>
      <p:sp>
        <p:nvSpPr>
          <p:cNvPr id="195" name="Google Shape;195;p26"/>
          <p:cNvSpPr txBox="1">
            <a:spLocks noGrp="1"/>
          </p:cNvSpPr>
          <p:nvPr>
            <p:ph type="title"/>
          </p:nvPr>
        </p:nvSpPr>
        <p:spPr>
          <a:xfrm>
            <a:off x="720000" y="552425"/>
            <a:ext cx="7704000" cy="715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Table of contents</a:t>
            </a:r>
            <a:endParaRPr/>
          </a:p>
        </p:txBody>
      </p:sp>
      <p:sp>
        <p:nvSpPr>
          <p:cNvPr id="196" name="Google Shape;196;p26"/>
          <p:cNvSpPr txBox="1">
            <a:spLocks noGrp="1"/>
          </p:cNvSpPr>
          <p:nvPr>
            <p:ph type="title" idx="2"/>
          </p:nvPr>
        </p:nvSpPr>
        <p:spPr>
          <a:xfrm>
            <a:off x="1410800" y="2100356"/>
            <a:ext cx="2550300" cy="392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t>Problem Research</a:t>
            </a:r>
            <a:endParaRPr dirty="0"/>
          </a:p>
        </p:txBody>
      </p:sp>
      <p:sp>
        <p:nvSpPr>
          <p:cNvPr id="197" name="Google Shape;197;p26"/>
          <p:cNvSpPr txBox="1">
            <a:spLocks noGrp="1"/>
          </p:cNvSpPr>
          <p:nvPr>
            <p:ph type="title" idx="3"/>
          </p:nvPr>
        </p:nvSpPr>
        <p:spPr>
          <a:xfrm>
            <a:off x="1410850" y="1522025"/>
            <a:ext cx="2550300" cy="392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199" name="Google Shape;199;p26"/>
          <p:cNvSpPr txBox="1">
            <a:spLocks noGrp="1"/>
          </p:cNvSpPr>
          <p:nvPr>
            <p:ph type="title" idx="4"/>
          </p:nvPr>
        </p:nvSpPr>
        <p:spPr>
          <a:xfrm>
            <a:off x="5178207" y="2097562"/>
            <a:ext cx="2550300" cy="392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t>Data Pre-Processing</a:t>
            </a:r>
            <a:endParaRPr dirty="0"/>
          </a:p>
        </p:txBody>
      </p:sp>
      <p:sp>
        <p:nvSpPr>
          <p:cNvPr id="200" name="Google Shape;200;p26"/>
          <p:cNvSpPr txBox="1">
            <a:spLocks noGrp="1"/>
          </p:cNvSpPr>
          <p:nvPr>
            <p:ph type="title" idx="5"/>
          </p:nvPr>
        </p:nvSpPr>
        <p:spPr>
          <a:xfrm>
            <a:off x="5182788" y="1522025"/>
            <a:ext cx="2550300" cy="392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202" name="Google Shape;202;p26"/>
          <p:cNvSpPr txBox="1">
            <a:spLocks noGrp="1"/>
          </p:cNvSpPr>
          <p:nvPr>
            <p:ph type="title" idx="7"/>
          </p:nvPr>
        </p:nvSpPr>
        <p:spPr>
          <a:xfrm>
            <a:off x="4915657" y="3838020"/>
            <a:ext cx="3075399" cy="532362"/>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Conclusion</a:t>
            </a:r>
            <a:endParaRPr dirty="0"/>
          </a:p>
        </p:txBody>
      </p:sp>
      <p:sp>
        <p:nvSpPr>
          <p:cNvPr id="203" name="Google Shape;203;p26"/>
          <p:cNvSpPr txBox="1">
            <a:spLocks noGrp="1"/>
          </p:cNvSpPr>
          <p:nvPr>
            <p:ph type="title" idx="8"/>
          </p:nvPr>
        </p:nvSpPr>
        <p:spPr>
          <a:xfrm>
            <a:off x="5182788" y="3341175"/>
            <a:ext cx="2550300" cy="392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
        <p:nvSpPr>
          <p:cNvPr id="205" name="Google Shape;205;p26"/>
          <p:cNvSpPr txBox="1">
            <a:spLocks noGrp="1"/>
          </p:cNvSpPr>
          <p:nvPr>
            <p:ph type="title" idx="13"/>
          </p:nvPr>
        </p:nvSpPr>
        <p:spPr>
          <a:xfrm>
            <a:off x="1410800" y="3977982"/>
            <a:ext cx="2550300" cy="392400"/>
          </a:xfrm>
          <a:prstGeom prst="rect">
            <a:avLst/>
          </a:prstGeom>
        </p:spPr>
        <p:txBody>
          <a:bodyPr spcFirstLastPara="1" wrap="square" lIns="91425" tIns="91425" rIns="91425" bIns="91425" anchor="ctr" anchorCtr="0">
            <a:noAutofit/>
          </a:bodyPr>
          <a:lstStyle/>
          <a:p>
            <a:r>
              <a:rPr lang="en-US" dirty="0" smtClean="0"/>
              <a:t>Machine Learning</a:t>
            </a:r>
            <a:endParaRPr lang="en-US" dirty="0"/>
          </a:p>
        </p:txBody>
      </p:sp>
      <p:sp>
        <p:nvSpPr>
          <p:cNvPr id="206" name="Google Shape;206;p26"/>
          <p:cNvSpPr txBox="1">
            <a:spLocks noGrp="1"/>
          </p:cNvSpPr>
          <p:nvPr>
            <p:ph type="title" idx="14"/>
          </p:nvPr>
        </p:nvSpPr>
        <p:spPr>
          <a:xfrm>
            <a:off x="1410800" y="3341175"/>
            <a:ext cx="2550300" cy="392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748500" y="762000"/>
            <a:ext cx="7576350" cy="3810000"/>
          </a:xfrm>
        </p:spPr>
        <p:txBody>
          <a:bodyPr/>
          <a:lstStyle/>
          <a:p>
            <a:pPr lvl="0" algn="ctr"/>
            <a:r>
              <a:rPr lang="en-US" sz="5000" dirty="0" smtClean="0">
                <a:latin typeface="Open Sans"/>
              </a:rPr>
              <a:t/>
            </a:r>
            <a:br>
              <a:rPr lang="en-US" sz="5000" dirty="0" smtClean="0">
                <a:latin typeface="Open Sans"/>
              </a:rPr>
            </a:br>
            <a:r>
              <a:rPr lang="en-US" sz="5000" dirty="0" smtClean="0">
                <a:latin typeface="Open Sans"/>
              </a:rPr>
              <a:t>Problem </a:t>
            </a:r>
            <a:r>
              <a:rPr lang="en-US" sz="5000" dirty="0">
                <a:latin typeface="Open Sans"/>
              </a:rPr>
              <a:t>Research</a:t>
            </a:r>
          </a:p>
        </p:txBody>
      </p:sp>
      <p:sp>
        <p:nvSpPr>
          <p:cNvPr id="4" name="Google Shape;194;p26"/>
          <p:cNvSpPr/>
          <p:nvPr/>
        </p:nvSpPr>
        <p:spPr>
          <a:xfrm flipH="1">
            <a:off x="748500" y="762000"/>
            <a:ext cx="2375700" cy="1003740"/>
          </a:xfrm>
          <a:prstGeom prst="snipRoundRect">
            <a:avLst>
              <a:gd name="adj1" fmla="val 16667"/>
              <a:gd name="adj2" fmla="val 36388"/>
            </a:avLst>
          </a:prstGeom>
          <a:solidFill>
            <a:schemeClr val="accent2"/>
          </a:solidFill>
          <a:ln>
            <a:noFill/>
          </a:ln>
          <a:effectLst>
            <a:outerShdw blurRad="25400" dist="76200" dir="2700000" algn="tl"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6000" b="0" i="0" u="none" strike="noStrike" cap="none" dirty="0" smtClean="0">
                <a:solidFill>
                  <a:schemeClr val="lt1"/>
                </a:solidFill>
                <a:latin typeface="Open Sans"/>
                <a:ea typeface="Open Sans"/>
                <a:cs typeface="Open Sans"/>
                <a:sym typeface="Open Sans"/>
              </a:rPr>
              <a:t>01</a:t>
            </a:r>
            <a:endParaRPr sz="6000" b="0" i="0" u="none" strike="noStrike" cap="none" dirty="0">
              <a:solidFill>
                <a:schemeClr val="lt1"/>
              </a:solidFill>
              <a:latin typeface="Open Sans"/>
              <a:ea typeface="Open Sans"/>
              <a:cs typeface="Open Sans"/>
              <a:sym typeface="Open Sans"/>
            </a:endParaRPr>
          </a:p>
        </p:txBody>
      </p:sp>
    </p:spTree>
    <p:extLst>
      <p:ext uri="{BB962C8B-B14F-4D97-AF65-F5344CB8AC3E}">
        <p14:creationId xmlns:p14="http://schemas.microsoft.com/office/powerpoint/2010/main" val="44603248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0000" y="683053"/>
            <a:ext cx="7704000" cy="715500"/>
          </a:xfrm>
        </p:spPr>
        <p:txBody>
          <a:bodyPr/>
          <a:lstStyle/>
          <a:p>
            <a:r>
              <a:rPr lang="en-US" dirty="0" smtClean="0"/>
              <a:t>Data</a:t>
            </a:r>
            <a:endParaRPr lang="en-US" dirty="0"/>
          </a:p>
        </p:txBody>
      </p:sp>
      <p:sp>
        <p:nvSpPr>
          <p:cNvPr id="3" name="Rectangle 2"/>
          <p:cNvSpPr/>
          <p:nvPr/>
        </p:nvSpPr>
        <p:spPr>
          <a:xfrm>
            <a:off x="447675" y="2119874"/>
            <a:ext cx="8248650" cy="1569660"/>
          </a:xfrm>
          <a:prstGeom prst="rect">
            <a:avLst/>
          </a:prstGeom>
        </p:spPr>
        <p:txBody>
          <a:bodyPr wrap="square">
            <a:spAutoFit/>
          </a:bodyPr>
          <a:lstStyle/>
          <a:p>
            <a:r>
              <a:rPr lang="en-US" sz="2400" dirty="0">
                <a:latin typeface="Inter"/>
              </a:rPr>
              <a:t>The data is provided by </a:t>
            </a:r>
            <a:r>
              <a:rPr lang="en-US" sz="2400" dirty="0">
                <a:solidFill>
                  <a:srgbClr val="008ABC"/>
                </a:solidFill>
                <a:latin typeface="Inter"/>
                <a:hlinkClick r:id="rId2"/>
              </a:rPr>
              <a:t>Home Credit</a:t>
            </a:r>
            <a:r>
              <a:rPr lang="en-US" sz="2400" dirty="0">
                <a:latin typeface="Inter"/>
              </a:rPr>
              <a:t>, a service dedicated to provided lines of credit (loans) to the unbanked population. Predicting whether or not a client will repay a loan or have difficulty is a critical business </a:t>
            </a:r>
            <a:r>
              <a:rPr lang="en-US" sz="2400" dirty="0" smtClean="0">
                <a:latin typeface="Inter"/>
              </a:rPr>
              <a:t>need.</a:t>
            </a:r>
            <a:endParaRPr lang="en-US" sz="2400" dirty="0"/>
          </a:p>
        </p:txBody>
      </p:sp>
    </p:spTree>
    <p:extLst>
      <p:ext uri="{BB962C8B-B14F-4D97-AF65-F5344CB8AC3E}">
        <p14:creationId xmlns:p14="http://schemas.microsoft.com/office/powerpoint/2010/main" val="97676100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Dataset</a:t>
            </a:r>
            <a:endParaRPr lang="en-US" dirty="0"/>
          </a:p>
        </p:txBody>
      </p:sp>
      <p:sp>
        <p:nvSpPr>
          <p:cNvPr id="3" name="Rectangle 1"/>
          <p:cNvSpPr>
            <a:spLocks noChangeArrowheads="1"/>
          </p:cNvSpPr>
          <p:nvPr/>
        </p:nvSpPr>
        <p:spPr bwMode="auto">
          <a:xfrm>
            <a:off x="381000" y="1058610"/>
            <a:ext cx="8407400" cy="38497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17400" tIns="107916" rIns="317400" bIns="10791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smtClean="0">
              <a:ln>
                <a:noFill/>
              </a:ln>
              <a:solidFill>
                <a:schemeClr val="tx1"/>
              </a:solidFill>
              <a:effectLst/>
              <a:latin typeface="Inter"/>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smtClean="0">
                <a:ln>
                  <a:noFill/>
                </a:ln>
                <a:solidFill>
                  <a:schemeClr val="tx1"/>
                </a:solidFill>
                <a:effectLst/>
                <a:latin typeface="Inter"/>
              </a:rPr>
              <a:t> </a:t>
            </a:r>
            <a:r>
              <a:rPr lang="en-US" altLang="en-US" dirty="0" err="1">
                <a:solidFill>
                  <a:schemeClr val="accent1">
                    <a:lumMod val="75000"/>
                  </a:schemeClr>
                </a:solidFill>
                <a:latin typeface="Inter"/>
              </a:rPr>
              <a:t>a</a:t>
            </a:r>
            <a:r>
              <a:rPr kumimoji="0" lang="en-US" altLang="en-US" i="0" u="none" strike="noStrike" cap="none" normalizeH="0" baseline="0" dirty="0" err="1" smtClean="0">
                <a:ln>
                  <a:noFill/>
                </a:ln>
                <a:solidFill>
                  <a:schemeClr val="accent1">
                    <a:lumMod val="75000"/>
                  </a:schemeClr>
                </a:solidFill>
                <a:effectLst/>
                <a:latin typeface="Inter"/>
              </a:rPr>
              <a:t>pplication_train</a:t>
            </a:r>
            <a:r>
              <a:rPr kumimoji="0" lang="en-US" altLang="en-US" i="0" u="none" strike="noStrike" cap="none" normalizeH="0" baseline="0" dirty="0" smtClean="0">
                <a:ln>
                  <a:noFill/>
                </a:ln>
                <a:solidFill>
                  <a:schemeClr val="accent1">
                    <a:lumMod val="75000"/>
                  </a:schemeClr>
                </a:solidFill>
                <a:effectLst/>
                <a:latin typeface="Inter"/>
              </a:rPr>
              <a:t> /</a:t>
            </a:r>
            <a:r>
              <a:rPr kumimoji="0" lang="en-US" altLang="en-US" i="0" u="none" strike="noStrike" cap="none" normalizeH="0" baseline="0" dirty="0" err="1" smtClean="0">
                <a:ln>
                  <a:noFill/>
                </a:ln>
                <a:solidFill>
                  <a:schemeClr val="accent1">
                    <a:lumMod val="75000"/>
                  </a:schemeClr>
                </a:solidFill>
                <a:effectLst/>
                <a:latin typeface="Inter"/>
              </a:rPr>
              <a:t>application_test</a:t>
            </a:r>
            <a:r>
              <a:rPr kumimoji="0" lang="en-US" altLang="en-US" b="0" i="0" u="none" strike="noStrike" cap="none" normalizeH="0" baseline="0" dirty="0" smtClean="0">
                <a:ln>
                  <a:noFill/>
                </a:ln>
                <a:solidFill>
                  <a:schemeClr val="tx1"/>
                </a:solidFill>
                <a:effectLst/>
                <a:latin typeface="Inter"/>
              </a:rPr>
              <a:t>: the main training and testing data with information about each loan application at Home Credit. Every loan has its own row and is identified by the feature SK_ID_CURR. The training application data comes with the TARGET indicating 0: the loan was repaid or 1: the loan was not repaid.</a:t>
            </a:r>
          </a:p>
          <a:p>
            <a:pPr marL="0" marR="0" lvl="0" indent="0" algn="l" defTabSz="914400" rtl="0" eaLnBrk="0" fontAlgn="base" latinLnBrk="0" hangingPunct="0">
              <a:lnSpc>
                <a:spcPct val="100000"/>
              </a:lnSpc>
              <a:spcBef>
                <a:spcPct val="0"/>
              </a:spcBef>
              <a:spcAft>
                <a:spcPct val="0"/>
              </a:spcAft>
              <a:buClrTx/>
              <a:buSzTx/>
              <a:tabLst/>
            </a:pPr>
            <a:endParaRPr kumimoji="0" lang="en-US" altLang="en-US" b="0" i="0" u="none" strike="noStrike" cap="none" normalizeH="0" baseline="0" dirty="0" smtClean="0">
              <a:ln>
                <a:noFill/>
              </a:ln>
              <a:solidFill>
                <a:schemeClr val="tx1"/>
              </a:solidFill>
              <a:effectLst/>
              <a:latin typeface="Inter"/>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smtClean="0">
                <a:ln>
                  <a:noFill/>
                </a:ln>
                <a:solidFill>
                  <a:schemeClr val="tx1"/>
                </a:solidFill>
                <a:effectLst/>
                <a:latin typeface="Inter"/>
              </a:rPr>
              <a:t> </a:t>
            </a:r>
            <a:r>
              <a:rPr kumimoji="0" lang="en-US" altLang="en-US" b="0" i="0" u="none" strike="noStrike" cap="none" normalizeH="0" baseline="0" dirty="0" smtClean="0">
                <a:ln>
                  <a:noFill/>
                </a:ln>
                <a:solidFill>
                  <a:schemeClr val="accent1">
                    <a:lumMod val="75000"/>
                  </a:schemeClr>
                </a:solidFill>
                <a:effectLst/>
                <a:latin typeface="Inter"/>
              </a:rPr>
              <a:t>bureau</a:t>
            </a:r>
            <a:r>
              <a:rPr kumimoji="0" lang="en-US" altLang="en-US" b="0" i="0" u="none" strike="noStrike" cap="none" normalizeH="0" baseline="0" dirty="0" smtClean="0">
                <a:ln>
                  <a:noFill/>
                </a:ln>
                <a:solidFill>
                  <a:schemeClr val="tx1"/>
                </a:solidFill>
                <a:effectLst/>
                <a:latin typeface="Inter"/>
              </a:rPr>
              <a:t>: data concerning client's previous credits from other financial institutions. Each previous credit has its own row in bureau, but one loan in the application data can have multiple previous credits.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b="0" i="0" u="none" strike="noStrike" cap="none" normalizeH="0" baseline="0" dirty="0" smtClean="0">
              <a:ln>
                <a:noFill/>
              </a:ln>
              <a:solidFill>
                <a:schemeClr val="tx1"/>
              </a:solidFill>
              <a:effectLst/>
              <a:latin typeface="Inter"/>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smtClean="0">
                <a:ln>
                  <a:noFill/>
                </a:ln>
                <a:solidFill>
                  <a:schemeClr val="tx1"/>
                </a:solidFill>
                <a:effectLst/>
                <a:latin typeface="Inter"/>
              </a:rPr>
              <a:t> </a:t>
            </a:r>
            <a:r>
              <a:rPr kumimoji="0" lang="en-US" altLang="en-US" b="0" i="0" u="none" strike="noStrike" cap="none" normalizeH="0" baseline="0" dirty="0" err="1" smtClean="0">
                <a:ln>
                  <a:noFill/>
                </a:ln>
                <a:solidFill>
                  <a:schemeClr val="accent1">
                    <a:lumMod val="75000"/>
                  </a:schemeClr>
                </a:solidFill>
                <a:effectLst/>
                <a:latin typeface="Inter"/>
              </a:rPr>
              <a:t>bureau_balance</a:t>
            </a:r>
            <a:r>
              <a:rPr kumimoji="0" lang="en-US" altLang="en-US" b="0" i="0" u="none" strike="noStrike" cap="none" normalizeH="0" baseline="0" dirty="0" smtClean="0">
                <a:ln>
                  <a:noFill/>
                </a:ln>
                <a:solidFill>
                  <a:schemeClr val="tx1"/>
                </a:solidFill>
                <a:effectLst/>
                <a:latin typeface="Inter"/>
              </a:rPr>
              <a:t>: monthly data about the previous credits in bureau. Each row is one month of a previous credit, and a single previous credit can have multiple rows, one for each month of the credit length.</a:t>
            </a:r>
          </a:p>
          <a:p>
            <a:pPr marL="0" marR="0" lvl="0" indent="0" algn="l" defTabSz="914400" rtl="0" eaLnBrk="0" fontAlgn="base" latinLnBrk="0" hangingPunct="0">
              <a:lnSpc>
                <a:spcPct val="100000"/>
              </a:lnSpc>
              <a:spcBef>
                <a:spcPct val="0"/>
              </a:spcBef>
              <a:spcAft>
                <a:spcPct val="0"/>
              </a:spcAft>
              <a:buClrTx/>
              <a:buSzTx/>
              <a:tabLst/>
            </a:pPr>
            <a:endParaRPr kumimoji="0" lang="en-US" altLang="en-US" b="0" i="0" u="none" strike="noStrike" cap="none" normalizeH="0" baseline="0" dirty="0" smtClean="0">
              <a:ln>
                <a:noFill/>
              </a:ln>
              <a:solidFill>
                <a:schemeClr val="tx1"/>
              </a:solidFill>
              <a:effectLst/>
              <a:latin typeface="Inter"/>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smtClean="0">
                <a:ln>
                  <a:noFill/>
                </a:ln>
                <a:solidFill>
                  <a:schemeClr val="tx1"/>
                </a:solidFill>
                <a:effectLst/>
                <a:latin typeface="Inter"/>
              </a:rPr>
              <a:t> </a:t>
            </a:r>
            <a:r>
              <a:rPr kumimoji="0" lang="en-US" altLang="en-US" b="0" i="0" u="none" strike="noStrike" cap="none" normalizeH="0" baseline="0" dirty="0" err="1" smtClean="0">
                <a:ln>
                  <a:noFill/>
                </a:ln>
                <a:solidFill>
                  <a:schemeClr val="accent1">
                    <a:lumMod val="75000"/>
                  </a:schemeClr>
                </a:solidFill>
                <a:effectLst/>
                <a:latin typeface="Inter"/>
              </a:rPr>
              <a:t>previous_application</a:t>
            </a:r>
            <a:r>
              <a:rPr kumimoji="0" lang="en-US" altLang="en-US" b="0" i="0" u="none" strike="noStrike" cap="none" normalizeH="0" baseline="0" dirty="0" smtClean="0">
                <a:ln>
                  <a:noFill/>
                </a:ln>
                <a:solidFill>
                  <a:schemeClr val="tx1"/>
                </a:solidFill>
                <a:effectLst/>
                <a:latin typeface="Inter"/>
              </a:rPr>
              <a:t>: previous applications for loans at Home Credit of clients who have loans in the application data. Each current loan in the application data can have multiple previous loans. Each previous application has one row and is identified by the feature SK_ID_PREV.</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9308426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87350" y="1661625"/>
            <a:ext cx="8369300" cy="2246769"/>
          </a:xfrm>
          <a:prstGeom prst="rect">
            <a:avLst/>
          </a:prstGeom>
        </p:spPr>
        <p:txBody>
          <a:bodyPr wrap="square">
            <a:spAutoFit/>
          </a:bodyPr>
          <a:lstStyle/>
          <a:p>
            <a:pPr lvl="0" eaLnBrk="0" fontAlgn="base" hangingPunct="0">
              <a:spcBef>
                <a:spcPct val="0"/>
              </a:spcBef>
              <a:spcAft>
                <a:spcPct val="0"/>
              </a:spcAft>
              <a:buClrTx/>
              <a:buFontTx/>
              <a:buChar char="•"/>
            </a:pPr>
            <a:endParaRPr lang="en-US" altLang="en-US" dirty="0">
              <a:solidFill>
                <a:schemeClr val="tx1"/>
              </a:solidFill>
              <a:latin typeface="Inter"/>
            </a:endParaRPr>
          </a:p>
          <a:p>
            <a:pPr lvl="0" eaLnBrk="0" fontAlgn="base" hangingPunct="0">
              <a:spcBef>
                <a:spcPct val="0"/>
              </a:spcBef>
              <a:spcAft>
                <a:spcPct val="0"/>
              </a:spcAft>
              <a:buClrTx/>
              <a:buFontTx/>
              <a:buChar char="•"/>
            </a:pPr>
            <a:r>
              <a:rPr lang="en-US" altLang="en-US" dirty="0">
                <a:solidFill>
                  <a:schemeClr val="tx1"/>
                </a:solidFill>
                <a:latin typeface="Inter"/>
              </a:rPr>
              <a:t> </a:t>
            </a:r>
            <a:r>
              <a:rPr lang="en-US" altLang="en-US" dirty="0">
                <a:solidFill>
                  <a:schemeClr val="accent1">
                    <a:lumMod val="75000"/>
                  </a:schemeClr>
                </a:solidFill>
                <a:latin typeface="Inter"/>
              </a:rPr>
              <a:t>POS_CASH_BALANCE</a:t>
            </a:r>
            <a:r>
              <a:rPr lang="en-US" altLang="en-US" dirty="0">
                <a:solidFill>
                  <a:schemeClr val="tx1"/>
                </a:solidFill>
                <a:latin typeface="Inter"/>
              </a:rPr>
              <a:t>: monthly data about previous point of sale or cash loans clients have had with Home Credit. Each row is one month of a previous point of sale or cash loan, and a single previous loan can have many rows</a:t>
            </a:r>
            <a:r>
              <a:rPr lang="en-US" altLang="en-US" dirty="0" smtClean="0">
                <a:solidFill>
                  <a:schemeClr val="tx1"/>
                </a:solidFill>
                <a:latin typeface="Inter"/>
              </a:rPr>
              <a:t>.</a:t>
            </a:r>
          </a:p>
          <a:p>
            <a:pPr lvl="0" eaLnBrk="0" fontAlgn="base" hangingPunct="0">
              <a:spcBef>
                <a:spcPct val="0"/>
              </a:spcBef>
              <a:spcAft>
                <a:spcPct val="0"/>
              </a:spcAft>
              <a:buClrTx/>
            </a:pPr>
            <a:endParaRPr lang="en-US" altLang="en-US" dirty="0">
              <a:solidFill>
                <a:schemeClr val="tx1"/>
              </a:solidFill>
              <a:latin typeface="Inter"/>
            </a:endParaRPr>
          </a:p>
          <a:p>
            <a:pPr lvl="0" eaLnBrk="0" fontAlgn="base" hangingPunct="0">
              <a:spcBef>
                <a:spcPct val="0"/>
              </a:spcBef>
              <a:spcAft>
                <a:spcPct val="0"/>
              </a:spcAft>
              <a:buClrTx/>
              <a:buFontTx/>
              <a:buChar char="•"/>
            </a:pPr>
            <a:r>
              <a:rPr lang="en-US" altLang="en-US" dirty="0">
                <a:solidFill>
                  <a:schemeClr val="tx1"/>
                </a:solidFill>
                <a:latin typeface="Inter"/>
              </a:rPr>
              <a:t> </a:t>
            </a:r>
            <a:r>
              <a:rPr lang="en-US" altLang="en-US" dirty="0" err="1">
                <a:solidFill>
                  <a:schemeClr val="accent1">
                    <a:lumMod val="75000"/>
                  </a:schemeClr>
                </a:solidFill>
                <a:latin typeface="Inter"/>
              </a:rPr>
              <a:t>credit_card_balance</a:t>
            </a:r>
            <a:r>
              <a:rPr lang="en-US" altLang="en-US" dirty="0">
                <a:solidFill>
                  <a:schemeClr val="accent1">
                    <a:lumMod val="75000"/>
                  </a:schemeClr>
                </a:solidFill>
                <a:latin typeface="Inter"/>
              </a:rPr>
              <a:t>:</a:t>
            </a:r>
            <a:r>
              <a:rPr lang="en-US" altLang="en-US" dirty="0">
                <a:solidFill>
                  <a:schemeClr val="tx1"/>
                </a:solidFill>
                <a:latin typeface="Inter"/>
              </a:rPr>
              <a:t> monthly data about previous credit cards clients have had with Home Credit. Each row is one month of a credit card balance, and a single credit card can have many rows</a:t>
            </a:r>
            <a:r>
              <a:rPr lang="en-US" altLang="en-US" dirty="0" smtClean="0">
                <a:solidFill>
                  <a:schemeClr val="tx1"/>
                </a:solidFill>
                <a:latin typeface="Inter"/>
              </a:rPr>
              <a:t>.</a:t>
            </a:r>
          </a:p>
          <a:p>
            <a:pPr lvl="0" eaLnBrk="0" fontAlgn="base" hangingPunct="0">
              <a:spcBef>
                <a:spcPct val="0"/>
              </a:spcBef>
              <a:spcAft>
                <a:spcPct val="0"/>
              </a:spcAft>
              <a:buClrTx/>
            </a:pPr>
            <a:endParaRPr lang="en-US" altLang="en-US" dirty="0">
              <a:solidFill>
                <a:schemeClr val="tx1"/>
              </a:solidFill>
              <a:latin typeface="Inter"/>
            </a:endParaRPr>
          </a:p>
          <a:p>
            <a:pPr lvl="0" eaLnBrk="0" fontAlgn="base" hangingPunct="0">
              <a:spcBef>
                <a:spcPct val="0"/>
              </a:spcBef>
              <a:spcAft>
                <a:spcPct val="0"/>
              </a:spcAft>
              <a:buClrTx/>
              <a:buFontTx/>
              <a:buChar char="•"/>
            </a:pPr>
            <a:r>
              <a:rPr lang="en-US" altLang="en-US" dirty="0">
                <a:solidFill>
                  <a:schemeClr val="tx1"/>
                </a:solidFill>
                <a:latin typeface="Inter"/>
              </a:rPr>
              <a:t> </a:t>
            </a:r>
            <a:r>
              <a:rPr lang="en-US" altLang="en-US" dirty="0" err="1">
                <a:solidFill>
                  <a:schemeClr val="accent1">
                    <a:lumMod val="75000"/>
                  </a:schemeClr>
                </a:solidFill>
                <a:latin typeface="Inter"/>
              </a:rPr>
              <a:t>installments_payment</a:t>
            </a:r>
            <a:r>
              <a:rPr lang="en-US" altLang="en-US" dirty="0">
                <a:solidFill>
                  <a:schemeClr val="tx1"/>
                </a:solidFill>
                <a:latin typeface="Inter"/>
              </a:rPr>
              <a:t>: payment history for previous loans at Home Credit. There is one row for every made payment and one row for every missed payment.</a:t>
            </a:r>
          </a:p>
        </p:txBody>
      </p:sp>
      <p:sp>
        <p:nvSpPr>
          <p:cNvPr id="4" name="Title 1"/>
          <p:cNvSpPr>
            <a:spLocks noGrp="1"/>
          </p:cNvSpPr>
          <p:nvPr>
            <p:ph type="title"/>
          </p:nvPr>
        </p:nvSpPr>
        <p:spPr>
          <a:xfrm>
            <a:off x="720000" y="565125"/>
            <a:ext cx="7704000" cy="715500"/>
          </a:xfrm>
        </p:spPr>
        <p:txBody>
          <a:bodyPr/>
          <a:lstStyle/>
          <a:p>
            <a:r>
              <a:rPr lang="en-US" sz="3600" dirty="0" smtClean="0"/>
              <a:t>The Dataset</a:t>
            </a:r>
            <a:endParaRPr lang="en-US" sz="3600" dirty="0"/>
          </a:p>
        </p:txBody>
      </p:sp>
    </p:spTree>
    <p:extLst>
      <p:ext uri="{BB962C8B-B14F-4D97-AF65-F5344CB8AC3E}">
        <p14:creationId xmlns:p14="http://schemas.microsoft.com/office/powerpoint/2010/main" val="134654675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000" b="0" dirty="0"/>
              <a:t>This diagram shows</a:t>
            </a:r>
            <a:endParaRPr lang="en-US" sz="30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68870" y="1267925"/>
            <a:ext cx="5606260" cy="3599023"/>
          </a:xfrm>
          <a:prstGeom prst="rect">
            <a:avLst/>
          </a:prstGeom>
        </p:spPr>
      </p:pic>
    </p:spTree>
    <p:extLst>
      <p:ext uri="{BB962C8B-B14F-4D97-AF65-F5344CB8AC3E}">
        <p14:creationId xmlns:p14="http://schemas.microsoft.com/office/powerpoint/2010/main" val="379251213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191;p26"/>
          <p:cNvSpPr/>
          <p:nvPr/>
        </p:nvSpPr>
        <p:spPr>
          <a:xfrm flipH="1">
            <a:off x="720000" y="723900"/>
            <a:ext cx="2375700" cy="1003740"/>
          </a:xfrm>
          <a:prstGeom prst="snipRoundRect">
            <a:avLst>
              <a:gd name="adj1" fmla="val 16667"/>
              <a:gd name="adj2" fmla="val 36388"/>
            </a:avLst>
          </a:prstGeom>
          <a:solidFill>
            <a:schemeClr val="accent3"/>
          </a:solidFill>
          <a:ln>
            <a:noFill/>
          </a:ln>
          <a:effectLst>
            <a:outerShdw blurRad="25400" dist="76200" dir="2700000" algn="tl"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6000" b="0" i="0" u="none" strike="noStrike" cap="none" dirty="0" smtClean="0">
                <a:solidFill>
                  <a:schemeClr val="lt1"/>
                </a:solidFill>
                <a:latin typeface="Open Sans"/>
                <a:ea typeface="Open Sans"/>
                <a:cs typeface="Open Sans"/>
                <a:sym typeface="Open Sans"/>
              </a:rPr>
              <a:t>02</a:t>
            </a:r>
            <a:endParaRPr sz="6000" b="0" i="0" u="none" strike="noStrike" cap="none" dirty="0">
              <a:solidFill>
                <a:schemeClr val="lt1"/>
              </a:solidFill>
              <a:latin typeface="Open Sans"/>
              <a:ea typeface="Open Sans"/>
              <a:cs typeface="Open Sans"/>
              <a:sym typeface="Open Sans"/>
            </a:endParaRPr>
          </a:p>
        </p:txBody>
      </p:sp>
      <p:sp>
        <p:nvSpPr>
          <p:cNvPr id="6" name="Title 2"/>
          <p:cNvSpPr txBox="1">
            <a:spLocks/>
          </p:cNvSpPr>
          <p:nvPr/>
        </p:nvSpPr>
        <p:spPr>
          <a:xfrm>
            <a:off x="720000" y="723900"/>
            <a:ext cx="7576350" cy="3810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2"/>
              </a:buClr>
              <a:buSzPts val="3500"/>
              <a:buFont typeface="Alata"/>
              <a:buNone/>
              <a:defRPr sz="3500" b="1" i="0" u="none" strike="noStrike" cap="none">
                <a:solidFill>
                  <a:schemeClr val="accent2"/>
                </a:solidFill>
                <a:latin typeface="Alata"/>
                <a:ea typeface="Alata"/>
                <a:cs typeface="Alata"/>
                <a:sym typeface="Alata"/>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algn="ctr"/>
            <a:r>
              <a:rPr lang="en-US" sz="5000" dirty="0" smtClean="0">
                <a:latin typeface="Open Sans"/>
              </a:rPr>
              <a:t/>
            </a:r>
            <a:br>
              <a:rPr lang="en-US" sz="5000" dirty="0" smtClean="0">
                <a:latin typeface="Open Sans"/>
              </a:rPr>
            </a:br>
            <a:r>
              <a:rPr lang="en-US" sz="5000" dirty="0" smtClean="0">
                <a:latin typeface="Open Sans"/>
              </a:rPr>
              <a:t>Data Pre - Processing</a:t>
            </a:r>
            <a:endParaRPr lang="en-US" sz="5000" dirty="0">
              <a:latin typeface="Open Sans"/>
            </a:endParaRPr>
          </a:p>
        </p:txBody>
      </p:sp>
    </p:spTree>
    <p:extLst>
      <p:ext uri="{BB962C8B-B14F-4D97-AF65-F5344CB8AC3E}">
        <p14:creationId xmlns:p14="http://schemas.microsoft.com/office/powerpoint/2010/main" val="63000597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Exploring Data</a:t>
            </a:r>
            <a:endParaRPr lang="en-US" sz="2800" dirty="0"/>
          </a:p>
        </p:txBody>
      </p:sp>
      <p:pic>
        <p:nvPicPr>
          <p:cNvPr id="4" name="Picture 3"/>
          <p:cNvPicPr>
            <a:picLocks noChangeAspect="1"/>
          </p:cNvPicPr>
          <p:nvPr/>
        </p:nvPicPr>
        <p:blipFill rotWithShape="1">
          <a:blip r:embed="rId2"/>
          <a:srcRect l="2925" t="30321" r="51450" b="5394"/>
          <a:stretch/>
        </p:blipFill>
        <p:spPr>
          <a:xfrm>
            <a:off x="575026" y="1338931"/>
            <a:ext cx="3637377" cy="2881443"/>
          </a:xfrm>
          <a:prstGeom prst="rect">
            <a:avLst/>
          </a:prstGeom>
        </p:spPr>
      </p:pic>
      <p:pic>
        <p:nvPicPr>
          <p:cNvPr id="5" name="Picture 4"/>
          <p:cNvPicPr>
            <a:picLocks noChangeAspect="1"/>
          </p:cNvPicPr>
          <p:nvPr/>
        </p:nvPicPr>
        <p:blipFill rotWithShape="1">
          <a:blip r:embed="rId3"/>
          <a:srcRect l="2033" t="30767" r="51562" b="5791"/>
          <a:stretch/>
        </p:blipFill>
        <p:spPr>
          <a:xfrm>
            <a:off x="4601029" y="1325365"/>
            <a:ext cx="3822971" cy="2938409"/>
          </a:xfrm>
          <a:prstGeom prst="rect">
            <a:avLst/>
          </a:prstGeom>
        </p:spPr>
      </p:pic>
    </p:spTree>
    <p:extLst>
      <p:ext uri="{BB962C8B-B14F-4D97-AF65-F5344CB8AC3E}">
        <p14:creationId xmlns:p14="http://schemas.microsoft.com/office/powerpoint/2010/main" val="1547824010"/>
      </p:ext>
    </p:extLst>
  </p:cSld>
  <p:clrMapOvr>
    <a:masterClrMapping/>
  </p:clrMapOvr>
  <p:timing>
    <p:tnLst>
      <p:par>
        <p:cTn id="1" dur="indefinite" restart="never" nodeType="tmRoot"/>
      </p:par>
    </p:tnLst>
  </p:timing>
</p:sld>
</file>

<file path=ppt/theme/theme1.xml><?xml version="1.0" encoding="utf-8"?>
<a:theme xmlns:a="http://schemas.openxmlformats.org/drawingml/2006/main" name="Interactive Digital Marketing Canvas by Slidesgo">
  <a:themeElements>
    <a:clrScheme name="Simple Light">
      <a:dk1>
        <a:srgbClr val="313445"/>
      </a:dk1>
      <a:lt1>
        <a:srgbClr val="FFFFFF"/>
      </a:lt1>
      <a:dk2>
        <a:srgbClr val="3A2533"/>
      </a:dk2>
      <a:lt2>
        <a:srgbClr val="545E66"/>
      </a:lt2>
      <a:accent1>
        <a:srgbClr val="E79C82"/>
      </a:accent1>
      <a:accent2>
        <a:srgbClr val="623A6C"/>
      </a:accent2>
      <a:accent3>
        <a:srgbClr val="B04C7A"/>
      </a:accent3>
      <a:accent4>
        <a:srgbClr val="E06F85"/>
      </a:accent4>
      <a:accent5>
        <a:srgbClr val="879EAF"/>
      </a:accent5>
      <a:accent6>
        <a:srgbClr val="4D4D4D"/>
      </a:accent6>
      <a:hlink>
        <a:srgbClr val="31344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89</TotalTime>
  <Words>394</Words>
  <Application>Microsoft Office PowerPoint</Application>
  <PresentationFormat>On-screen Show (16:9)</PresentationFormat>
  <Paragraphs>50</Paragraphs>
  <Slides>16</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Alata</vt:lpstr>
      <vt:lpstr>Arial</vt:lpstr>
      <vt:lpstr>Bebas Neue</vt:lpstr>
      <vt:lpstr>Inter</vt:lpstr>
      <vt:lpstr>Open Sans</vt:lpstr>
      <vt:lpstr>Interactive Digital Marketing Canvas by Slidesgo</vt:lpstr>
      <vt:lpstr>Home Credit Indonesia Virtual Internship Program</vt:lpstr>
      <vt:lpstr>Table of contents</vt:lpstr>
      <vt:lpstr> Problem Research</vt:lpstr>
      <vt:lpstr>Data</vt:lpstr>
      <vt:lpstr>The Dataset</vt:lpstr>
      <vt:lpstr>The Dataset</vt:lpstr>
      <vt:lpstr>This diagram shows</vt:lpstr>
      <vt:lpstr>PowerPoint Presentation</vt:lpstr>
      <vt:lpstr>Exploring Data</vt:lpstr>
      <vt:lpstr>Exploratory Data Analysis (Correlation)</vt:lpstr>
      <vt:lpstr>Exploratory Data Analysis (Missing Values)</vt:lpstr>
      <vt:lpstr> Machine Learning</vt:lpstr>
      <vt:lpstr>One Hot Encoding</vt:lpstr>
      <vt:lpstr>Label Encoding</vt:lpstr>
      <vt:lpstr> Conclusion</vt:lpstr>
      <vt:lpstr>Conclusion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Home Credit Indonesia Virtual Internship Program</dc:title>
  <cp:lastModifiedBy>LENOVO</cp:lastModifiedBy>
  <cp:revision>13</cp:revision>
  <dcterms:modified xsi:type="dcterms:W3CDTF">2022-07-24T11:03:56Z</dcterms:modified>
</cp:coreProperties>
</file>