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roxima Nova"/>
      <p:regular r:id="rId15"/>
      <p:bold r:id="rId16"/>
      <p:italic r:id="rId17"/>
      <p:boldItalic r:id="rId18"/>
    </p:embeddedFont>
    <p:embeddedFont>
      <p:font typeface="Viga"/>
      <p:regular r:id="rId19"/>
    </p:embeddedFont>
    <p:embeddedFont>
      <p:font typeface="Proxima Nova Semibold"/>
      <p:regular r:id="rId20"/>
      <p:bold r:id="rId21"/>
      <p:boldItalic r:id="rId22"/>
    </p:embeddedFont>
    <p:embeddedFont>
      <p:font typeface="DM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461">
          <p15:clr>
            <a:srgbClr val="9AA0A6"/>
          </p15:clr>
        </p15:guide>
        <p15:guide id="2" pos="2880">
          <p15:clr>
            <a:srgbClr val="9AA0A6"/>
          </p15:clr>
        </p15:guide>
        <p15:guide id="3" pos="456">
          <p15:clr>
            <a:srgbClr val="9AA0A6"/>
          </p15:clr>
        </p15:guide>
        <p15:guide id="4" orient="horz" pos="1732">
          <p15:clr>
            <a:srgbClr val="9AA0A6"/>
          </p15:clr>
        </p15:guide>
        <p15:guide id="5" orient="horz" pos="266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61" orient="horz"/>
        <p:guide pos="2880"/>
        <p:guide pos="456"/>
        <p:guide pos="1732" orient="horz"/>
        <p:guide pos="2664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Semibold-regular.fntdata"/><Relationship Id="rId22" Type="http://schemas.openxmlformats.org/officeDocument/2006/relationships/font" Target="fonts/ProximaNovaSemibold-boldItalic.fntdata"/><Relationship Id="rId21" Type="http://schemas.openxmlformats.org/officeDocument/2006/relationships/font" Target="fonts/ProximaNovaSemibold-bold.fntdata"/><Relationship Id="rId24" Type="http://schemas.openxmlformats.org/officeDocument/2006/relationships/font" Target="fonts/DMSans-bold.fntdata"/><Relationship Id="rId23" Type="http://schemas.openxmlformats.org/officeDocument/2006/relationships/font" Target="fonts/DMSans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DMSans-boldItalic.fntdata"/><Relationship Id="rId25" Type="http://schemas.openxmlformats.org/officeDocument/2006/relationships/font" Target="fonts/DM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ProximaNova-regular.fntdata"/><Relationship Id="rId14" Type="http://schemas.openxmlformats.org/officeDocument/2006/relationships/slide" Target="slides/slide9.xml"/><Relationship Id="rId17" Type="http://schemas.openxmlformats.org/officeDocument/2006/relationships/font" Target="fonts/ProximaNova-italic.fntdata"/><Relationship Id="rId16" Type="http://schemas.openxmlformats.org/officeDocument/2006/relationships/font" Target="fonts/ProximaNova-bold.fntdata"/><Relationship Id="rId19" Type="http://schemas.openxmlformats.org/officeDocument/2006/relationships/font" Target="fonts/Viga-regular.fntdata"/><Relationship Id="rId18" Type="http://schemas.openxmlformats.org/officeDocument/2006/relationships/font" Target="fonts/ProximaNova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6bdca54fc3_0_274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6bdca54fc3_0_274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6bb4ddd667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6bb4ddd667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6bb4ddd667_0_4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6bb4ddd667_0_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6bb4ddd667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6bb4ddd667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105a0c9af3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105a0c9af3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1084ddff29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1084ddff2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1084ddff291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1084ddff291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5" name="Shape 1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6" name="Google Shape;1396;g1084ddff291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7" name="Google Shape;1397;g1084ddff291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hyperlink" Target="https://stories.freepik.com/?utm_source=slidesgo_template&amp;utm_medium=referral-link&amp;utm_campaign=slidesgo_contents_of_this_template&amp;utm_term=stories_by_freepik&amp;utm_content=stories" TargetMode="Externa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4974350" y="527325"/>
            <a:ext cx="3769500" cy="291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4800"/>
              <a:buNone/>
              <a:defRPr sz="4800">
                <a:solidFill>
                  <a:srgbClr val="1F1C5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4974350" y="3518775"/>
            <a:ext cx="3876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TITLE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012" scaled="0"/>
        </a:gra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/>
          <p:nvPr>
            <p:ph type="ctrTitle"/>
          </p:nvPr>
        </p:nvSpPr>
        <p:spPr>
          <a:xfrm>
            <a:off x="572003" y="614888"/>
            <a:ext cx="2729100" cy="45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/>
        </p:txBody>
      </p:sp>
      <p:sp>
        <p:nvSpPr>
          <p:cNvPr id="47" name="Google Shape;47;p13"/>
          <p:cNvSpPr txBox="1"/>
          <p:nvPr>
            <p:ph idx="1" type="subTitle"/>
          </p:nvPr>
        </p:nvSpPr>
        <p:spPr>
          <a:xfrm>
            <a:off x="572003" y="1013113"/>
            <a:ext cx="2729100" cy="6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/>
        </p:txBody>
      </p:sp>
      <p:sp>
        <p:nvSpPr>
          <p:cNvPr id="48" name="Google Shape;48;p13"/>
          <p:cNvSpPr txBox="1"/>
          <p:nvPr>
            <p:ph idx="2" type="ctrTitle"/>
          </p:nvPr>
        </p:nvSpPr>
        <p:spPr>
          <a:xfrm>
            <a:off x="572003" y="2055075"/>
            <a:ext cx="2729100" cy="45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/>
        </p:txBody>
      </p:sp>
      <p:sp>
        <p:nvSpPr>
          <p:cNvPr id="49" name="Google Shape;49;p13"/>
          <p:cNvSpPr txBox="1"/>
          <p:nvPr>
            <p:ph idx="3" type="subTitle"/>
          </p:nvPr>
        </p:nvSpPr>
        <p:spPr>
          <a:xfrm>
            <a:off x="572003" y="2453300"/>
            <a:ext cx="2729100" cy="6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/>
        </p:txBody>
      </p:sp>
      <p:sp>
        <p:nvSpPr>
          <p:cNvPr id="50" name="Google Shape;50;p13"/>
          <p:cNvSpPr txBox="1"/>
          <p:nvPr>
            <p:ph idx="4" type="ctrTitle"/>
          </p:nvPr>
        </p:nvSpPr>
        <p:spPr>
          <a:xfrm>
            <a:off x="572003" y="3495275"/>
            <a:ext cx="2729100" cy="45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/>
        </p:txBody>
      </p:sp>
      <p:sp>
        <p:nvSpPr>
          <p:cNvPr id="51" name="Google Shape;51;p13"/>
          <p:cNvSpPr txBox="1"/>
          <p:nvPr>
            <p:ph idx="5" type="subTitle"/>
          </p:nvPr>
        </p:nvSpPr>
        <p:spPr>
          <a:xfrm>
            <a:off x="572003" y="3893500"/>
            <a:ext cx="2729100" cy="6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hasCustomPrompt="1" idx="6" type="title"/>
          </p:nvPr>
        </p:nvSpPr>
        <p:spPr>
          <a:xfrm>
            <a:off x="3377303" y="739713"/>
            <a:ext cx="1192200" cy="7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3" name="Google Shape;53;p13"/>
          <p:cNvSpPr txBox="1"/>
          <p:nvPr>
            <p:ph hasCustomPrompt="1" idx="7" type="title"/>
          </p:nvPr>
        </p:nvSpPr>
        <p:spPr>
          <a:xfrm>
            <a:off x="3377303" y="2176650"/>
            <a:ext cx="1192200" cy="7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4" name="Google Shape;54;p13"/>
          <p:cNvSpPr txBox="1"/>
          <p:nvPr>
            <p:ph hasCustomPrompt="1" idx="8" type="title"/>
          </p:nvPr>
        </p:nvSpPr>
        <p:spPr>
          <a:xfrm>
            <a:off x="3377303" y="3613600"/>
            <a:ext cx="1192200" cy="7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/>
          <p:nvPr>
            <p:ph hasCustomPrompt="1" idx="9" type="title"/>
          </p:nvPr>
        </p:nvSpPr>
        <p:spPr>
          <a:xfrm>
            <a:off x="4574503" y="739713"/>
            <a:ext cx="1192200" cy="7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/>
          <p:nvPr>
            <p:ph hasCustomPrompt="1" idx="13" type="title"/>
          </p:nvPr>
        </p:nvSpPr>
        <p:spPr>
          <a:xfrm>
            <a:off x="4574503" y="2176650"/>
            <a:ext cx="1192200" cy="7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7" name="Google Shape;57;p13"/>
          <p:cNvSpPr txBox="1"/>
          <p:nvPr>
            <p:ph hasCustomPrompt="1" idx="14" type="title"/>
          </p:nvPr>
        </p:nvSpPr>
        <p:spPr>
          <a:xfrm>
            <a:off x="4574503" y="3613600"/>
            <a:ext cx="1192200" cy="7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/>
          <p:nvPr>
            <p:ph idx="15" type="ctrTitle"/>
          </p:nvPr>
        </p:nvSpPr>
        <p:spPr>
          <a:xfrm>
            <a:off x="5842903" y="614888"/>
            <a:ext cx="2729100" cy="45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/>
        </p:txBody>
      </p:sp>
      <p:sp>
        <p:nvSpPr>
          <p:cNvPr id="59" name="Google Shape;59;p13"/>
          <p:cNvSpPr txBox="1"/>
          <p:nvPr>
            <p:ph idx="16" type="subTitle"/>
          </p:nvPr>
        </p:nvSpPr>
        <p:spPr>
          <a:xfrm>
            <a:off x="5842903" y="1013113"/>
            <a:ext cx="2729100" cy="6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/>
        </p:txBody>
      </p:sp>
      <p:sp>
        <p:nvSpPr>
          <p:cNvPr id="60" name="Google Shape;60;p13"/>
          <p:cNvSpPr txBox="1"/>
          <p:nvPr>
            <p:ph idx="17" type="ctrTitle"/>
          </p:nvPr>
        </p:nvSpPr>
        <p:spPr>
          <a:xfrm>
            <a:off x="5842903" y="2055075"/>
            <a:ext cx="2729100" cy="45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/>
        </p:txBody>
      </p:sp>
      <p:sp>
        <p:nvSpPr>
          <p:cNvPr id="61" name="Google Shape;61;p13"/>
          <p:cNvSpPr txBox="1"/>
          <p:nvPr>
            <p:ph idx="18" type="subTitle"/>
          </p:nvPr>
        </p:nvSpPr>
        <p:spPr>
          <a:xfrm>
            <a:off x="5842903" y="2453300"/>
            <a:ext cx="2729100" cy="6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/>
        </p:txBody>
      </p:sp>
      <p:sp>
        <p:nvSpPr>
          <p:cNvPr id="62" name="Google Shape;62;p13"/>
          <p:cNvSpPr txBox="1"/>
          <p:nvPr>
            <p:ph idx="19" type="ctrTitle"/>
          </p:nvPr>
        </p:nvSpPr>
        <p:spPr>
          <a:xfrm>
            <a:off x="5842903" y="3495275"/>
            <a:ext cx="2729100" cy="45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/>
        </p:txBody>
      </p:sp>
      <p:sp>
        <p:nvSpPr>
          <p:cNvPr id="63" name="Google Shape;63;p13"/>
          <p:cNvSpPr txBox="1"/>
          <p:nvPr>
            <p:ph idx="20" type="subTitle"/>
          </p:nvPr>
        </p:nvSpPr>
        <p:spPr>
          <a:xfrm>
            <a:off x="5842903" y="3893500"/>
            <a:ext cx="2729100" cy="6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">
  <p:cSld name="ONE_COLUMN_TEXT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14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66" name="Google Shape;66;p14"/>
          <p:cNvSpPr txBox="1"/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5267775" y="2040625"/>
            <a:ext cx="2785200" cy="17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1">
  <p:cSld name="ONE_COLUMN_TEXT_1_1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Google Shape;69;p15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70" name="Google Shape;70;p15"/>
          <p:cNvSpPr txBox="1"/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5953575" y="3447525"/>
            <a:ext cx="2430300" cy="11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2" type="title"/>
          </p:nvPr>
        </p:nvSpPr>
        <p:spPr>
          <a:xfrm>
            <a:off x="5953575" y="2949674"/>
            <a:ext cx="2430300" cy="5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wo Columns">
  <p:cSld name="ONE_COLUMN_TEXT_1_1_1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Google Shape;74;p16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75" name="Google Shape;75;p16"/>
          <p:cNvSpPr txBox="1"/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5316193" y="3450300"/>
            <a:ext cx="2628600" cy="11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2" type="title"/>
          </p:nvPr>
        </p:nvSpPr>
        <p:spPr>
          <a:xfrm>
            <a:off x="5316193" y="2952450"/>
            <a:ext cx="2628600" cy="5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8" name="Google Shape;78;p16"/>
          <p:cNvSpPr txBox="1"/>
          <p:nvPr>
            <p:ph idx="3" type="body"/>
          </p:nvPr>
        </p:nvSpPr>
        <p:spPr>
          <a:xfrm>
            <a:off x="1199212" y="3450300"/>
            <a:ext cx="2628600" cy="11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4" type="title"/>
          </p:nvPr>
        </p:nvSpPr>
        <p:spPr>
          <a:xfrm>
            <a:off x="1199212" y="2952450"/>
            <a:ext cx="2628600" cy="5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 ">
  <p:cSld name="ONE_COLUMN_TEXT_1_1_1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Google Shape;81;p17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82" name="Google Shape;82;p17"/>
          <p:cNvSpPr txBox="1"/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464998" y="3508236"/>
            <a:ext cx="2214000" cy="11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2" type="title"/>
          </p:nvPr>
        </p:nvSpPr>
        <p:spPr>
          <a:xfrm>
            <a:off x="3464998" y="3010385"/>
            <a:ext cx="2214000" cy="5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5" name="Google Shape;85;p17"/>
          <p:cNvSpPr txBox="1"/>
          <p:nvPr>
            <p:ph idx="3" type="body"/>
          </p:nvPr>
        </p:nvSpPr>
        <p:spPr>
          <a:xfrm>
            <a:off x="835213" y="3508236"/>
            <a:ext cx="2214000" cy="11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idx="4" type="title"/>
          </p:nvPr>
        </p:nvSpPr>
        <p:spPr>
          <a:xfrm>
            <a:off x="835213" y="3010385"/>
            <a:ext cx="2214000" cy="5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7" name="Google Shape;87;p17"/>
          <p:cNvSpPr txBox="1"/>
          <p:nvPr>
            <p:ph idx="5" type="body"/>
          </p:nvPr>
        </p:nvSpPr>
        <p:spPr>
          <a:xfrm>
            <a:off x="6094778" y="3508236"/>
            <a:ext cx="2214000" cy="11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8" name="Google Shape;88;p17"/>
          <p:cNvSpPr txBox="1"/>
          <p:nvPr>
            <p:ph idx="6" type="title"/>
          </p:nvPr>
        </p:nvSpPr>
        <p:spPr>
          <a:xfrm>
            <a:off x="6094778" y="3010385"/>
            <a:ext cx="2214000" cy="5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wo Columns 1">
  <p:cSld name="ONE_COLUMN_TEXT_1_1_1_2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0" name="Google Shape;90;p18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91" name="Google Shape;91;p18"/>
          <p:cNvSpPr txBox="1"/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4933300" y="1879975"/>
            <a:ext cx="2510400" cy="7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3" name="Google Shape;93;p18"/>
          <p:cNvSpPr txBox="1"/>
          <p:nvPr>
            <p:ph idx="2" type="title"/>
          </p:nvPr>
        </p:nvSpPr>
        <p:spPr>
          <a:xfrm>
            <a:off x="4933300" y="1508575"/>
            <a:ext cx="2510400" cy="41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4" name="Google Shape;94;p18"/>
          <p:cNvSpPr txBox="1"/>
          <p:nvPr>
            <p:ph idx="3" type="body"/>
          </p:nvPr>
        </p:nvSpPr>
        <p:spPr>
          <a:xfrm>
            <a:off x="4933300" y="3595175"/>
            <a:ext cx="2510400" cy="7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5" name="Google Shape;95;p18"/>
          <p:cNvSpPr txBox="1"/>
          <p:nvPr>
            <p:ph idx="4" type="title"/>
          </p:nvPr>
        </p:nvSpPr>
        <p:spPr>
          <a:xfrm>
            <a:off x="4933300" y="3223775"/>
            <a:ext cx="2510400" cy="41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1">
  <p:cSld name="SECTION_HEADER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012" scaled="0"/>
        </a:gra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4288151" y="1458975"/>
            <a:ext cx="3967500" cy="167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8" name="Google Shape;98;p19"/>
          <p:cNvSpPr txBox="1"/>
          <p:nvPr>
            <p:ph idx="1" type="subTitle"/>
          </p:nvPr>
        </p:nvSpPr>
        <p:spPr>
          <a:xfrm>
            <a:off x="5277851" y="3087550"/>
            <a:ext cx="29778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/>
        </p:txBody>
      </p:sp>
      <p:sp>
        <p:nvSpPr>
          <p:cNvPr id="99" name="Google Shape;99;p19"/>
          <p:cNvSpPr txBox="1"/>
          <p:nvPr>
            <p:ph hasCustomPrompt="1" idx="2" type="title"/>
          </p:nvPr>
        </p:nvSpPr>
        <p:spPr>
          <a:xfrm>
            <a:off x="5597951" y="792425"/>
            <a:ext cx="26577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">
  <p:cSld name="TITLE_ONLY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Google Shape;101;p20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02" name="Google Shape;102;p20"/>
          <p:cNvSpPr txBox="1"/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012" scaled="0"/>
        </a:gra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876325" y="1458975"/>
            <a:ext cx="4559100" cy="167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876325" y="3087550"/>
            <a:ext cx="29778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hasCustomPrompt="1" idx="2" type="title"/>
          </p:nvPr>
        </p:nvSpPr>
        <p:spPr>
          <a:xfrm>
            <a:off x="876325" y="792425"/>
            <a:ext cx="26577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Four Columns ">
  <p:cSld name="ONE_COLUMN_TEXT_1_1_1_3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4" name="Google Shape;104;p21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05" name="Google Shape;105;p21"/>
          <p:cNvSpPr txBox="1"/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1010100" y="3819175"/>
            <a:ext cx="1478400" cy="7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7" name="Google Shape;107;p21"/>
          <p:cNvSpPr txBox="1"/>
          <p:nvPr>
            <p:ph idx="2" type="title"/>
          </p:nvPr>
        </p:nvSpPr>
        <p:spPr>
          <a:xfrm>
            <a:off x="1010088" y="3321325"/>
            <a:ext cx="1478400" cy="5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8" name="Google Shape;108;p21"/>
          <p:cNvSpPr txBox="1"/>
          <p:nvPr>
            <p:ph idx="3" type="body"/>
          </p:nvPr>
        </p:nvSpPr>
        <p:spPr>
          <a:xfrm>
            <a:off x="2891901" y="3819175"/>
            <a:ext cx="1478400" cy="7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9" name="Google Shape;109;p21"/>
          <p:cNvSpPr txBox="1"/>
          <p:nvPr>
            <p:ph idx="4" type="title"/>
          </p:nvPr>
        </p:nvSpPr>
        <p:spPr>
          <a:xfrm>
            <a:off x="2891894" y="3321325"/>
            <a:ext cx="1478400" cy="5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0" name="Google Shape;110;p21"/>
          <p:cNvSpPr txBox="1"/>
          <p:nvPr>
            <p:ph idx="5" type="body"/>
          </p:nvPr>
        </p:nvSpPr>
        <p:spPr>
          <a:xfrm>
            <a:off x="4773703" y="3819175"/>
            <a:ext cx="1478400" cy="7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1" name="Google Shape;111;p21"/>
          <p:cNvSpPr txBox="1"/>
          <p:nvPr>
            <p:ph idx="6" type="title"/>
          </p:nvPr>
        </p:nvSpPr>
        <p:spPr>
          <a:xfrm>
            <a:off x="4773701" y="3321325"/>
            <a:ext cx="1478400" cy="5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2" name="Google Shape;112;p21"/>
          <p:cNvSpPr txBox="1"/>
          <p:nvPr>
            <p:ph idx="7" type="body"/>
          </p:nvPr>
        </p:nvSpPr>
        <p:spPr>
          <a:xfrm>
            <a:off x="6655504" y="3819175"/>
            <a:ext cx="1478400" cy="7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3" name="Google Shape;113;p21"/>
          <p:cNvSpPr txBox="1"/>
          <p:nvPr>
            <p:ph idx="8" type="title"/>
          </p:nvPr>
        </p:nvSpPr>
        <p:spPr>
          <a:xfrm>
            <a:off x="6655507" y="3321325"/>
            <a:ext cx="1478400" cy="5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2">
  <p:cSld name="SECTION_HEADER_1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012" scaled="0"/>
        </a:gra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2588250" y="1458975"/>
            <a:ext cx="3967500" cy="167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6" name="Google Shape;116;p22"/>
          <p:cNvSpPr txBox="1"/>
          <p:nvPr>
            <p:ph idx="1" type="subTitle"/>
          </p:nvPr>
        </p:nvSpPr>
        <p:spPr>
          <a:xfrm>
            <a:off x="3083100" y="3087550"/>
            <a:ext cx="29778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/>
        </p:txBody>
      </p:sp>
      <p:sp>
        <p:nvSpPr>
          <p:cNvPr id="117" name="Google Shape;117;p22"/>
          <p:cNvSpPr txBox="1"/>
          <p:nvPr>
            <p:ph hasCustomPrompt="1" idx="2" type="title"/>
          </p:nvPr>
        </p:nvSpPr>
        <p:spPr>
          <a:xfrm>
            <a:off x="3243150" y="792425"/>
            <a:ext cx="26577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ix Columns  ">
  <p:cSld name="ONE_COLUMN_TEXT_1_1_1_1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9" name="Google Shape;119;p23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20" name="Google Shape;120;p23"/>
          <p:cNvSpPr txBox="1"/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465005" y="1971203"/>
            <a:ext cx="2214000" cy="7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2" name="Google Shape;122;p23"/>
          <p:cNvSpPr txBox="1"/>
          <p:nvPr>
            <p:ph idx="2" type="title"/>
          </p:nvPr>
        </p:nvSpPr>
        <p:spPr>
          <a:xfrm>
            <a:off x="3464998" y="1473360"/>
            <a:ext cx="2214000" cy="5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3" name="Google Shape;123;p23"/>
          <p:cNvSpPr txBox="1"/>
          <p:nvPr>
            <p:ph idx="3" type="body"/>
          </p:nvPr>
        </p:nvSpPr>
        <p:spPr>
          <a:xfrm>
            <a:off x="835225" y="1971203"/>
            <a:ext cx="2214000" cy="7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4" name="Google Shape;124;p23"/>
          <p:cNvSpPr txBox="1"/>
          <p:nvPr>
            <p:ph idx="4" type="title"/>
          </p:nvPr>
        </p:nvSpPr>
        <p:spPr>
          <a:xfrm>
            <a:off x="835213" y="1473360"/>
            <a:ext cx="2214000" cy="5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5" name="Google Shape;125;p23"/>
          <p:cNvSpPr txBox="1"/>
          <p:nvPr>
            <p:ph idx="5" type="body"/>
          </p:nvPr>
        </p:nvSpPr>
        <p:spPr>
          <a:xfrm>
            <a:off x="6094780" y="1971203"/>
            <a:ext cx="2214000" cy="7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6" name="Google Shape;126;p23"/>
          <p:cNvSpPr txBox="1"/>
          <p:nvPr>
            <p:ph idx="6" type="title"/>
          </p:nvPr>
        </p:nvSpPr>
        <p:spPr>
          <a:xfrm>
            <a:off x="6094778" y="1473360"/>
            <a:ext cx="2214000" cy="5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7" name="Google Shape;127;p23"/>
          <p:cNvSpPr txBox="1"/>
          <p:nvPr>
            <p:ph idx="7" type="body"/>
          </p:nvPr>
        </p:nvSpPr>
        <p:spPr>
          <a:xfrm>
            <a:off x="3465005" y="3882828"/>
            <a:ext cx="2214000" cy="7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8" name="Google Shape;128;p23"/>
          <p:cNvSpPr txBox="1"/>
          <p:nvPr>
            <p:ph idx="8" type="title"/>
          </p:nvPr>
        </p:nvSpPr>
        <p:spPr>
          <a:xfrm>
            <a:off x="3464998" y="3384985"/>
            <a:ext cx="2214000" cy="5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9" name="Google Shape;129;p23"/>
          <p:cNvSpPr txBox="1"/>
          <p:nvPr>
            <p:ph idx="9" type="body"/>
          </p:nvPr>
        </p:nvSpPr>
        <p:spPr>
          <a:xfrm>
            <a:off x="835225" y="3882828"/>
            <a:ext cx="2214000" cy="7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0" name="Google Shape;130;p23"/>
          <p:cNvSpPr txBox="1"/>
          <p:nvPr>
            <p:ph idx="13" type="title"/>
          </p:nvPr>
        </p:nvSpPr>
        <p:spPr>
          <a:xfrm>
            <a:off x="835213" y="3384985"/>
            <a:ext cx="2214000" cy="5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1" name="Google Shape;131;p23"/>
          <p:cNvSpPr txBox="1"/>
          <p:nvPr>
            <p:ph idx="14" type="body"/>
          </p:nvPr>
        </p:nvSpPr>
        <p:spPr>
          <a:xfrm>
            <a:off x="6094780" y="3882828"/>
            <a:ext cx="2214000" cy="7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2" name="Google Shape;132;p23"/>
          <p:cNvSpPr txBox="1"/>
          <p:nvPr>
            <p:ph idx="15" type="title"/>
          </p:nvPr>
        </p:nvSpPr>
        <p:spPr>
          <a:xfrm>
            <a:off x="6094778" y="3384985"/>
            <a:ext cx="2214000" cy="5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  1">
  <p:cSld name="ONE_COLUMN_TEXT_1_1_1_1_2">
    <p:bg>
      <p:bgPr>
        <a:solidFill>
          <a:srgbClr val="FFFFFF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4" name="Google Shape;134;p24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35" name="Google Shape;135;p24"/>
          <p:cNvSpPr txBox="1"/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3464998" y="3508236"/>
            <a:ext cx="2214000" cy="11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7" name="Google Shape;137;p24"/>
          <p:cNvSpPr txBox="1"/>
          <p:nvPr>
            <p:ph idx="2" type="title"/>
          </p:nvPr>
        </p:nvSpPr>
        <p:spPr>
          <a:xfrm>
            <a:off x="3464998" y="3010385"/>
            <a:ext cx="2214000" cy="5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8" name="Google Shape;138;p24"/>
          <p:cNvSpPr txBox="1"/>
          <p:nvPr>
            <p:ph idx="3" type="body"/>
          </p:nvPr>
        </p:nvSpPr>
        <p:spPr>
          <a:xfrm>
            <a:off x="835213" y="3508236"/>
            <a:ext cx="2214000" cy="11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9" name="Google Shape;139;p24"/>
          <p:cNvSpPr txBox="1"/>
          <p:nvPr>
            <p:ph idx="4" type="title"/>
          </p:nvPr>
        </p:nvSpPr>
        <p:spPr>
          <a:xfrm>
            <a:off x="835213" y="3010385"/>
            <a:ext cx="2214000" cy="5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0" name="Google Shape;140;p24"/>
          <p:cNvSpPr txBox="1"/>
          <p:nvPr>
            <p:ph idx="5" type="body"/>
          </p:nvPr>
        </p:nvSpPr>
        <p:spPr>
          <a:xfrm>
            <a:off x="6094778" y="3508236"/>
            <a:ext cx="2214000" cy="11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1" name="Google Shape;141;p24"/>
          <p:cNvSpPr txBox="1"/>
          <p:nvPr>
            <p:ph idx="6" type="title"/>
          </p:nvPr>
        </p:nvSpPr>
        <p:spPr>
          <a:xfrm>
            <a:off x="6094778" y="3010385"/>
            <a:ext cx="2214000" cy="5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 &amp; Credits">
  <p:cSld name="SECTION_HEADER_1_1_1">
    <p:bg>
      <p:bgPr>
        <a:solidFill>
          <a:schemeClr val="lt1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title"/>
          </p:nvPr>
        </p:nvSpPr>
        <p:spPr>
          <a:xfrm>
            <a:off x="671150" y="-101475"/>
            <a:ext cx="3967500" cy="167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4" name="Google Shape;144;p25"/>
          <p:cNvSpPr txBox="1"/>
          <p:nvPr>
            <p:ph idx="1" type="subTitle"/>
          </p:nvPr>
        </p:nvSpPr>
        <p:spPr>
          <a:xfrm>
            <a:off x="671150" y="1450900"/>
            <a:ext cx="3742800" cy="15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600"/>
              <a:buNone/>
              <a:defRPr sz="1600"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/>
        </p:txBody>
      </p:sp>
      <p:sp>
        <p:nvSpPr>
          <p:cNvPr id="145" name="Google Shape;145;p25"/>
          <p:cNvSpPr txBox="1"/>
          <p:nvPr/>
        </p:nvSpPr>
        <p:spPr>
          <a:xfrm>
            <a:off x="671150" y="3275775"/>
            <a:ext cx="3387600" cy="7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CREDITS: This presentation template was created by </a:t>
            </a:r>
            <a:r>
              <a:rPr b="1" lang="en" sz="1100">
                <a:solidFill>
                  <a:schemeClr val="lt2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, including icons by </a:t>
            </a:r>
            <a:r>
              <a:rPr b="1" lang="en" sz="1100">
                <a:solidFill>
                  <a:schemeClr val="lt2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, infographics &amp; images by </a:t>
            </a:r>
            <a:r>
              <a:rPr b="1" lang="en" sz="1100">
                <a:solidFill>
                  <a:schemeClr val="lt2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 and illustrations by </a:t>
            </a:r>
            <a:r>
              <a:rPr lang="en" sz="1100">
                <a:solidFill>
                  <a:schemeClr val="hlink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5"/>
              </a:rPr>
              <a:t>Stories</a:t>
            </a:r>
            <a:endParaRPr sz="1100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ullet Points">
  <p:cSld name="TITLE_AND_TWO_COLUMNS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idx="1" type="body"/>
          </p:nvPr>
        </p:nvSpPr>
        <p:spPr>
          <a:xfrm>
            <a:off x="722600" y="1335775"/>
            <a:ext cx="3614100" cy="32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148" name="Google Shape;148;p26"/>
          <p:cNvCxnSpPr/>
          <p:nvPr/>
        </p:nvCxnSpPr>
        <p:spPr>
          <a:xfrm>
            <a:off x="395000" y="760425"/>
            <a:ext cx="898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49" name="Google Shape;149;p26"/>
          <p:cNvSpPr txBox="1"/>
          <p:nvPr>
            <p:ph type="title"/>
          </p:nvPr>
        </p:nvSpPr>
        <p:spPr>
          <a:xfrm>
            <a:off x="779025" y="490575"/>
            <a:ext cx="60840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idx="1" type="body"/>
          </p:nvPr>
        </p:nvSpPr>
        <p:spPr>
          <a:xfrm>
            <a:off x="626625" y="877875"/>
            <a:ext cx="7322400" cy="32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cxnSp>
        <p:nvCxnSpPr>
          <p:cNvPr id="17" name="Google Shape;17;p4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8" name="Google Shape;18;p4"/>
          <p:cNvSpPr txBox="1"/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idx="1" type="body"/>
          </p:nvPr>
        </p:nvSpPr>
        <p:spPr>
          <a:xfrm>
            <a:off x="722600" y="1335775"/>
            <a:ext cx="3614100" cy="32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4807302" y="1335775"/>
            <a:ext cx="3614100" cy="32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22" name="Google Shape;22;p5"/>
          <p:cNvCxnSpPr/>
          <p:nvPr/>
        </p:nvCxnSpPr>
        <p:spPr>
          <a:xfrm>
            <a:off x="395000" y="760425"/>
            <a:ext cx="898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3" name="Google Shape;23;p5"/>
          <p:cNvSpPr txBox="1"/>
          <p:nvPr>
            <p:ph type="title"/>
          </p:nvPr>
        </p:nvSpPr>
        <p:spPr>
          <a:xfrm>
            <a:off x="779025" y="490575"/>
            <a:ext cx="60840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6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6" name="Google Shape;26;p6"/>
          <p:cNvSpPr txBox="1"/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7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9" name="Google Shape;29;p7"/>
          <p:cNvSpPr txBox="1"/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626625" y="1404600"/>
            <a:ext cx="27852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/>
          <p:nvPr>
            <p:ph type="title"/>
          </p:nvPr>
        </p:nvSpPr>
        <p:spPr>
          <a:xfrm>
            <a:off x="5554975" y="526350"/>
            <a:ext cx="2730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/>
          <p:nvPr>
            <p:ph idx="1" type="subTitle"/>
          </p:nvPr>
        </p:nvSpPr>
        <p:spPr>
          <a:xfrm>
            <a:off x="626625" y="1515050"/>
            <a:ext cx="1940700" cy="7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 sz="1400">
                <a:latin typeface="Viga"/>
                <a:ea typeface="Viga"/>
                <a:cs typeface="Viga"/>
                <a:sym typeface="Vig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9pPr>
          </a:lstStyle>
          <a:p/>
        </p:txBody>
      </p:sp>
      <p:sp>
        <p:nvSpPr>
          <p:cNvPr id="35" name="Google Shape;35;p9"/>
          <p:cNvSpPr txBox="1"/>
          <p:nvPr>
            <p:ph idx="2" type="body"/>
          </p:nvPr>
        </p:nvSpPr>
        <p:spPr>
          <a:xfrm>
            <a:off x="626625" y="2266850"/>
            <a:ext cx="2925900" cy="23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36" name="Google Shape;36;p9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37" name="Google Shape;37;p9"/>
          <p:cNvSpPr txBox="1"/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type="title"/>
          </p:nvPr>
        </p:nvSpPr>
        <p:spPr>
          <a:xfrm>
            <a:off x="4979375" y="2028425"/>
            <a:ext cx="3572400" cy="5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10"/>
          <p:cNvSpPr txBox="1"/>
          <p:nvPr>
            <p:ph idx="1" type="body"/>
          </p:nvPr>
        </p:nvSpPr>
        <p:spPr>
          <a:xfrm>
            <a:off x="4979375" y="2568125"/>
            <a:ext cx="2785200" cy="21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theme" Target="../theme/theme1.xml"/><Relationship Id="rId25" Type="http://schemas.openxmlformats.org/officeDocument/2006/relationships/slideLayout" Target="../slideLayouts/slideLayout25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/>
          <p:nvPr/>
        </p:nvSpPr>
        <p:spPr>
          <a:xfrm rot="-7509504">
            <a:off x="5455916" y="207622"/>
            <a:ext cx="5179224" cy="5732711"/>
          </a:xfrm>
          <a:custGeom>
            <a:rect b="b" l="l" r="r" t="t"/>
            <a:pathLst>
              <a:path extrusionOk="0" h="32076" w="26397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7"/>
          <p:cNvSpPr txBox="1"/>
          <p:nvPr>
            <p:ph type="ctrTitle"/>
          </p:nvPr>
        </p:nvSpPr>
        <p:spPr>
          <a:xfrm>
            <a:off x="4974350" y="527325"/>
            <a:ext cx="3769500" cy="291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Network Intrusion Detection 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156" name="Google Shape;156;p27"/>
          <p:cNvGrpSpPr/>
          <p:nvPr/>
        </p:nvGrpSpPr>
        <p:grpSpPr>
          <a:xfrm>
            <a:off x="196269" y="-35131"/>
            <a:ext cx="4117010" cy="5284424"/>
            <a:chOff x="196269" y="-35131"/>
            <a:chExt cx="4117010" cy="5284424"/>
          </a:xfrm>
        </p:grpSpPr>
        <p:grpSp>
          <p:nvGrpSpPr>
            <p:cNvPr id="157" name="Google Shape;157;p27"/>
            <p:cNvGrpSpPr/>
            <p:nvPr/>
          </p:nvGrpSpPr>
          <p:grpSpPr>
            <a:xfrm>
              <a:off x="196269" y="-35131"/>
              <a:ext cx="4117010" cy="4393434"/>
              <a:chOff x="43869" y="-35131"/>
              <a:chExt cx="4117010" cy="4393434"/>
            </a:xfrm>
          </p:grpSpPr>
          <p:sp>
            <p:nvSpPr>
              <p:cNvPr id="158" name="Google Shape;158;p27"/>
              <p:cNvSpPr/>
              <p:nvPr/>
            </p:nvSpPr>
            <p:spPr>
              <a:xfrm>
                <a:off x="3778000" y="1055743"/>
                <a:ext cx="227152" cy="225698"/>
              </a:xfrm>
              <a:custGeom>
                <a:rect b="b" l="l" r="r" t="t"/>
                <a:pathLst>
                  <a:path extrusionOk="0" h="2336" w="2428">
                    <a:moveTo>
                      <a:pt x="1260" y="1"/>
                    </a:moveTo>
                    <a:cubicBezTo>
                      <a:pt x="788" y="1"/>
                      <a:pt x="361" y="285"/>
                      <a:pt x="181" y="723"/>
                    </a:cubicBezTo>
                    <a:cubicBezTo>
                      <a:pt x="0" y="1158"/>
                      <a:pt x="100" y="1661"/>
                      <a:pt x="434" y="1994"/>
                    </a:cubicBezTo>
                    <a:cubicBezTo>
                      <a:pt x="657" y="2217"/>
                      <a:pt x="956" y="2336"/>
                      <a:pt x="1259" y="2336"/>
                    </a:cubicBezTo>
                    <a:cubicBezTo>
                      <a:pt x="1410" y="2336"/>
                      <a:pt x="1562" y="2307"/>
                      <a:pt x="1707" y="2247"/>
                    </a:cubicBezTo>
                    <a:cubicBezTo>
                      <a:pt x="2143" y="2067"/>
                      <a:pt x="2427" y="1640"/>
                      <a:pt x="2427" y="1168"/>
                    </a:cubicBezTo>
                    <a:cubicBezTo>
                      <a:pt x="2427" y="524"/>
                      <a:pt x="1904" y="1"/>
                      <a:pt x="1260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59" name="Google Shape;159;p27"/>
              <p:cNvGrpSpPr/>
              <p:nvPr/>
            </p:nvGrpSpPr>
            <p:grpSpPr>
              <a:xfrm>
                <a:off x="43869" y="-35131"/>
                <a:ext cx="4117010" cy="4393434"/>
                <a:chOff x="-6861500" y="-774675"/>
                <a:chExt cx="4221275" cy="4504700"/>
              </a:xfrm>
            </p:grpSpPr>
            <p:sp>
              <p:nvSpPr>
                <p:cNvPr id="160" name="Google Shape;160;p27"/>
                <p:cNvSpPr/>
                <p:nvPr/>
              </p:nvSpPr>
              <p:spPr>
                <a:xfrm>
                  <a:off x="-5567850" y="2977775"/>
                  <a:ext cx="2509100" cy="191100"/>
                </a:xfrm>
                <a:custGeom>
                  <a:rect b="b" l="l" r="r" t="t"/>
                  <a:pathLst>
                    <a:path extrusionOk="0" h="7644" w="100364">
                      <a:moveTo>
                        <a:pt x="7924" y="0"/>
                      </a:moveTo>
                      <a:lnTo>
                        <a:pt x="1" y="7643"/>
                      </a:lnTo>
                      <a:lnTo>
                        <a:pt x="100364" y="7643"/>
                      </a:lnTo>
                      <a:lnTo>
                        <a:pt x="9244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1" name="Google Shape;161;p27"/>
                <p:cNvSpPr/>
                <p:nvPr/>
              </p:nvSpPr>
              <p:spPr>
                <a:xfrm>
                  <a:off x="-5576575" y="2971225"/>
                  <a:ext cx="2526575" cy="204150"/>
                </a:xfrm>
                <a:custGeom>
                  <a:rect b="b" l="l" r="r" t="t"/>
                  <a:pathLst>
                    <a:path extrusionOk="0" h="8166" w="101063">
                      <a:moveTo>
                        <a:pt x="92685" y="523"/>
                      </a:moveTo>
                      <a:lnTo>
                        <a:pt x="100069" y="7645"/>
                      </a:lnTo>
                      <a:lnTo>
                        <a:pt x="994" y="7645"/>
                      </a:lnTo>
                      <a:lnTo>
                        <a:pt x="8378" y="523"/>
                      </a:lnTo>
                      <a:close/>
                      <a:moveTo>
                        <a:pt x="8273" y="1"/>
                      </a:moveTo>
                      <a:cubicBezTo>
                        <a:pt x="8206" y="1"/>
                        <a:pt x="8141" y="27"/>
                        <a:pt x="8092" y="75"/>
                      </a:cubicBezTo>
                      <a:lnTo>
                        <a:pt x="170" y="7718"/>
                      </a:lnTo>
                      <a:cubicBezTo>
                        <a:pt x="0" y="7881"/>
                        <a:pt x="115" y="8166"/>
                        <a:pt x="350" y="8166"/>
                      </a:cubicBezTo>
                      <a:lnTo>
                        <a:pt x="100713" y="8166"/>
                      </a:lnTo>
                      <a:cubicBezTo>
                        <a:pt x="100948" y="8166"/>
                        <a:pt x="101063" y="7880"/>
                        <a:pt x="100893" y="7718"/>
                      </a:cubicBezTo>
                      <a:lnTo>
                        <a:pt x="92971" y="75"/>
                      </a:lnTo>
                      <a:cubicBezTo>
                        <a:pt x="92922" y="27"/>
                        <a:pt x="92857" y="1"/>
                        <a:pt x="9279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2" name="Google Shape;162;p27"/>
                <p:cNvSpPr/>
                <p:nvPr/>
              </p:nvSpPr>
              <p:spPr>
                <a:xfrm>
                  <a:off x="-5367125" y="2980250"/>
                  <a:ext cx="2029575" cy="142450"/>
                </a:xfrm>
                <a:custGeom>
                  <a:rect b="b" l="l" r="r" t="t"/>
                  <a:pathLst>
                    <a:path extrusionOk="0" h="5698" w="81183">
                      <a:moveTo>
                        <a:pt x="40592" y="0"/>
                      </a:moveTo>
                      <a:cubicBezTo>
                        <a:pt x="18173" y="0"/>
                        <a:pt x="0" y="1276"/>
                        <a:pt x="0" y="2849"/>
                      </a:cubicBezTo>
                      <a:cubicBezTo>
                        <a:pt x="0" y="4421"/>
                        <a:pt x="18173" y="5698"/>
                        <a:pt x="40592" y="5698"/>
                      </a:cubicBezTo>
                      <a:cubicBezTo>
                        <a:pt x="63009" y="5698"/>
                        <a:pt x="81183" y="4423"/>
                        <a:pt x="81183" y="2849"/>
                      </a:cubicBezTo>
                      <a:cubicBezTo>
                        <a:pt x="81183" y="1276"/>
                        <a:pt x="63009" y="0"/>
                        <a:pt x="4059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3" name="Google Shape;163;p27"/>
                <p:cNvSpPr/>
                <p:nvPr/>
              </p:nvSpPr>
              <p:spPr>
                <a:xfrm>
                  <a:off x="-5567850" y="3168850"/>
                  <a:ext cx="2509100" cy="177150"/>
                </a:xfrm>
                <a:custGeom>
                  <a:rect b="b" l="l" r="r" t="t"/>
                  <a:pathLst>
                    <a:path extrusionOk="0" h="7086" w="100364">
                      <a:moveTo>
                        <a:pt x="1" y="0"/>
                      </a:moveTo>
                      <a:lnTo>
                        <a:pt x="1" y="7085"/>
                      </a:lnTo>
                      <a:lnTo>
                        <a:pt x="100364" y="7085"/>
                      </a:lnTo>
                      <a:lnTo>
                        <a:pt x="100364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4" name="Google Shape;164;p27"/>
                <p:cNvSpPr/>
                <p:nvPr/>
              </p:nvSpPr>
              <p:spPr>
                <a:xfrm>
                  <a:off x="-5574350" y="3162350"/>
                  <a:ext cx="2522125" cy="190150"/>
                </a:xfrm>
                <a:custGeom>
                  <a:rect b="b" l="l" r="r" t="t"/>
                  <a:pathLst>
                    <a:path extrusionOk="0" h="7606" w="100885">
                      <a:moveTo>
                        <a:pt x="100364" y="521"/>
                      </a:moveTo>
                      <a:lnTo>
                        <a:pt x="100364" y="7085"/>
                      </a:lnTo>
                      <a:lnTo>
                        <a:pt x="521" y="7085"/>
                      </a:lnTo>
                      <a:lnTo>
                        <a:pt x="521" y="521"/>
                      </a:lnTo>
                      <a:close/>
                      <a:moveTo>
                        <a:pt x="261" y="0"/>
                      </a:moveTo>
                      <a:cubicBezTo>
                        <a:pt x="117" y="0"/>
                        <a:pt x="1" y="116"/>
                        <a:pt x="1" y="260"/>
                      </a:cubicBezTo>
                      <a:lnTo>
                        <a:pt x="1" y="7345"/>
                      </a:lnTo>
                      <a:cubicBezTo>
                        <a:pt x="1" y="7488"/>
                        <a:pt x="117" y="7606"/>
                        <a:pt x="261" y="7606"/>
                      </a:cubicBezTo>
                      <a:lnTo>
                        <a:pt x="100624" y="7606"/>
                      </a:lnTo>
                      <a:cubicBezTo>
                        <a:pt x="100768" y="7606"/>
                        <a:pt x="100884" y="7488"/>
                        <a:pt x="100884" y="7345"/>
                      </a:cubicBezTo>
                      <a:lnTo>
                        <a:pt x="100884" y="260"/>
                      </a:lnTo>
                      <a:cubicBezTo>
                        <a:pt x="100884" y="116"/>
                        <a:pt x="100768" y="0"/>
                        <a:pt x="10062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5" name="Google Shape;165;p27"/>
                <p:cNvSpPr/>
                <p:nvPr/>
              </p:nvSpPr>
              <p:spPr>
                <a:xfrm>
                  <a:off x="-5745350" y="3345975"/>
                  <a:ext cx="2864125" cy="191100"/>
                </a:xfrm>
                <a:custGeom>
                  <a:rect b="b" l="l" r="r" t="t"/>
                  <a:pathLst>
                    <a:path extrusionOk="0" h="7644" w="114565">
                      <a:moveTo>
                        <a:pt x="7101" y="0"/>
                      </a:moveTo>
                      <a:lnTo>
                        <a:pt x="0" y="7644"/>
                      </a:lnTo>
                      <a:lnTo>
                        <a:pt x="114565" y="7644"/>
                      </a:lnTo>
                      <a:lnTo>
                        <a:pt x="10746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6" name="Google Shape;166;p27"/>
                <p:cNvSpPr/>
                <p:nvPr/>
              </p:nvSpPr>
              <p:spPr>
                <a:xfrm>
                  <a:off x="-5753975" y="3339475"/>
                  <a:ext cx="2881375" cy="204100"/>
                </a:xfrm>
                <a:custGeom>
                  <a:rect b="b" l="l" r="r" t="t"/>
                  <a:pathLst>
                    <a:path extrusionOk="0" h="8164" w="115255">
                      <a:moveTo>
                        <a:pt x="107696" y="521"/>
                      </a:moveTo>
                      <a:lnTo>
                        <a:pt x="114313" y="7643"/>
                      </a:lnTo>
                      <a:lnTo>
                        <a:pt x="943" y="7643"/>
                      </a:lnTo>
                      <a:lnTo>
                        <a:pt x="7559" y="521"/>
                      </a:lnTo>
                      <a:close/>
                      <a:moveTo>
                        <a:pt x="7446" y="0"/>
                      </a:moveTo>
                      <a:cubicBezTo>
                        <a:pt x="7373" y="0"/>
                        <a:pt x="7304" y="30"/>
                        <a:pt x="7255" y="84"/>
                      </a:cubicBezTo>
                      <a:lnTo>
                        <a:pt x="155" y="7727"/>
                      </a:lnTo>
                      <a:cubicBezTo>
                        <a:pt x="0" y="7893"/>
                        <a:pt x="119" y="8164"/>
                        <a:pt x="345" y="8164"/>
                      </a:cubicBezTo>
                      <a:lnTo>
                        <a:pt x="114910" y="8164"/>
                      </a:lnTo>
                      <a:cubicBezTo>
                        <a:pt x="115136" y="8164"/>
                        <a:pt x="115255" y="7894"/>
                        <a:pt x="115100" y="7727"/>
                      </a:cubicBezTo>
                      <a:lnTo>
                        <a:pt x="108000" y="84"/>
                      </a:lnTo>
                      <a:cubicBezTo>
                        <a:pt x="107951" y="30"/>
                        <a:pt x="107882" y="0"/>
                        <a:pt x="10780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7" name="Google Shape;167;p27"/>
                <p:cNvSpPr/>
                <p:nvPr/>
              </p:nvSpPr>
              <p:spPr>
                <a:xfrm>
                  <a:off x="-5744850" y="3537050"/>
                  <a:ext cx="2863125" cy="186475"/>
                </a:xfrm>
                <a:custGeom>
                  <a:rect b="b" l="l" r="r" t="t"/>
                  <a:pathLst>
                    <a:path extrusionOk="0" h="7459" w="114525">
                      <a:moveTo>
                        <a:pt x="1" y="1"/>
                      </a:moveTo>
                      <a:lnTo>
                        <a:pt x="1" y="7459"/>
                      </a:lnTo>
                      <a:lnTo>
                        <a:pt x="114524" y="7459"/>
                      </a:lnTo>
                      <a:lnTo>
                        <a:pt x="114524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8" name="Google Shape;168;p27"/>
                <p:cNvSpPr/>
                <p:nvPr/>
              </p:nvSpPr>
              <p:spPr>
                <a:xfrm>
                  <a:off x="-5751350" y="3530550"/>
                  <a:ext cx="2876125" cy="199475"/>
                </a:xfrm>
                <a:custGeom>
                  <a:rect b="b" l="l" r="r" t="t"/>
                  <a:pathLst>
                    <a:path extrusionOk="0" h="7979" w="115045">
                      <a:moveTo>
                        <a:pt x="114524" y="521"/>
                      </a:moveTo>
                      <a:lnTo>
                        <a:pt x="114524" y="7458"/>
                      </a:lnTo>
                      <a:lnTo>
                        <a:pt x="521" y="7458"/>
                      </a:lnTo>
                      <a:lnTo>
                        <a:pt x="521" y="521"/>
                      </a:lnTo>
                      <a:close/>
                      <a:moveTo>
                        <a:pt x="261" y="0"/>
                      </a:moveTo>
                      <a:cubicBezTo>
                        <a:pt x="117" y="0"/>
                        <a:pt x="1" y="116"/>
                        <a:pt x="1" y="261"/>
                      </a:cubicBezTo>
                      <a:lnTo>
                        <a:pt x="1" y="7719"/>
                      </a:lnTo>
                      <a:cubicBezTo>
                        <a:pt x="1" y="7861"/>
                        <a:pt x="117" y="7979"/>
                        <a:pt x="261" y="7979"/>
                      </a:cubicBezTo>
                      <a:lnTo>
                        <a:pt x="114784" y="7979"/>
                      </a:lnTo>
                      <a:cubicBezTo>
                        <a:pt x="114928" y="7979"/>
                        <a:pt x="115044" y="7861"/>
                        <a:pt x="115044" y="7719"/>
                      </a:cubicBezTo>
                      <a:lnTo>
                        <a:pt x="115044" y="261"/>
                      </a:lnTo>
                      <a:cubicBezTo>
                        <a:pt x="115044" y="116"/>
                        <a:pt x="114928" y="0"/>
                        <a:pt x="11478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9" name="Google Shape;169;p27"/>
                <p:cNvSpPr/>
                <p:nvPr/>
              </p:nvSpPr>
              <p:spPr>
                <a:xfrm>
                  <a:off x="-4347575" y="-413325"/>
                  <a:ext cx="466400" cy="1692575"/>
                </a:xfrm>
                <a:custGeom>
                  <a:rect b="b" l="l" r="r" t="t"/>
                  <a:pathLst>
                    <a:path extrusionOk="0" h="67703" w="18656">
                      <a:moveTo>
                        <a:pt x="18135" y="0"/>
                      </a:moveTo>
                      <a:lnTo>
                        <a:pt x="18135" y="19792"/>
                      </a:lnTo>
                      <a:lnTo>
                        <a:pt x="0" y="19792"/>
                      </a:lnTo>
                      <a:lnTo>
                        <a:pt x="0" y="67703"/>
                      </a:lnTo>
                      <a:lnTo>
                        <a:pt x="521" y="67703"/>
                      </a:lnTo>
                      <a:lnTo>
                        <a:pt x="521" y="20313"/>
                      </a:lnTo>
                      <a:lnTo>
                        <a:pt x="18655" y="20313"/>
                      </a:lnTo>
                      <a:lnTo>
                        <a:pt x="18655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0" name="Google Shape;170;p27"/>
                <p:cNvSpPr/>
                <p:nvPr/>
              </p:nvSpPr>
              <p:spPr>
                <a:xfrm>
                  <a:off x="-4170425" y="-413325"/>
                  <a:ext cx="13050" cy="495700"/>
                </a:xfrm>
                <a:custGeom>
                  <a:rect b="b" l="l" r="r" t="t"/>
                  <a:pathLst>
                    <a:path extrusionOk="0" h="19828" w="522">
                      <a:moveTo>
                        <a:pt x="0" y="0"/>
                      </a:moveTo>
                      <a:lnTo>
                        <a:pt x="0" y="19828"/>
                      </a:lnTo>
                      <a:lnTo>
                        <a:pt x="521" y="19828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1" name="Google Shape;171;p27"/>
                <p:cNvSpPr/>
                <p:nvPr/>
              </p:nvSpPr>
              <p:spPr>
                <a:xfrm>
                  <a:off x="-6823850" y="1135200"/>
                  <a:ext cx="2414425" cy="330175"/>
                </a:xfrm>
                <a:custGeom>
                  <a:rect b="b" l="l" r="r" t="t"/>
                  <a:pathLst>
                    <a:path extrusionOk="0" h="13207" w="96577">
                      <a:moveTo>
                        <a:pt x="1" y="1"/>
                      </a:moveTo>
                      <a:lnTo>
                        <a:pt x="1" y="521"/>
                      </a:lnTo>
                      <a:lnTo>
                        <a:pt x="16928" y="521"/>
                      </a:lnTo>
                      <a:lnTo>
                        <a:pt x="16928" y="13207"/>
                      </a:lnTo>
                      <a:lnTo>
                        <a:pt x="96576" y="13207"/>
                      </a:lnTo>
                      <a:lnTo>
                        <a:pt x="96576" y="12686"/>
                      </a:lnTo>
                      <a:lnTo>
                        <a:pt x="17449" y="12686"/>
                      </a:lnTo>
                      <a:lnTo>
                        <a:pt x="17449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2" name="Google Shape;172;p27"/>
                <p:cNvSpPr/>
                <p:nvPr/>
              </p:nvSpPr>
              <p:spPr>
                <a:xfrm>
                  <a:off x="-5009350" y="-730475"/>
                  <a:ext cx="330175" cy="1698300"/>
                </a:xfrm>
                <a:custGeom>
                  <a:rect b="b" l="l" r="r" t="t"/>
                  <a:pathLst>
                    <a:path extrusionOk="0" h="67932" w="13207">
                      <a:moveTo>
                        <a:pt x="10232" y="1"/>
                      </a:moveTo>
                      <a:lnTo>
                        <a:pt x="10232" y="17747"/>
                      </a:lnTo>
                      <a:lnTo>
                        <a:pt x="1" y="17747"/>
                      </a:lnTo>
                      <a:lnTo>
                        <a:pt x="1" y="29725"/>
                      </a:lnTo>
                      <a:lnTo>
                        <a:pt x="12686" y="29725"/>
                      </a:lnTo>
                      <a:lnTo>
                        <a:pt x="12686" y="67931"/>
                      </a:lnTo>
                      <a:lnTo>
                        <a:pt x="13207" y="67931"/>
                      </a:lnTo>
                      <a:lnTo>
                        <a:pt x="13207" y="29204"/>
                      </a:lnTo>
                      <a:lnTo>
                        <a:pt x="522" y="29204"/>
                      </a:lnTo>
                      <a:lnTo>
                        <a:pt x="522" y="18267"/>
                      </a:lnTo>
                      <a:lnTo>
                        <a:pt x="10752" y="18267"/>
                      </a:lnTo>
                      <a:lnTo>
                        <a:pt x="10752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3" name="Google Shape;173;p27"/>
                <p:cNvSpPr/>
                <p:nvPr/>
              </p:nvSpPr>
              <p:spPr>
                <a:xfrm>
                  <a:off x="-3352000" y="-327750"/>
                  <a:ext cx="323675" cy="927275"/>
                </a:xfrm>
                <a:custGeom>
                  <a:rect b="b" l="l" r="r" t="t"/>
                  <a:pathLst>
                    <a:path extrusionOk="0" h="37091" w="12947">
                      <a:moveTo>
                        <a:pt x="6957" y="1"/>
                      </a:moveTo>
                      <a:lnTo>
                        <a:pt x="6957" y="11049"/>
                      </a:lnTo>
                      <a:lnTo>
                        <a:pt x="0" y="11049"/>
                      </a:lnTo>
                      <a:lnTo>
                        <a:pt x="0" y="37090"/>
                      </a:lnTo>
                      <a:lnTo>
                        <a:pt x="521" y="37090"/>
                      </a:lnTo>
                      <a:lnTo>
                        <a:pt x="521" y="11569"/>
                      </a:lnTo>
                      <a:lnTo>
                        <a:pt x="7477" y="11569"/>
                      </a:lnTo>
                      <a:lnTo>
                        <a:pt x="7477" y="521"/>
                      </a:lnTo>
                      <a:lnTo>
                        <a:pt x="12947" y="521"/>
                      </a:lnTo>
                      <a:lnTo>
                        <a:pt x="12947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4" name="Google Shape;174;p27"/>
                <p:cNvSpPr/>
                <p:nvPr/>
              </p:nvSpPr>
              <p:spPr>
                <a:xfrm>
                  <a:off x="-5602700" y="-454250"/>
                  <a:ext cx="156250" cy="992375"/>
                </a:xfrm>
                <a:custGeom>
                  <a:rect b="b" l="l" r="r" t="t"/>
                  <a:pathLst>
                    <a:path extrusionOk="0" h="39695" w="6250">
                      <a:moveTo>
                        <a:pt x="0" y="0"/>
                      </a:moveTo>
                      <a:lnTo>
                        <a:pt x="0" y="14432"/>
                      </a:lnTo>
                      <a:lnTo>
                        <a:pt x="5730" y="20160"/>
                      </a:lnTo>
                      <a:lnTo>
                        <a:pt x="5730" y="39695"/>
                      </a:lnTo>
                      <a:lnTo>
                        <a:pt x="6249" y="39695"/>
                      </a:lnTo>
                      <a:lnTo>
                        <a:pt x="6249" y="19945"/>
                      </a:lnTo>
                      <a:lnTo>
                        <a:pt x="521" y="14216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" name="Google Shape;175;p27"/>
                <p:cNvSpPr/>
                <p:nvPr/>
              </p:nvSpPr>
              <p:spPr>
                <a:xfrm>
                  <a:off x="-6721550" y="603225"/>
                  <a:ext cx="910525" cy="309700"/>
                </a:xfrm>
                <a:custGeom>
                  <a:rect b="b" l="l" r="r" t="t"/>
                  <a:pathLst>
                    <a:path extrusionOk="0" h="12388" w="36421">
                      <a:moveTo>
                        <a:pt x="0" y="0"/>
                      </a:moveTo>
                      <a:lnTo>
                        <a:pt x="0" y="521"/>
                      </a:lnTo>
                      <a:lnTo>
                        <a:pt x="21020" y="521"/>
                      </a:lnTo>
                      <a:lnTo>
                        <a:pt x="21020" y="12388"/>
                      </a:lnTo>
                      <a:lnTo>
                        <a:pt x="36421" y="12388"/>
                      </a:lnTo>
                      <a:lnTo>
                        <a:pt x="36421" y="11867"/>
                      </a:lnTo>
                      <a:lnTo>
                        <a:pt x="21540" y="11867"/>
                      </a:lnTo>
                      <a:lnTo>
                        <a:pt x="21540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" name="Google Shape;176;p27"/>
                <p:cNvSpPr/>
                <p:nvPr/>
              </p:nvSpPr>
              <p:spPr>
                <a:xfrm>
                  <a:off x="-6138425" y="2512600"/>
                  <a:ext cx="681750" cy="569200"/>
                </a:xfrm>
                <a:custGeom>
                  <a:rect b="b" l="l" r="r" t="t"/>
                  <a:pathLst>
                    <a:path extrusionOk="0" h="22768" w="27270">
                      <a:moveTo>
                        <a:pt x="26750" y="1"/>
                      </a:moveTo>
                      <a:lnTo>
                        <a:pt x="26750" y="10379"/>
                      </a:lnTo>
                      <a:lnTo>
                        <a:pt x="19792" y="10379"/>
                      </a:lnTo>
                      <a:lnTo>
                        <a:pt x="19792" y="22247"/>
                      </a:lnTo>
                      <a:lnTo>
                        <a:pt x="1" y="22247"/>
                      </a:lnTo>
                      <a:lnTo>
                        <a:pt x="1" y="22768"/>
                      </a:lnTo>
                      <a:lnTo>
                        <a:pt x="20313" y="22768"/>
                      </a:lnTo>
                      <a:lnTo>
                        <a:pt x="20313" y="10900"/>
                      </a:lnTo>
                      <a:lnTo>
                        <a:pt x="27269" y="10900"/>
                      </a:lnTo>
                      <a:lnTo>
                        <a:pt x="27269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7" name="Google Shape;177;p27"/>
                <p:cNvSpPr/>
                <p:nvPr/>
              </p:nvSpPr>
              <p:spPr>
                <a:xfrm>
                  <a:off x="-3556625" y="2553500"/>
                  <a:ext cx="865900" cy="405525"/>
                </a:xfrm>
                <a:custGeom>
                  <a:rect b="b" l="l" r="r" t="t"/>
                  <a:pathLst>
                    <a:path extrusionOk="0" h="16221" w="34636">
                      <a:moveTo>
                        <a:pt x="1" y="0"/>
                      </a:moveTo>
                      <a:lnTo>
                        <a:pt x="1" y="11310"/>
                      </a:lnTo>
                      <a:lnTo>
                        <a:pt x="16481" y="11310"/>
                      </a:lnTo>
                      <a:lnTo>
                        <a:pt x="16481" y="6809"/>
                      </a:lnTo>
                      <a:lnTo>
                        <a:pt x="20462" y="6809"/>
                      </a:lnTo>
                      <a:lnTo>
                        <a:pt x="20462" y="16220"/>
                      </a:lnTo>
                      <a:lnTo>
                        <a:pt x="34636" y="16220"/>
                      </a:lnTo>
                      <a:lnTo>
                        <a:pt x="34636" y="15700"/>
                      </a:lnTo>
                      <a:lnTo>
                        <a:pt x="20983" y="15700"/>
                      </a:lnTo>
                      <a:lnTo>
                        <a:pt x="20983" y="6289"/>
                      </a:lnTo>
                      <a:lnTo>
                        <a:pt x="15960" y="6289"/>
                      </a:lnTo>
                      <a:lnTo>
                        <a:pt x="15960" y="10790"/>
                      </a:lnTo>
                      <a:lnTo>
                        <a:pt x="521" y="10790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" name="Google Shape;178;p27"/>
                <p:cNvSpPr/>
                <p:nvPr/>
              </p:nvSpPr>
              <p:spPr>
                <a:xfrm>
                  <a:off x="-3919200" y="-442500"/>
                  <a:ext cx="60700" cy="58400"/>
                </a:xfrm>
                <a:custGeom>
                  <a:rect b="b" l="l" r="r" t="t"/>
                  <a:pathLst>
                    <a:path extrusionOk="0" h="2336" w="2428">
                      <a:moveTo>
                        <a:pt x="1260" y="0"/>
                      </a:moveTo>
                      <a:cubicBezTo>
                        <a:pt x="788" y="0"/>
                        <a:pt x="363" y="285"/>
                        <a:pt x="181" y="720"/>
                      </a:cubicBezTo>
                      <a:cubicBezTo>
                        <a:pt x="1" y="1156"/>
                        <a:pt x="101" y="1659"/>
                        <a:pt x="434" y="1993"/>
                      </a:cubicBezTo>
                      <a:cubicBezTo>
                        <a:pt x="658" y="2217"/>
                        <a:pt x="956" y="2335"/>
                        <a:pt x="1260" y="2335"/>
                      </a:cubicBezTo>
                      <a:cubicBezTo>
                        <a:pt x="1411" y="2335"/>
                        <a:pt x="1562" y="2306"/>
                        <a:pt x="1707" y="2246"/>
                      </a:cubicBezTo>
                      <a:cubicBezTo>
                        <a:pt x="2143" y="2066"/>
                        <a:pt x="2427" y="1640"/>
                        <a:pt x="2427" y="1167"/>
                      </a:cubicBezTo>
                      <a:cubicBezTo>
                        <a:pt x="2427" y="523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" name="Google Shape;179;p27"/>
                <p:cNvSpPr/>
                <p:nvPr/>
              </p:nvSpPr>
              <p:spPr>
                <a:xfrm>
                  <a:off x="-3926225" y="-449025"/>
                  <a:ext cx="74225" cy="71400"/>
                </a:xfrm>
                <a:custGeom>
                  <a:rect b="b" l="l" r="r" t="t"/>
                  <a:pathLst>
                    <a:path extrusionOk="0" h="2856" w="2969">
                      <a:moveTo>
                        <a:pt x="1541" y="521"/>
                      </a:moveTo>
                      <a:lnTo>
                        <a:pt x="1541" y="523"/>
                      </a:lnTo>
                      <a:cubicBezTo>
                        <a:pt x="2042" y="523"/>
                        <a:pt x="2448" y="928"/>
                        <a:pt x="2448" y="1428"/>
                      </a:cubicBezTo>
                      <a:cubicBezTo>
                        <a:pt x="2448" y="1795"/>
                        <a:pt x="2228" y="2126"/>
                        <a:pt x="1888" y="2266"/>
                      </a:cubicBezTo>
                      <a:cubicBezTo>
                        <a:pt x="1776" y="2313"/>
                        <a:pt x="1658" y="2335"/>
                        <a:pt x="1541" y="2335"/>
                      </a:cubicBezTo>
                      <a:cubicBezTo>
                        <a:pt x="1305" y="2335"/>
                        <a:pt x="1072" y="2243"/>
                        <a:pt x="899" y="2070"/>
                      </a:cubicBezTo>
                      <a:cubicBezTo>
                        <a:pt x="640" y="1811"/>
                        <a:pt x="563" y="1420"/>
                        <a:pt x="703" y="1081"/>
                      </a:cubicBezTo>
                      <a:cubicBezTo>
                        <a:pt x="843" y="743"/>
                        <a:pt x="1174" y="521"/>
                        <a:pt x="1541" y="521"/>
                      </a:cubicBezTo>
                      <a:close/>
                      <a:moveTo>
                        <a:pt x="1541" y="1"/>
                      </a:moveTo>
                      <a:cubicBezTo>
                        <a:pt x="1169" y="1"/>
                        <a:pt x="804" y="146"/>
                        <a:pt x="531" y="418"/>
                      </a:cubicBezTo>
                      <a:cubicBezTo>
                        <a:pt x="123" y="828"/>
                        <a:pt x="1" y="1442"/>
                        <a:pt x="222" y="1974"/>
                      </a:cubicBezTo>
                      <a:cubicBezTo>
                        <a:pt x="443" y="2508"/>
                        <a:pt x="963" y="2856"/>
                        <a:pt x="1541" y="2856"/>
                      </a:cubicBezTo>
                      <a:cubicBezTo>
                        <a:pt x="2329" y="2855"/>
                        <a:pt x="2967" y="2217"/>
                        <a:pt x="2969" y="1428"/>
                      </a:cubicBezTo>
                      <a:cubicBezTo>
                        <a:pt x="2969" y="851"/>
                        <a:pt x="2621" y="330"/>
                        <a:pt x="2087" y="110"/>
                      </a:cubicBezTo>
                      <a:cubicBezTo>
                        <a:pt x="1910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" name="Google Shape;180;p27"/>
                <p:cNvSpPr/>
                <p:nvPr/>
              </p:nvSpPr>
              <p:spPr>
                <a:xfrm>
                  <a:off x="-4194325" y="-442500"/>
                  <a:ext cx="60700" cy="58400"/>
                </a:xfrm>
                <a:custGeom>
                  <a:rect b="b" l="l" r="r" t="t"/>
                  <a:pathLst>
                    <a:path extrusionOk="0" h="2336" w="2428">
                      <a:moveTo>
                        <a:pt x="1260" y="0"/>
                      </a:moveTo>
                      <a:cubicBezTo>
                        <a:pt x="788" y="0"/>
                        <a:pt x="363" y="285"/>
                        <a:pt x="181" y="720"/>
                      </a:cubicBezTo>
                      <a:cubicBezTo>
                        <a:pt x="1" y="1156"/>
                        <a:pt x="101" y="1659"/>
                        <a:pt x="434" y="1993"/>
                      </a:cubicBezTo>
                      <a:cubicBezTo>
                        <a:pt x="658" y="2217"/>
                        <a:pt x="957" y="2335"/>
                        <a:pt x="1260" y="2335"/>
                      </a:cubicBezTo>
                      <a:cubicBezTo>
                        <a:pt x="1411" y="2335"/>
                        <a:pt x="1563" y="2306"/>
                        <a:pt x="1707" y="2246"/>
                      </a:cubicBezTo>
                      <a:cubicBezTo>
                        <a:pt x="2143" y="2066"/>
                        <a:pt x="2428" y="1640"/>
                        <a:pt x="2428" y="1167"/>
                      </a:cubicBezTo>
                      <a:cubicBezTo>
                        <a:pt x="2428" y="523"/>
                        <a:pt x="1906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" name="Google Shape;181;p27"/>
                <p:cNvSpPr/>
                <p:nvPr/>
              </p:nvSpPr>
              <p:spPr>
                <a:xfrm>
                  <a:off x="-4201325" y="-449025"/>
                  <a:ext cx="74200" cy="71400"/>
                </a:xfrm>
                <a:custGeom>
                  <a:rect b="b" l="l" r="r" t="t"/>
                  <a:pathLst>
                    <a:path extrusionOk="0" h="2856" w="2968">
                      <a:moveTo>
                        <a:pt x="1540" y="521"/>
                      </a:moveTo>
                      <a:lnTo>
                        <a:pt x="1540" y="523"/>
                      </a:lnTo>
                      <a:cubicBezTo>
                        <a:pt x="2042" y="523"/>
                        <a:pt x="2447" y="928"/>
                        <a:pt x="2447" y="1428"/>
                      </a:cubicBezTo>
                      <a:cubicBezTo>
                        <a:pt x="2447" y="1795"/>
                        <a:pt x="2227" y="2126"/>
                        <a:pt x="1888" y="2266"/>
                      </a:cubicBezTo>
                      <a:cubicBezTo>
                        <a:pt x="1775" y="2313"/>
                        <a:pt x="1658" y="2335"/>
                        <a:pt x="1541" y="2335"/>
                      </a:cubicBezTo>
                      <a:cubicBezTo>
                        <a:pt x="1305" y="2335"/>
                        <a:pt x="1073" y="2243"/>
                        <a:pt x="898" y="2070"/>
                      </a:cubicBezTo>
                      <a:cubicBezTo>
                        <a:pt x="639" y="1811"/>
                        <a:pt x="562" y="1420"/>
                        <a:pt x="702" y="1081"/>
                      </a:cubicBezTo>
                      <a:cubicBezTo>
                        <a:pt x="843" y="743"/>
                        <a:pt x="1173" y="521"/>
                        <a:pt x="1540" y="521"/>
                      </a:cubicBezTo>
                      <a:close/>
                      <a:moveTo>
                        <a:pt x="1541" y="1"/>
                      </a:moveTo>
                      <a:cubicBezTo>
                        <a:pt x="1169" y="1"/>
                        <a:pt x="804" y="146"/>
                        <a:pt x="530" y="418"/>
                      </a:cubicBezTo>
                      <a:cubicBezTo>
                        <a:pt x="122" y="828"/>
                        <a:pt x="0" y="1442"/>
                        <a:pt x="222" y="1974"/>
                      </a:cubicBezTo>
                      <a:cubicBezTo>
                        <a:pt x="442" y="2508"/>
                        <a:pt x="963" y="2856"/>
                        <a:pt x="1540" y="2856"/>
                      </a:cubicBezTo>
                      <a:cubicBezTo>
                        <a:pt x="2329" y="2855"/>
                        <a:pt x="2967" y="2217"/>
                        <a:pt x="2968" y="1428"/>
                      </a:cubicBezTo>
                      <a:cubicBezTo>
                        <a:pt x="2968" y="851"/>
                        <a:pt x="2620" y="330"/>
                        <a:pt x="2088" y="110"/>
                      </a:cubicBezTo>
                      <a:cubicBezTo>
                        <a:pt x="1911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" name="Google Shape;182;p27"/>
                <p:cNvSpPr/>
                <p:nvPr/>
              </p:nvSpPr>
              <p:spPr>
                <a:xfrm>
                  <a:off x="-4778350" y="-768150"/>
                  <a:ext cx="60675" cy="58400"/>
                </a:xfrm>
                <a:custGeom>
                  <a:rect b="b" l="l" r="r" t="t"/>
                  <a:pathLst>
                    <a:path extrusionOk="0" h="2336" w="2427">
                      <a:moveTo>
                        <a:pt x="1259" y="0"/>
                      </a:moveTo>
                      <a:cubicBezTo>
                        <a:pt x="787" y="0"/>
                        <a:pt x="361" y="285"/>
                        <a:pt x="180" y="721"/>
                      </a:cubicBezTo>
                      <a:cubicBezTo>
                        <a:pt x="0" y="1157"/>
                        <a:pt x="99" y="1659"/>
                        <a:pt x="434" y="1993"/>
                      </a:cubicBezTo>
                      <a:cubicBezTo>
                        <a:pt x="657" y="2217"/>
                        <a:pt x="955" y="2335"/>
                        <a:pt x="1259" y="2335"/>
                      </a:cubicBezTo>
                      <a:cubicBezTo>
                        <a:pt x="1410" y="2335"/>
                        <a:pt x="1561" y="2306"/>
                        <a:pt x="1706" y="2247"/>
                      </a:cubicBezTo>
                      <a:cubicBezTo>
                        <a:pt x="2142" y="2066"/>
                        <a:pt x="2427" y="1640"/>
                        <a:pt x="2427" y="1168"/>
                      </a:cubicBezTo>
                      <a:cubicBezTo>
                        <a:pt x="2427" y="523"/>
                        <a:pt x="1904" y="0"/>
                        <a:pt x="12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" name="Google Shape;183;p27"/>
                <p:cNvSpPr/>
                <p:nvPr/>
              </p:nvSpPr>
              <p:spPr>
                <a:xfrm>
                  <a:off x="-4785375" y="-774675"/>
                  <a:ext cx="74225" cy="71425"/>
                </a:xfrm>
                <a:custGeom>
                  <a:rect b="b" l="l" r="r" t="t"/>
                  <a:pathLst>
                    <a:path extrusionOk="0" h="2857" w="2969">
                      <a:moveTo>
                        <a:pt x="1540" y="522"/>
                      </a:moveTo>
                      <a:cubicBezTo>
                        <a:pt x="2040" y="522"/>
                        <a:pt x="2447" y="927"/>
                        <a:pt x="2447" y="1429"/>
                      </a:cubicBezTo>
                      <a:cubicBezTo>
                        <a:pt x="2447" y="1796"/>
                        <a:pt x="2226" y="2126"/>
                        <a:pt x="1887" y="2267"/>
                      </a:cubicBezTo>
                      <a:cubicBezTo>
                        <a:pt x="1775" y="2313"/>
                        <a:pt x="1657" y="2336"/>
                        <a:pt x="1540" y="2336"/>
                      </a:cubicBezTo>
                      <a:cubicBezTo>
                        <a:pt x="1304" y="2336"/>
                        <a:pt x="1072" y="2244"/>
                        <a:pt x="899" y="2070"/>
                      </a:cubicBezTo>
                      <a:cubicBezTo>
                        <a:pt x="639" y="1811"/>
                        <a:pt x="562" y="1420"/>
                        <a:pt x="702" y="1081"/>
                      </a:cubicBezTo>
                      <a:cubicBezTo>
                        <a:pt x="843" y="742"/>
                        <a:pt x="1173" y="522"/>
                        <a:pt x="1540" y="522"/>
                      </a:cubicBezTo>
                      <a:close/>
                      <a:moveTo>
                        <a:pt x="1540" y="1"/>
                      </a:moveTo>
                      <a:cubicBezTo>
                        <a:pt x="1168" y="1"/>
                        <a:pt x="803" y="146"/>
                        <a:pt x="530" y="419"/>
                      </a:cubicBezTo>
                      <a:cubicBezTo>
                        <a:pt x="122" y="827"/>
                        <a:pt x="0" y="1442"/>
                        <a:pt x="220" y="1975"/>
                      </a:cubicBezTo>
                      <a:cubicBezTo>
                        <a:pt x="442" y="2509"/>
                        <a:pt x="963" y="2856"/>
                        <a:pt x="1540" y="2856"/>
                      </a:cubicBezTo>
                      <a:cubicBezTo>
                        <a:pt x="2329" y="2856"/>
                        <a:pt x="2967" y="2217"/>
                        <a:pt x="2968" y="1429"/>
                      </a:cubicBezTo>
                      <a:cubicBezTo>
                        <a:pt x="2968" y="851"/>
                        <a:pt x="2621" y="330"/>
                        <a:pt x="2086" y="110"/>
                      </a:cubicBezTo>
                      <a:cubicBezTo>
                        <a:pt x="1909" y="37"/>
                        <a:pt x="1724" y="1"/>
                        <a:pt x="15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" name="Google Shape;184;p27"/>
                <p:cNvSpPr/>
                <p:nvPr/>
              </p:nvSpPr>
              <p:spPr>
                <a:xfrm>
                  <a:off x="-5627475" y="-498225"/>
                  <a:ext cx="60700" cy="58425"/>
                </a:xfrm>
                <a:custGeom>
                  <a:rect b="b" l="l" r="r" t="t"/>
                  <a:pathLst>
                    <a:path extrusionOk="0" h="2337" w="2428">
                      <a:moveTo>
                        <a:pt x="1260" y="1"/>
                      </a:moveTo>
                      <a:cubicBezTo>
                        <a:pt x="788" y="1"/>
                        <a:pt x="361" y="286"/>
                        <a:pt x="181" y="721"/>
                      </a:cubicBezTo>
                      <a:cubicBezTo>
                        <a:pt x="1" y="1157"/>
                        <a:pt x="100" y="1660"/>
                        <a:pt x="434" y="1994"/>
                      </a:cubicBezTo>
                      <a:cubicBezTo>
                        <a:pt x="657" y="2218"/>
                        <a:pt x="956" y="2336"/>
                        <a:pt x="1260" y="2336"/>
                      </a:cubicBezTo>
                      <a:cubicBezTo>
                        <a:pt x="1411" y="2336"/>
                        <a:pt x="1562" y="2307"/>
                        <a:pt x="1707" y="2247"/>
                      </a:cubicBezTo>
                      <a:cubicBezTo>
                        <a:pt x="2143" y="2067"/>
                        <a:pt x="2427" y="1641"/>
                        <a:pt x="2427" y="1168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5" name="Google Shape;185;p27"/>
                <p:cNvSpPr/>
                <p:nvPr/>
              </p:nvSpPr>
              <p:spPr>
                <a:xfrm>
                  <a:off x="-5634475" y="-504725"/>
                  <a:ext cx="74225" cy="71400"/>
                </a:xfrm>
                <a:custGeom>
                  <a:rect b="b" l="l" r="r" t="t"/>
                  <a:pathLst>
                    <a:path extrusionOk="0" h="2856" w="2969">
                      <a:moveTo>
                        <a:pt x="1540" y="521"/>
                      </a:moveTo>
                      <a:cubicBezTo>
                        <a:pt x="2041" y="523"/>
                        <a:pt x="2447" y="928"/>
                        <a:pt x="2448" y="1428"/>
                      </a:cubicBezTo>
                      <a:cubicBezTo>
                        <a:pt x="2448" y="1795"/>
                        <a:pt x="2226" y="2126"/>
                        <a:pt x="1887" y="2266"/>
                      </a:cubicBezTo>
                      <a:cubicBezTo>
                        <a:pt x="1775" y="2313"/>
                        <a:pt x="1657" y="2335"/>
                        <a:pt x="1540" y="2335"/>
                      </a:cubicBezTo>
                      <a:cubicBezTo>
                        <a:pt x="1304" y="2335"/>
                        <a:pt x="1073" y="2243"/>
                        <a:pt x="899" y="2070"/>
                      </a:cubicBezTo>
                      <a:cubicBezTo>
                        <a:pt x="640" y="1810"/>
                        <a:pt x="561" y="1420"/>
                        <a:pt x="702" y="1081"/>
                      </a:cubicBezTo>
                      <a:cubicBezTo>
                        <a:pt x="842" y="742"/>
                        <a:pt x="1173" y="521"/>
                        <a:pt x="1540" y="521"/>
                      </a:cubicBezTo>
                      <a:close/>
                      <a:moveTo>
                        <a:pt x="1540" y="0"/>
                      </a:moveTo>
                      <a:cubicBezTo>
                        <a:pt x="1169" y="0"/>
                        <a:pt x="804" y="146"/>
                        <a:pt x="531" y="418"/>
                      </a:cubicBezTo>
                      <a:cubicBezTo>
                        <a:pt x="122" y="826"/>
                        <a:pt x="1" y="1440"/>
                        <a:pt x="221" y="1974"/>
                      </a:cubicBezTo>
                      <a:cubicBezTo>
                        <a:pt x="442" y="2508"/>
                        <a:pt x="962" y="2856"/>
                        <a:pt x="1540" y="2856"/>
                      </a:cubicBezTo>
                      <a:cubicBezTo>
                        <a:pt x="2328" y="2855"/>
                        <a:pt x="2967" y="2217"/>
                        <a:pt x="2969" y="1428"/>
                      </a:cubicBezTo>
                      <a:cubicBezTo>
                        <a:pt x="2969" y="851"/>
                        <a:pt x="2620" y="330"/>
                        <a:pt x="2087" y="110"/>
                      </a:cubicBezTo>
                      <a:cubicBezTo>
                        <a:pt x="1910" y="36"/>
                        <a:pt x="1724" y="0"/>
                        <a:pt x="154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6" name="Google Shape;186;p27"/>
                <p:cNvSpPr/>
                <p:nvPr/>
              </p:nvSpPr>
              <p:spPr>
                <a:xfrm>
                  <a:off x="-6753025" y="580550"/>
                  <a:ext cx="60675" cy="58375"/>
                </a:xfrm>
                <a:custGeom>
                  <a:rect b="b" l="l" r="r" t="t"/>
                  <a:pathLst>
                    <a:path extrusionOk="0" h="2335" w="2427">
                      <a:moveTo>
                        <a:pt x="1259" y="0"/>
                      </a:moveTo>
                      <a:cubicBezTo>
                        <a:pt x="787" y="0"/>
                        <a:pt x="362" y="285"/>
                        <a:pt x="182" y="721"/>
                      </a:cubicBezTo>
                      <a:cubicBezTo>
                        <a:pt x="0" y="1157"/>
                        <a:pt x="101" y="1659"/>
                        <a:pt x="435" y="1992"/>
                      </a:cubicBezTo>
                      <a:cubicBezTo>
                        <a:pt x="657" y="2216"/>
                        <a:pt x="956" y="2335"/>
                        <a:pt x="1260" y="2335"/>
                      </a:cubicBezTo>
                      <a:cubicBezTo>
                        <a:pt x="1410" y="2335"/>
                        <a:pt x="1562" y="2306"/>
                        <a:pt x="1706" y="2245"/>
                      </a:cubicBezTo>
                      <a:cubicBezTo>
                        <a:pt x="2142" y="2065"/>
                        <a:pt x="2427" y="1640"/>
                        <a:pt x="2427" y="1168"/>
                      </a:cubicBezTo>
                      <a:cubicBezTo>
                        <a:pt x="2427" y="522"/>
                        <a:pt x="1905" y="0"/>
                        <a:pt x="12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7" name="Google Shape;187;p27"/>
                <p:cNvSpPr/>
                <p:nvPr/>
              </p:nvSpPr>
              <p:spPr>
                <a:xfrm>
                  <a:off x="-6760050" y="574025"/>
                  <a:ext cx="74225" cy="71425"/>
                </a:xfrm>
                <a:custGeom>
                  <a:rect b="b" l="l" r="r" t="t"/>
                  <a:pathLst>
                    <a:path extrusionOk="0" h="2857" w="2969">
                      <a:moveTo>
                        <a:pt x="1540" y="522"/>
                      </a:moveTo>
                      <a:cubicBezTo>
                        <a:pt x="2042" y="522"/>
                        <a:pt x="2447" y="927"/>
                        <a:pt x="2447" y="1429"/>
                      </a:cubicBezTo>
                      <a:cubicBezTo>
                        <a:pt x="2447" y="1796"/>
                        <a:pt x="2227" y="2126"/>
                        <a:pt x="1888" y="2267"/>
                      </a:cubicBezTo>
                      <a:cubicBezTo>
                        <a:pt x="1776" y="2313"/>
                        <a:pt x="1658" y="2336"/>
                        <a:pt x="1541" y="2336"/>
                      </a:cubicBezTo>
                      <a:cubicBezTo>
                        <a:pt x="1305" y="2336"/>
                        <a:pt x="1073" y="2243"/>
                        <a:pt x="899" y="2069"/>
                      </a:cubicBezTo>
                      <a:cubicBezTo>
                        <a:pt x="639" y="1810"/>
                        <a:pt x="562" y="1420"/>
                        <a:pt x="702" y="1081"/>
                      </a:cubicBezTo>
                      <a:cubicBezTo>
                        <a:pt x="843" y="742"/>
                        <a:pt x="1173" y="522"/>
                        <a:pt x="1540" y="522"/>
                      </a:cubicBezTo>
                      <a:close/>
                      <a:moveTo>
                        <a:pt x="1542" y="1"/>
                      </a:moveTo>
                      <a:cubicBezTo>
                        <a:pt x="1170" y="1"/>
                        <a:pt x="804" y="146"/>
                        <a:pt x="530" y="419"/>
                      </a:cubicBezTo>
                      <a:cubicBezTo>
                        <a:pt x="122" y="827"/>
                        <a:pt x="0" y="1441"/>
                        <a:pt x="222" y="1975"/>
                      </a:cubicBezTo>
                      <a:cubicBezTo>
                        <a:pt x="442" y="2509"/>
                        <a:pt x="963" y="2856"/>
                        <a:pt x="1540" y="2856"/>
                      </a:cubicBezTo>
                      <a:cubicBezTo>
                        <a:pt x="2329" y="2855"/>
                        <a:pt x="2967" y="2217"/>
                        <a:pt x="2968" y="1429"/>
                      </a:cubicBezTo>
                      <a:cubicBezTo>
                        <a:pt x="2968" y="851"/>
                        <a:pt x="2621" y="330"/>
                        <a:pt x="2086" y="109"/>
                      </a:cubicBezTo>
                      <a:cubicBezTo>
                        <a:pt x="1910" y="36"/>
                        <a:pt x="1725" y="1"/>
                        <a:pt x="15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8" name="Google Shape;188;p27"/>
                <p:cNvSpPr/>
                <p:nvPr/>
              </p:nvSpPr>
              <p:spPr>
                <a:xfrm>
                  <a:off x="-6854475" y="1111650"/>
                  <a:ext cx="60675" cy="58400"/>
                </a:xfrm>
                <a:custGeom>
                  <a:rect b="b" l="l" r="r" t="t"/>
                  <a:pathLst>
                    <a:path extrusionOk="0" h="2336" w="2427">
                      <a:moveTo>
                        <a:pt x="1260" y="0"/>
                      </a:moveTo>
                      <a:cubicBezTo>
                        <a:pt x="787" y="0"/>
                        <a:pt x="362" y="285"/>
                        <a:pt x="181" y="721"/>
                      </a:cubicBezTo>
                      <a:cubicBezTo>
                        <a:pt x="0" y="1157"/>
                        <a:pt x="101" y="1659"/>
                        <a:pt x="434" y="1994"/>
                      </a:cubicBezTo>
                      <a:cubicBezTo>
                        <a:pt x="658" y="2217"/>
                        <a:pt x="957" y="2335"/>
                        <a:pt x="1261" y="2335"/>
                      </a:cubicBezTo>
                      <a:cubicBezTo>
                        <a:pt x="1411" y="2335"/>
                        <a:pt x="1562" y="2306"/>
                        <a:pt x="1706" y="2247"/>
                      </a:cubicBezTo>
                      <a:cubicBezTo>
                        <a:pt x="2142" y="2066"/>
                        <a:pt x="2427" y="1640"/>
                        <a:pt x="2427" y="1168"/>
                      </a:cubicBezTo>
                      <a:cubicBezTo>
                        <a:pt x="2427" y="522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9" name="Google Shape;189;p27"/>
                <p:cNvSpPr/>
                <p:nvPr/>
              </p:nvSpPr>
              <p:spPr>
                <a:xfrm>
                  <a:off x="-6861500" y="1105125"/>
                  <a:ext cx="74250" cy="71425"/>
                </a:xfrm>
                <a:custGeom>
                  <a:rect b="b" l="l" r="r" t="t"/>
                  <a:pathLst>
                    <a:path extrusionOk="0" h="2857" w="2970">
                      <a:moveTo>
                        <a:pt x="1541" y="521"/>
                      </a:moveTo>
                      <a:cubicBezTo>
                        <a:pt x="2042" y="521"/>
                        <a:pt x="2448" y="927"/>
                        <a:pt x="2448" y="1429"/>
                      </a:cubicBezTo>
                      <a:cubicBezTo>
                        <a:pt x="2448" y="1796"/>
                        <a:pt x="2227" y="2126"/>
                        <a:pt x="1888" y="2267"/>
                      </a:cubicBezTo>
                      <a:cubicBezTo>
                        <a:pt x="1776" y="2313"/>
                        <a:pt x="1659" y="2336"/>
                        <a:pt x="1542" y="2336"/>
                      </a:cubicBezTo>
                      <a:cubicBezTo>
                        <a:pt x="1306" y="2336"/>
                        <a:pt x="1073" y="2243"/>
                        <a:pt x="899" y="2069"/>
                      </a:cubicBezTo>
                      <a:cubicBezTo>
                        <a:pt x="640" y="1810"/>
                        <a:pt x="562" y="1420"/>
                        <a:pt x="703" y="1081"/>
                      </a:cubicBezTo>
                      <a:cubicBezTo>
                        <a:pt x="843" y="742"/>
                        <a:pt x="1174" y="521"/>
                        <a:pt x="1541" y="521"/>
                      </a:cubicBezTo>
                      <a:close/>
                      <a:moveTo>
                        <a:pt x="1541" y="0"/>
                      </a:moveTo>
                      <a:cubicBezTo>
                        <a:pt x="1170" y="0"/>
                        <a:pt x="805" y="145"/>
                        <a:pt x="532" y="419"/>
                      </a:cubicBezTo>
                      <a:cubicBezTo>
                        <a:pt x="123" y="827"/>
                        <a:pt x="0" y="1441"/>
                        <a:pt x="222" y="1975"/>
                      </a:cubicBezTo>
                      <a:cubicBezTo>
                        <a:pt x="442" y="2508"/>
                        <a:pt x="963" y="2856"/>
                        <a:pt x="1541" y="2856"/>
                      </a:cubicBezTo>
                      <a:cubicBezTo>
                        <a:pt x="2329" y="2855"/>
                        <a:pt x="2967" y="2217"/>
                        <a:pt x="2968" y="1429"/>
                      </a:cubicBezTo>
                      <a:cubicBezTo>
                        <a:pt x="2970" y="851"/>
                        <a:pt x="2621" y="330"/>
                        <a:pt x="2088" y="109"/>
                      </a:cubicBezTo>
                      <a:cubicBezTo>
                        <a:pt x="1911" y="36"/>
                        <a:pt x="1725" y="0"/>
                        <a:pt x="154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0" name="Google Shape;190;p27"/>
                <p:cNvSpPr/>
                <p:nvPr/>
              </p:nvSpPr>
              <p:spPr>
                <a:xfrm>
                  <a:off x="-6167350" y="3040500"/>
                  <a:ext cx="60675" cy="58400"/>
                </a:xfrm>
                <a:custGeom>
                  <a:rect b="b" l="l" r="r" t="t"/>
                  <a:pathLst>
                    <a:path extrusionOk="0" h="2336" w="2427">
                      <a:moveTo>
                        <a:pt x="1260" y="0"/>
                      </a:moveTo>
                      <a:cubicBezTo>
                        <a:pt x="787" y="0"/>
                        <a:pt x="362" y="285"/>
                        <a:pt x="182" y="721"/>
                      </a:cubicBezTo>
                      <a:cubicBezTo>
                        <a:pt x="0" y="1158"/>
                        <a:pt x="101" y="1659"/>
                        <a:pt x="435" y="1993"/>
                      </a:cubicBezTo>
                      <a:cubicBezTo>
                        <a:pt x="658" y="2217"/>
                        <a:pt x="956" y="2335"/>
                        <a:pt x="1260" y="2335"/>
                      </a:cubicBezTo>
                      <a:cubicBezTo>
                        <a:pt x="1410" y="2335"/>
                        <a:pt x="1562" y="2306"/>
                        <a:pt x="1706" y="2246"/>
                      </a:cubicBezTo>
                      <a:cubicBezTo>
                        <a:pt x="2142" y="2066"/>
                        <a:pt x="2427" y="1640"/>
                        <a:pt x="2427" y="1167"/>
                      </a:cubicBezTo>
                      <a:cubicBezTo>
                        <a:pt x="2427" y="523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1" name="Google Shape;191;p27"/>
                <p:cNvSpPr/>
                <p:nvPr/>
              </p:nvSpPr>
              <p:spPr>
                <a:xfrm>
                  <a:off x="-6174375" y="3034000"/>
                  <a:ext cx="74225" cy="71425"/>
                </a:xfrm>
                <a:custGeom>
                  <a:rect b="b" l="l" r="r" t="t"/>
                  <a:pathLst>
                    <a:path extrusionOk="0" h="2857" w="2969">
                      <a:moveTo>
                        <a:pt x="1541" y="521"/>
                      </a:moveTo>
                      <a:cubicBezTo>
                        <a:pt x="2042" y="522"/>
                        <a:pt x="2448" y="927"/>
                        <a:pt x="2448" y="1427"/>
                      </a:cubicBezTo>
                      <a:cubicBezTo>
                        <a:pt x="2448" y="1794"/>
                        <a:pt x="2227" y="2125"/>
                        <a:pt x="1888" y="2267"/>
                      </a:cubicBezTo>
                      <a:cubicBezTo>
                        <a:pt x="1776" y="2313"/>
                        <a:pt x="1659" y="2336"/>
                        <a:pt x="1542" y="2336"/>
                      </a:cubicBezTo>
                      <a:cubicBezTo>
                        <a:pt x="1306" y="2336"/>
                        <a:pt x="1073" y="2243"/>
                        <a:pt x="899" y="2069"/>
                      </a:cubicBezTo>
                      <a:cubicBezTo>
                        <a:pt x="640" y="1810"/>
                        <a:pt x="562" y="1420"/>
                        <a:pt x="703" y="1081"/>
                      </a:cubicBezTo>
                      <a:cubicBezTo>
                        <a:pt x="843" y="742"/>
                        <a:pt x="1174" y="521"/>
                        <a:pt x="1541" y="521"/>
                      </a:cubicBezTo>
                      <a:close/>
                      <a:moveTo>
                        <a:pt x="1542" y="1"/>
                      </a:moveTo>
                      <a:cubicBezTo>
                        <a:pt x="1170" y="1"/>
                        <a:pt x="804" y="146"/>
                        <a:pt x="531" y="419"/>
                      </a:cubicBezTo>
                      <a:cubicBezTo>
                        <a:pt x="123" y="827"/>
                        <a:pt x="0" y="1441"/>
                        <a:pt x="222" y="1975"/>
                      </a:cubicBezTo>
                      <a:cubicBezTo>
                        <a:pt x="442" y="2508"/>
                        <a:pt x="963" y="2856"/>
                        <a:pt x="1541" y="2856"/>
                      </a:cubicBezTo>
                      <a:cubicBezTo>
                        <a:pt x="2329" y="2855"/>
                        <a:pt x="2968" y="2216"/>
                        <a:pt x="2968" y="1427"/>
                      </a:cubicBezTo>
                      <a:cubicBezTo>
                        <a:pt x="2968" y="850"/>
                        <a:pt x="2621" y="329"/>
                        <a:pt x="2087" y="109"/>
                      </a:cubicBezTo>
                      <a:cubicBezTo>
                        <a:pt x="1911" y="36"/>
                        <a:pt x="1725" y="1"/>
                        <a:pt x="15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2" name="Google Shape;192;p27"/>
                <p:cNvSpPr/>
                <p:nvPr/>
              </p:nvSpPr>
              <p:spPr>
                <a:xfrm>
                  <a:off x="-2707425" y="2917525"/>
                  <a:ext cx="60700" cy="58400"/>
                </a:xfrm>
                <a:custGeom>
                  <a:rect b="b" l="l" r="r" t="t"/>
                  <a:pathLst>
                    <a:path extrusionOk="0" h="2336" w="2428">
                      <a:moveTo>
                        <a:pt x="1260" y="1"/>
                      </a:moveTo>
                      <a:cubicBezTo>
                        <a:pt x="788" y="1"/>
                        <a:pt x="362" y="285"/>
                        <a:pt x="181" y="722"/>
                      </a:cubicBezTo>
                      <a:cubicBezTo>
                        <a:pt x="1" y="1158"/>
                        <a:pt x="100" y="1659"/>
                        <a:pt x="434" y="1994"/>
                      </a:cubicBezTo>
                      <a:cubicBezTo>
                        <a:pt x="658" y="2217"/>
                        <a:pt x="956" y="2336"/>
                        <a:pt x="1260" y="2336"/>
                      </a:cubicBezTo>
                      <a:cubicBezTo>
                        <a:pt x="1410" y="2336"/>
                        <a:pt x="1562" y="2307"/>
                        <a:pt x="1707" y="2247"/>
                      </a:cubicBezTo>
                      <a:cubicBezTo>
                        <a:pt x="2143" y="2066"/>
                        <a:pt x="2427" y="1640"/>
                        <a:pt x="2427" y="1169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3" name="Google Shape;193;p27"/>
                <p:cNvSpPr/>
                <p:nvPr/>
              </p:nvSpPr>
              <p:spPr>
                <a:xfrm>
                  <a:off x="-2714450" y="2911025"/>
                  <a:ext cx="74225" cy="71400"/>
                </a:xfrm>
                <a:custGeom>
                  <a:rect b="b" l="l" r="r" t="t"/>
                  <a:pathLst>
                    <a:path extrusionOk="0" h="2856" w="2969">
                      <a:moveTo>
                        <a:pt x="1543" y="522"/>
                      </a:moveTo>
                      <a:cubicBezTo>
                        <a:pt x="2042" y="522"/>
                        <a:pt x="2448" y="928"/>
                        <a:pt x="2449" y="1429"/>
                      </a:cubicBezTo>
                      <a:cubicBezTo>
                        <a:pt x="2448" y="1795"/>
                        <a:pt x="2228" y="2125"/>
                        <a:pt x="1889" y="2266"/>
                      </a:cubicBezTo>
                      <a:cubicBezTo>
                        <a:pt x="1777" y="2312"/>
                        <a:pt x="1659" y="2335"/>
                        <a:pt x="1542" y="2335"/>
                      </a:cubicBezTo>
                      <a:cubicBezTo>
                        <a:pt x="1307" y="2335"/>
                        <a:pt x="1075" y="2243"/>
                        <a:pt x="900" y="2070"/>
                      </a:cubicBezTo>
                      <a:cubicBezTo>
                        <a:pt x="641" y="1810"/>
                        <a:pt x="564" y="1421"/>
                        <a:pt x="703" y="1083"/>
                      </a:cubicBezTo>
                      <a:cubicBezTo>
                        <a:pt x="844" y="744"/>
                        <a:pt x="1174" y="522"/>
                        <a:pt x="1541" y="522"/>
                      </a:cubicBezTo>
                      <a:cubicBezTo>
                        <a:pt x="1542" y="522"/>
                        <a:pt x="1543" y="522"/>
                        <a:pt x="1543" y="522"/>
                      </a:cubicBezTo>
                      <a:close/>
                      <a:moveTo>
                        <a:pt x="1541" y="1"/>
                      </a:moveTo>
                      <a:cubicBezTo>
                        <a:pt x="1170" y="1"/>
                        <a:pt x="805" y="145"/>
                        <a:pt x="531" y="419"/>
                      </a:cubicBezTo>
                      <a:cubicBezTo>
                        <a:pt x="123" y="827"/>
                        <a:pt x="1" y="1441"/>
                        <a:pt x="222" y="1974"/>
                      </a:cubicBezTo>
                      <a:cubicBezTo>
                        <a:pt x="443" y="2508"/>
                        <a:pt x="963" y="2855"/>
                        <a:pt x="1541" y="2855"/>
                      </a:cubicBezTo>
                      <a:cubicBezTo>
                        <a:pt x="2328" y="2855"/>
                        <a:pt x="2967" y="2216"/>
                        <a:pt x="2969" y="1429"/>
                      </a:cubicBezTo>
                      <a:cubicBezTo>
                        <a:pt x="2969" y="851"/>
                        <a:pt x="2621" y="331"/>
                        <a:pt x="2087" y="109"/>
                      </a:cubicBezTo>
                      <a:cubicBezTo>
                        <a:pt x="1911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4" name="Google Shape;194;p27"/>
                <p:cNvSpPr/>
                <p:nvPr/>
              </p:nvSpPr>
              <p:spPr>
                <a:xfrm>
                  <a:off x="-3040900" y="-351250"/>
                  <a:ext cx="60700" cy="58400"/>
                </a:xfrm>
                <a:custGeom>
                  <a:rect b="b" l="l" r="r" t="t"/>
                  <a:pathLst>
                    <a:path extrusionOk="0" h="2336" w="2428">
                      <a:moveTo>
                        <a:pt x="1260" y="1"/>
                      </a:moveTo>
                      <a:cubicBezTo>
                        <a:pt x="788" y="1"/>
                        <a:pt x="361" y="285"/>
                        <a:pt x="181" y="723"/>
                      </a:cubicBezTo>
                      <a:cubicBezTo>
                        <a:pt x="0" y="1158"/>
                        <a:pt x="100" y="1661"/>
                        <a:pt x="434" y="1994"/>
                      </a:cubicBezTo>
                      <a:cubicBezTo>
                        <a:pt x="657" y="2217"/>
                        <a:pt x="956" y="2336"/>
                        <a:pt x="1259" y="2336"/>
                      </a:cubicBezTo>
                      <a:cubicBezTo>
                        <a:pt x="1410" y="2336"/>
                        <a:pt x="1562" y="2307"/>
                        <a:pt x="1707" y="2247"/>
                      </a:cubicBezTo>
                      <a:cubicBezTo>
                        <a:pt x="2143" y="2067"/>
                        <a:pt x="2427" y="1640"/>
                        <a:pt x="2427" y="1168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5" name="Google Shape;195;p27"/>
                <p:cNvSpPr/>
                <p:nvPr/>
              </p:nvSpPr>
              <p:spPr>
                <a:xfrm>
                  <a:off x="-3047925" y="-357750"/>
                  <a:ext cx="74225" cy="71450"/>
                </a:xfrm>
                <a:custGeom>
                  <a:rect b="b" l="l" r="r" t="t"/>
                  <a:pathLst>
                    <a:path extrusionOk="0" h="2858" w="2969">
                      <a:moveTo>
                        <a:pt x="1541" y="521"/>
                      </a:moveTo>
                      <a:cubicBezTo>
                        <a:pt x="2041" y="522"/>
                        <a:pt x="2447" y="928"/>
                        <a:pt x="2448" y="1428"/>
                      </a:cubicBezTo>
                      <a:cubicBezTo>
                        <a:pt x="2448" y="1795"/>
                        <a:pt x="2226" y="2127"/>
                        <a:pt x="1887" y="2267"/>
                      </a:cubicBezTo>
                      <a:cubicBezTo>
                        <a:pt x="1775" y="2314"/>
                        <a:pt x="1658" y="2336"/>
                        <a:pt x="1541" y="2336"/>
                      </a:cubicBezTo>
                      <a:cubicBezTo>
                        <a:pt x="1305" y="2336"/>
                        <a:pt x="1073" y="2244"/>
                        <a:pt x="899" y="2070"/>
                      </a:cubicBezTo>
                      <a:cubicBezTo>
                        <a:pt x="640" y="1811"/>
                        <a:pt x="562" y="1421"/>
                        <a:pt x="703" y="1082"/>
                      </a:cubicBezTo>
                      <a:cubicBezTo>
                        <a:pt x="842" y="743"/>
                        <a:pt x="1174" y="521"/>
                        <a:pt x="1541" y="521"/>
                      </a:cubicBezTo>
                      <a:close/>
                      <a:moveTo>
                        <a:pt x="1540" y="1"/>
                      </a:moveTo>
                      <a:cubicBezTo>
                        <a:pt x="1169" y="1"/>
                        <a:pt x="804" y="146"/>
                        <a:pt x="531" y="419"/>
                      </a:cubicBezTo>
                      <a:cubicBezTo>
                        <a:pt x="123" y="828"/>
                        <a:pt x="1" y="1441"/>
                        <a:pt x="221" y="1976"/>
                      </a:cubicBezTo>
                      <a:cubicBezTo>
                        <a:pt x="442" y="2508"/>
                        <a:pt x="963" y="2857"/>
                        <a:pt x="1541" y="2857"/>
                      </a:cubicBezTo>
                      <a:cubicBezTo>
                        <a:pt x="2328" y="2856"/>
                        <a:pt x="2967" y="2216"/>
                        <a:pt x="2968" y="1428"/>
                      </a:cubicBezTo>
                      <a:cubicBezTo>
                        <a:pt x="2968" y="851"/>
                        <a:pt x="2620" y="330"/>
                        <a:pt x="2087" y="110"/>
                      </a:cubicBezTo>
                      <a:cubicBezTo>
                        <a:pt x="1910" y="37"/>
                        <a:pt x="1724" y="1"/>
                        <a:pt x="15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6" name="Google Shape;196;p27"/>
                <p:cNvSpPr/>
                <p:nvPr/>
              </p:nvSpPr>
              <p:spPr>
                <a:xfrm>
                  <a:off x="-4837450" y="2516525"/>
                  <a:ext cx="992800" cy="523425"/>
                </a:xfrm>
                <a:custGeom>
                  <a:rect b="b" l="l" r="r" t="t"/>
                  <a:pathLst>
                    <a:path extrusionOk="0" h="20937" w="39712">
                      <a:moveTo>
                        <a:pt x="4582" y="1"/>
                      </a:moveTo>
                      <a:lnTo>
                        <a:pt x="4582" y="10156"/>
                      </a:lnTo>
                      <a:cubicBezTo>
                        <a:pt x="4582" y="13469"/>
                        <a:pt x="3439" y="16685"/>
                        <a:pt x="1338" y="19282"/>
                      </a:cubicBezTo>
                      <a:lnTo>
                        <a:pt x="0" y="20936"/>
                      </a:lnTo>
                      <a:lnTo>
                        <a:pt x="39712" y="20936"/>
                      </a:lnTo>
                      <a:lnTo>
                        <a:pt x="38374" y="19282"/>
                      </a:lnTo>
                      <a:cubicBezTo>
                        <a:pt x="36273" y="16685"/>
                        <a:pt x="35130" y="13469"/>
                        <a:pt x="35130" y="10156"/>
                      </a:cubicBezTo>
                      <a:lnTo>
                        <a:pt x="3513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7" name="Google Shape;197;p27"/>
                <p:cNvSpPr/>
                <p:nvPr/>
              </p:nvSpPr>
              <p:spPr>
                <a:xfrm>
                  <a:off x="-4845950" y="2510025"/>
                  <a:ext cx="1009825" cy="536425"/>
                </a:xfrm>
                <a:custGeom>
                  <a:rect b="b" l="l" r="r" t="t"/>
                  <a:pathLst>
                    <a:path extrusionOk="0" h="21457" w="40393">
                      <a:moveTo>
                        <a:pt x="35209" y="521"/>
                      </a:moveTo>
                      <a:lnTo>
                        <a:pt x="35209" y="10414"/>
                      </a:lnTo>
                      <a:cubicBezTo>
                        <a:pt x="35209" y="13773"/>
                        <a:pt x="36383" y="17073"/>
                        <a:pt x="38512" y="19707"/>
                      </a:cubicBezTo>
                      <a:lnTo>
                        <a:pt x="39507" y="20936"/>
                      </a:lnTo>
                      <a:lnTo>
                        <a:pt x="885" y="20936"/>
                      </a:lnTo>
                      <a:lnTo>
                        <a:pt x="1881" y="19707"/>
                      </a:lnTo>
                      <a:cubicBezTo>
                        <a:pt x="4009" y="17073"/>
                        <a:pt x="5183" y="13773"/>
                        <a:pt x="5183" y="10414"/>
                      </a:cubicBezTo>
                      <a:lnTo>
                        <a:pt x="5183" y="521"/>
                      </a:lnTo>
                      <a:close/>
                      <a:moveTo>
                        <a:pt x="4922" y="1"/>
                      </a:moveTo>
                      <a:cubicBezTo>
                        <a:pt x="4780" y="1"/>
                        <a:pt x="4662" y="117"/>
                        <a:pt x="4663" y="261"/>
                      </a:cubicBezTo>
                      <a:lnTo>
                        <a:pt x="4663" y="10414"/>
                      </a:lnTo>
                      <a:cubicBezTo>
                        <a:pt x="4663" y="13655"/>
                        <a:pt x="3531" y="16838"/>
                        <a:pt x="1476" y="19379"/>
                      </a:cubicBezTo>
                      <a:lnTo>
                        <a:pt x="138" y="21033"/>
                      </a:lnTo>
                      <a:cubicBezTo>
                        <a:pt x="0" y="21203"/>
                        <a:pt x="121" y="21457"/>
                        <a:pt x="340" y="21457"/>
                      </a:cubicBezTo>
                      <a:lnTo>
                        <a:pt x="40052" y="21457"/>
                      </a:lnTo>
                      <a:cubicBezTo>
                        <a:pt x="40270" y="21457"/>
                        <a:pt x="40392" y="21203"/>
                        <a:pt x="40254" y="21033"/>
                      </a:cubicBezTo>
                      <a:lnTo>
                        <a:pt x="38916" y="19379"/>
                      </a:lnTo>
                      <a:cubicBezTo>
                        <a:pt x="36861" y="16838"/>
                        <a:pt x="35730" y="13655"/>
                        <a:pt x="35730" y="10414"/>
                      </a:cubicBezTo>
                      <a:lnTo>
                        <a:pt x="35730" y="261"/>
                      </a:lnTo>
                      <a:cubicBezTo>
                        <a:pt x="35730" y="117"/>
                        <a:pt x="35613" y="1"/>
                        <a:pt x="3547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8" name="Google Shape;198;p27"/>
                <p:cNvSpPr/>
                <p:nvPr/>
              </p:nvSpPr>
              <p:spPr>
                <a:xfrm>
                  <a:off x="-4769800" y="2248925"/>
                  <a:ext cx="857475" cy="431675"/>
                </a:xfrm>
                <a:custGeom>
                  <a:rect b="b" l="l" r="r" t="t"/>
                  <a:pathLst>
                    <a:path extrusionOk="0" h="17267" w="34299">
                      <a:moveTo>
                        <a:pt x="1876" y="1"/>
                      </a:moveTo>
                      <a:lnTo>
                        <a:pt x="1876" y="10155"/>
                      </a:lnTo>
                      <a:cubicBezTo>
                        <a:pt x="1875" y="12647"/>
                        <a:pt x="1229" y="15097"/>
                        <a:pt x="1" y="17267"/>
                      </a:cubicBezTo>
                      <a:lnTo>
                        <a:pt x="34298" y="17267"/>
                      </a:lnTo>
                      <a:cubicBezTo>
                        <a:pt x="33072" y="15097"/>
                        <a:pt x="32425" y="12647"/>
                        <a:pt x="32424" y="10155"/>
                      </a:cubicBezTo>
                      <a:lnTo>
                        <a:pt x="32424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9" name="Google Shape;199;p27"/>
                <p:cNvSpPr/>
                <p:nvPr/>
              </p:nvSpPr>
              <p:spPr>
                <a:xfrm>
                  <a:off x="-5875675" y="342950"/>
                  <a:ext cx="3069250" cy="2253650"/>
                </a:xfrm>
                <a:custGeom>
                  <a:rect b="b" l="l" r="r" t="t"/>
                  <a:pathLst>
                    <a:path extrusionOk="0" h="90146" w="122770">
                      <a:moveTo>
                        <a:pt x="4815" y="0"/>
                      </a:moveTo>
                      <a:cubicBezTo>
                        <a:pt x="2156" y="0"/>
                        <a:pt x="0" y="2155"/>
                        <a:pt x="0" y="4815"/>
                      </a:cubicBezTo>
                      <a:lnTo>
                        <a:pt x="0" y="86110"/>
                      </a:lnTo>
                      <a:cubicBezTo>
                        <a:pt x="0" y="88339"/>
                        <a:pt x="1808" y="90146"/>
                        <a:pt x="4037" y="90146"/>
                      </a:cubicBezTo>
                      <a:lnTo>
                        <a:pt x="118369" y="90146"/>
                      </a:lnTo>
                      <a:cubicBezTo>
                        <a:pt x="120800" y="90146"/>
                        <a:pt x="122770" y="88177"/>
                        <a:pt x="122770" y="85746"/>
                      </a:cubicBezTo>
                      <a:lnTo>
                        <a:pt x="122770" y="5831"/>
                      </a:lnTo>
                      <a:cubicBezTo>
                        <a:pt x="122770" y="4284"/>
                        <a:pt x="122155" y="2801"/>
                        <a:pt x="121061" y="1707"/>
                      </a:cubicBezTo>
                      <a:cubicBezTo>
                        <a:pt x="119968" y="614"/>
                        <a:pt x="118486" y="0"/>
                        <a:pt x="11693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0" name="Google Shape;200;p27"/>
                <p:cNvSpPr/>
                <p:nvPr/>
              </p:nvSpPr>
              <p:spPr>
                <a:xfrm>
                  <a:off x="-5882175" y="336425"/>
                  <a:ext cx="3082275" cy="2266675"/>
                </a:xfrm>
                <a:custGeom>
                  <a:rect b="b" l="l" r="r" t="t"/>
                  <a:pathLst>
                    <a:path extrusionOk="0" h="90667" w="123291">
                      <a:moveTo>
                        <a:pt x="118612" y="521"/>
                      </a:moveTo>
                      <a:cubicBezTo>
                        <a:pt x="120905" y="521"/>
                        <a:pt x="122770" y="2386"/>
                        <a:pt x="122770" y="4678"/>
                      </a:cubicBezTo>
                      <a:lnTo>
                        <a:pt x="122770" y="85990"/>
                      </a:lnTo>
                      <a:cubicBezTo>
                        <a:pt x="122770" y="88283"/>
                        <a:pt x="120905" y="90147"/>
                        <a:pt x="118612" y="90147"/>
                      </a:cubicBezTo>
                      <a:lnTo>
                        <a:pt x="4678" y="90147"/>
                      </a:lnTo>
                      <a:cubicBezTo>
                        <a:pt x="2385" y="90147"/>
                        <a:pt x="521" y="88283"/>
                        <a:pt x="521" y="85990"/>
                      </a:cubicBezTo>
                      <a:lnTo>
                        <a:pt x="521" y="4678"/>
                      </a:lnTo>
                      <a:cubicBezTo>
                        <a:pt x="521" y="2386"/>
                        <a:pt x="2385" y="521"/>
                        <a:pt x="4678" y="521"/>
                      </a:cubicBezTo>
                      <a:close/>
                      <a:moveTo>
                        <a:pt x="4678" y="1"/>
                      </a:moveTo>
                      <a:cubicBezTo>
                        <a:pt x="2098" y="1"/>
                        <a:pt x="0" y="2099"/>
                        <a:pt x="0" y="4678"/>
                      </a:cubicBezTo>
                      <a:lnTo>
                        <a:pt x="0" y="85990"/>
                      </a:lnTo>
                      <a:cubicBezTo>
                        <a:pt x="0" y="88570"/>
                        <a:pt x="2098" y="90667"/>
                        <a:pt x="4678" y="90667"/>
                      </a:cubicBezTo>
                      <a:lnTo>
                        <a:pt x="118612" y="90667"/>
                      </a:lnTo>
                      <a:cubicBezTo>
                        <a:pt x="121192" y="90667"/>
                        <a:pt x="123290" y="88570"/>
                        <a:pt x="123290" y="85990"/>
                      </a:cubicBezTo>
                      <a:lnTo>
                        <a:pt x="123290" y="4678"/>
                      </a:lnTo>
                      <a:cubicBezTo>
                        <a:pt x="123290" y="2099"/>
                        <a:pt x="121192" y="1"/>
                        <a:pt x="11861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1" name="Google Shape;201;p27"/>
                <p:cNvSpPr/>
                <p:nvPr/>
              </p:nvSpPr>
              <p:spPr>
                <a:xfrm>
                  <a:off x="-5875675" y="2246300"/>
                  <a:ext cx="3069250" cy="350300"/>
                </a:xfrm>
                <a:custGeom>
                  <a:rect b="b" l="l" r="r" t="t"/>
                  <a:pathLst>
                    <a:path extrusionOk="0" h="14012" w="122770">
                      <a:moveTo>
                        <a:pt x="0" y="0"/>
                      </a:moveTo>
                      <a:lnTo>
                        <a:pt x="0" y="9540"/>
                      </a:lnTo>
                      <a:cubicBezTo>
                        <a:pt x="0" y="12009"/>
                        <a:pt x="2003" y="14012"/>
                        <a:pt x="4473" y="14012"/>
                      </a:cubicBezTo>
                      <a:lnTo>
                        <a:pt x="118438" y="14012"/>
                      </a:lnTo>
                      <a:cubicBezTo>
                        <a:pt x="120830" y="14012"/>
                        <a:pt x="122770" y="12073"/>
                        <a:pt x="122770" y="9680"/>
                      </a:cubicBezTo>
                      <a:lnTo>
                        <a:pt x="12277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2" name="Google Shape;202;p27"/>
                <p:cNvSpPr/>
                <p:nvPr/>
              </p:nvSpPr>
              <p:spPr>
                <a:xfrm>
                  <a:off x="-5882175" y="2239775"/>
                  <a:ext cx="3082275" cy="363325"/>
                </a:xfrm>
                <a:custGeom>
                  <a:rect b="b" l="l" r="r" t="t"/>
                  <a:pathLst>
                    <a:path extrusionOk="0" h="14533" w="123291">
                      <a:moveTo>
                        <a:pt x="122770" y="522"/>
                      </a:moveTo>
                      <a:lnTo>
                        <a:pt x="122770" y="9856"/>
                      </a:lnTo>
                      <a:cubicBezTo>
                        <a:pt x="122770" y="12151"/>
                        <a:pt x="120908" y="14012"/>
                        <a:pt x="118614" y="14012"/>
                      </a:cubicBezTo>
                      <a:lnTo>
                        <a:pt x="4678" y="14012"/>
                      </a:lnTo>
                      <a:cubicBezTo>
                        <a:pt x="2385" y="14012"/>
                        <a:pt x="522" y="12147"/>
                        <a:pt x="522" y="9856"/>
                      </a:cubicBezTo>
                      <a:lnTo>
                        <a:pt x="522" y="522"/>
                      </a:lnTo>
                      <a:close/>
                      <a:moveTo>
                        <a:pt x="260" y="1"/>
                      </a:moveTo>
                      <a:cubicBezTo>
                        <a:pt x="117" y="1"/>
                        <a:pt x="0" y="117"/>
                        <a:pt x="0" y="261"/>
                      </a:cubicBezTo>
                      <a:lnTo>
                        <a:pt x="0" y="9856"/>
                      </a:lnTo>
                      <a:cubicBezTo>
                        <a:pt x="0" y="12439"/>
                        <a:pt x="2094" y="14533"/>
                        <a:pt x="4678" y="14533"/>
                      </a:cubicBezTo>
                      <a:lnTo>
                        <a:pt x="118612" y="14533"/>
                      </a:lnTo>
                      <a:cubicBezTo>
                        <a:pt x="121195" y="14533"/>
                        <a:pt x="123290" y="12439"/>
                        <a:pt x="123290" y="9856"/>
                      </a:cubicBezTo>
                      <a:lnTo>
                        <a:pt x="123290" y="261"/>
                      </a:lnTo>
                      <a:cubicBezTo>
                        <a:pt x="123290" y="117"/>
                        <a:pt x="123173" y="1"/>
                        <a:pt x="12303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3" name="Google Shape;203;p27"/>
                <p:cNvSpPr/>
                <p:nvPr/>
              </p:nvSpPr>
              <p:spPr>
                <a:xfrm>
                  <a:off x="-5721300" y="483125"/>
                  <a:ext cx="2760500" cy="1592250"/>
                </a:xfrm>
                <a:custGeom>
                  <a:rect b="b" l="l" r="r" t="t"/>
                  <a:pathLst>
                    <a:path extrusionOk="0" h="63690" w="110420">
                      <a:moveTo>
                        <a:pt x="1" y="1"/>
                      </a:moveTo>
                      <a:lnTo>
                        <a:pt x="1" y="63689"/>
                      </a:lnTo>
                      <a:lnTo>
                        <a:pt x="110419" y="63689"/>
                      </a:lnTo>
                      <a:lnTo>
                        <a:pt x="110419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4" name="Google Shape;204;p27"/>
                <p:cNvSpPr/>
                <p:nvPr/>
              </p:nvSpPr>
              <p:spPr>
                <a:xfrm>
                  <a:off x="-4397650" y="2421425"/>
                  <a:ext cx="113200" cy="110875"/>
                </a:xfrm>
                <a:custGeom>
                  <a:rect b="b" l="l" r="r" t="t"/>
                  <a:pathLst>
                    <a:path extrusionOk="0" h="4435" w="4528">
                      <a:moveTo>
                        <a:pt x="2263" y="0"/>
                      </a:moveTo>
                      <a:cubicBezTo>
                        <a:pt x="1014" y="0"/>
                        <a:pt x="0" y="993"/>
                        <a:pt x="0" y="2217"/>
                      </a:cubicBezTo>
                      <a:cubicBezTo>
                        <a:pt x="0" y="3442"/>
                        <a:pt x="1014" y="4435"/>
                        <a:pt x="2263" y="4435"/>
                      </a:cubicBezTo>
                      <a:cubicBezTo>
                        <a:pt x="3514" y="4435"/>
                        <a:pt x="4528" y="3442"/>
                        <a:pt x="4528" y="2217"/>
                      </a:cubicBezTo>
                      <a:cubicBezTo>
                        <a:pt x="4528" y="993"/>
                        <a:pt x="3514" y="0"/>
                        <a:pt x="226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" name="Google Shape;205;p27"/>
                <p:cNvSpPr/>
                <p:nvPr/>
              </p:nvSpPr>
              <p:spPr>
                <a:xfrm>
                  <a:off x="-4404175" y="2414950"/>
                  <a:ext cx="126250" cy="123850"/>
                </a:xfrm>
                <a:custGeom>
                  <a:rect b="b" l="l" r="r" t="t"/>
                  <a:pathLst>
                    <a:path extrusionOk="0" h="4954" w="5050">
                      <a:moveTo>
                        <a:pt x="2524" y="520"/>
                      </a:moveTo>
                      <a:cubicBezTo>
                        <a:pt x="3630" y="520"/>
                        <a:pt x="4529" y="1398"/>
                        <a:pt x="4529" y="2476"/>
                      </a:cubicBezTo>
                      <a:cubicBezTo>
                        <a:pt x="4529" y="3555"/>
                        <a:pt x="3630" y="4433"/>
                        <a:pt x="2524" y="4433"/>
                      </a:cubicBezTo>
                      <a:cubicBezTo>
                        <a:pt x="1420" y="4433"/>
                        <a:pt x="520" y="3554"/>
                        <a:pt x="520" y="2476"/>
                      </a:cubicBezTo>
                      <a:cubicBezTo>
                        <a:pt x="520" y="1398"/>
                        <a:pt x="1420" y="520"/>
                        <a:pt x="2524" y="520"/>
                      </a:cubicBezTo>
                      <a:close/>
                      <a:moveTo>
                        <a:pt x="2524" y="0"/>
                      </a:moveTo>
                      <a:cubicBezTo>
                        <a:pt x="1133" y="0"/>
                        <a:pt x="1" y="1111"/>
                        <a:pt x="1" y="2476"/>
                      </a:cubicBezTo>
                      <a:cubicBezTo>
                        <a:pt x="1" y="3842"/>
                        <a:pt x="1132" y="4954"/>
                        <a:pt x="2524" y="4954"/>
                      </a:cubicBezTo>
                      <a:cubicBezTo>
                        <a:pt x="3917" y="4954"/>
                        <a:pt x="5049" y="3842"/>
                        <a:pt x="5049" y="2476"/>
                      </a:cubicBezTo>
                      <a:cubicBezTo>
                        <a:pt x="5049" y="1111"/>
                        <a:pt x="3917" y="0"/>
                        <a:pt x="252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6" name="Google Shape;206;p27"/>
                <p:cNvSpPr/>
                <p:nvPr/>
              </p:nvSpPr>
              <p:spPr>
                <a:xfrm>
                  <a:off x="-4837450" y="3039925"/>
                  <a:ext cx="993025" cy="45375"/>
                </a:xfrm>
                <a:custGeom>
                  <a:rect b="b" l="l" r="r" t="t"/>
                  <a:pathLst>
                    <a:path extrusionOk="0" h="1815" w="39721">
                      <a:moveTo>
                        <a:pt x="0" y="0"/>
                      </a:moveTo>
                      <a:lnTo>
                        <a:pt x="0" y="1814"/>
                      </a:lnTo>
                      <a:lnTo>
                        <a:pt x="39720" y="1814"/>
                      </a:lnTo>
                      <a:lnTo>
                        <a:pt x="3972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7" name="Google Shape;207;p27"/>
                <p:cNvSpPr/>
                <p:nvPr/>
              </p:nvSpPr>
              <p:spPr>
                <a:xfrm>
                  <a:off x="-4843950" y="3033400"/>
                  <a:ext cx="1006025" cy="58400"/>
                </a:xfrm>
                <a:custGeom>
                  <a:rect b="b" l="l" r="r" t="t"/>
                  <a:pathLst>
                    <a:path extrusionOk="0" h="2336" w="40241">
                      <a:moveTo>
                        <a:pt x="39720" y="522"/>
                      </a:moveTo>
                      <a:lnTo>
                        <a:pt x="39720" y="1815"/>
                      </a:lnTo>
                      <a:lnTo>
                        <a:pt x="521" y="1815"/>
                      </a:lnTo>
                      <a:lnTo>
                        <a:pt x="521" y="522"/>
                      </a:lnTo>
                      <a:close/>
                      <a:moveTo>
                        <a:pt x="260" y="1"/>
                      </a:moveTo>
                      <a:cubicBezTo>
                        <a:pt x="116" y="1"/>
                        <a:pt x="0" y="118"/>
                        <a:pt x="0" y="261"/>
                      </a:cubicBezTo>
                      <a:lnTo>
                        <a:pt x="0" y="2074"/>
                      </a:lnTo>
                      <a:cubicBezTo>
                        <a:pt x="0" y="2218"/>
                        <a:pt x="116" y="2335"/>
                        <a:pt x="260" y="2335"/>
                      </a:cubicBezTo>
                      <a:lnTo>
                        <a:pt x="39980" y="2335"/>
                      </a:lnTo>
                      <a:cubicBezTo>
                        <a:pt x="40123" y="2335"/>
                        <a:pt x="40241" y="2218"/>
                        <a:pt x="40239" y="2074"/>
                      </a:cubicBezTo>
                      <a:lnTo>
                        <a:pt x="40239" y="261"/>
                      </a:lnTo>
                      <a:cubicBezTo>
                        <a:pt x="40239" y="118"/>
                        <a:pt x="40123" y="1"/>
                        <a:pt x="3998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8" name="Google Shape;208;p27"/>
                <p:cNvSpPr/>
                <p:nvPr/>
              </p:nvSpPr>
              <p:spPr>
                <a:xfrm>
                  <a:off x="-5245425" y="400600"/>
                  <a:ext cx="908650" cy="1986150"/>
                </a:xfrm>
                <a:custGeom>
                  <a:rect b="b" l="l" r="r" t="t"/>
                  <a:pathLst>
                    <a:path extrusionOk="0" h="79446" w="36346">
                      <a:moveTo>
                        <a:pt x="36345" y="1"/>
                      </a:moveTo>
                      <a:cubicBezTo>
                        <a:pt x="30792" y="5179"/>
                        <a:pt x="16575" y="10405"/>
                        <a:pt x="0" y="21493"/>
                      </a:cubicBezTo>
                      <a:cubicBezTo>
                        <a:pt x="0" y="21493"/>
                        <a:pt x="1035" y="58964"/>
                        <a:pt x="36345" y="79446"/>
                      </a:cubicBezTo>
                      <a:lnTo>
                        <a:pt x="3634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9" name="Google Shape;209;p27"/>
                <p:cNvSpPr/>
                <p:nvPr/>
              </p:nvSpPr>
              <p:spPr>
                <a:xfrm>
                  <a:off x="-5252000" y="394100"/>
                  <a:ext cx="921750" cy="1999150"/>
                </a:xfrm>
                <a:custGeom>
                  <a:rect b="b" l="l" r="r" t="t"/>
                  <a:pathLst>
                    <a:path extrusionOk="0" h="79966" w="36870">
                      <a:moveTo>
                        <a:pt x="36348" y="844"/>
                      </a:moveTo>
                      <a:lnTo>
                        <a:pt x="36348" y="79251"/>
                      </a:lnTo>
                      <a:cubicBezTo>
                        <a:pt x="18445" y="68725"/>
                        <a:pt x="9663" y="53734"/>
                        <a:pt x="5445" y="42973"/>
                      </a:cubicBezTo>
                      <a:cubicBezTo>
                        <a:pt x="1147" y="32011"/>
                        <a:pt x="588" y="23112"/>
                        <a:pt x="529" y="21889"/>
                      </a:cubicBezTo>
                      <a:cubicBezTo>
                        <a:pt x="8839" y="16340"/>
                        <a:pt x="16615" y="12231"/>
                        <a:pt x="22871" y="8926"/>
                      </a:cubicBezTo>
                      <a:cubicBezTo>
                        <a:pt x="28780" y="5803"/>
                        <a:pt x="33510" y="3304"/>
                        <a:pt x="36348" y="844"/>
                      </a:cubicBezTo>
                      <a:close/>
                      <a:moveTo>
                        <a:pt x="36607" y="0"/>
                      </a:moveTo>
                      <a:cubicBezTo>
                        <a:pt x="36546" y="0"/>
                        <a:pt x="36483" y="22"/>
                        <a:pt x="36431" y="71"/>
                      </a:cubicBezTo>
                      <a:cubicBezTo>
                        <a:pt x="33706" y="2612"/>
                        <a:pt x="28816" y="5195"/>
                        <a:pt x="22627" y="8466"/>
                      </a:cubicBezTo>
                      <a:cubicBezTo>
                        <a:pt x="16332" y="11792"/>
                        <a:pt x="8496" y="15933"/>
                        <a:pt x="119" y="21538"/>
                      </a:cubicBezTo>
                      <a:cubicBezTo>
                        <a:pt x="44" y="21587"/>
                        <a:pt x="0" y="21672"/>
                        <a:pt x="3" y="21762"/>
                      </a:cubicBezTo>
                      <a:cubicBezTo>
                        <a:pt x="6" y="21855"/>
                        <a:pt x="318" y="31311"/>
                        <a:pt x="4953" y="43145"/>
                      </a:cubicBezTo>
                      <a:cubicBezTo>
                        <a:pt x="9231" y="54065"/>
                        <a:pt x="18173" y="69312"/>
                        <a:pt x="36477" y="79931"/>
                      </a:cubicBezTo>
                      <a:cubicBezTo>
                        <a:pt x="36517" y="79954"/>
                        <a:pt x="36562" y="79966"/>
                        <a:pt x="36608" y="79966"/>
                      </a:cubicBezTo>
                      <a:cubicBezTo>
                        <a:pt x="36752" y="79966"/>
                        <a:pt x="36870" y="79848"/>
                        <a:pt x="36869" y="79706"/>
                      </a:cubicBezTo>
                      <a:lnTo>
                        <a:pt x="36869" y="261"/>
                      </a:lnTo>
                      <a:cubicBezTo>
                        <a:pt x="36869" y="105"/>
                        <a:pt x="36741" y="0"/>
                        <a:pt x="3660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0" name="Google Shape;210;p27"/>
                <p:cNvSpPr/>
                <p:nvPr/>
              </p:nvSpPr>
              <p:spPr>
                <a:xfrm>
                  <a:off x="-4336800" y="400600"/>
                  <a:ext cx="908650" cy="1986150"/>
                </a:xfrm>
                <a:custGeom>
                  <a:rect b="b" l="l" r="r" t="t"/>
                  <a:pathLst>
                    <a:path extrusionOk="0" h="79446" w="36346">
                      <a:moveTo>
                        <a:pt x="0" y="1"/>
                      </a:moveTo>
                      <a:lnTo>
                        <a:pt x="0" y="79446"/>
                      </a:lnTo>
                      <a:cubicBezTo>
                        <a:pt x="35310" y="58964"/>
                        <a:pt x="36345" y="21493"/>
                        <a:pt x="36345" y="21493"/>
                      </a:cubicBezTo>
                      <a:cubicBezTo>
                        <a:pt x="19771" y="10405"/>
                        <a:pt x="5555" y="5179"/>
                        <a:pt x="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1" name="Google Shape;211;p27"/>
                <p:cNvSpPr/>
                <p:nvPr/>
              </p:nvSpPr>
              <p:spPr>
                <a:xfrm>
                  <a:off x="-4343325" y="394100"/>
                  <a:ext cx="921750" cy="1999150"/>
                </a:xfrm>
                <a:custGeom>
                  <a:rect b="b" l="l" r="r" t="t"/>
                  <a:pathLst>
                    <a:path extrusionOk="0" h="79966" w="36870">
                      <a:moveTo>
                        <a:pt x="522" y="844"/>
                      </a:moveTo>
                      <a:cubicBezTo>
                        <a:pt x="3360" y="3304"/>
                        <a:pt x="8090" y="5803"/>
                        <a:pt x="13999" y="8925"/>
                      </a:cubicBezTo>
                      <a:cubicBezTo>
                        <a:pt x="20254" y="12231"/>
                        <a:pt x="28031" y="16340"/>
                        <a:pt x="36341" y="21889"/>
                      </a:cubicBezTo>
                      <a:cubicBezTo>
                        <a:pt x="36283" y="23110"/>
                        <a:pt x="35726" y="31995"/>
                        <a:pt x="31432" y="42954"/>
                      </a:cubicBezTo>
                      <a:cubicBezTo>
                        <a:pt x="27215" y="53720"/>
                        <a:pt x="18433" y="68720"/>
                        <a:pt x="522" y="79251"/>
                      </a:cubicBezTo>
                      <a:lnTo>
                        <a:pt x="522" y="844"/>
                      </a:lnTo>
                      <a:close/>
                      <a:moveTo>
                        <a:pt x="263" y="0"/>
                      </a:moveTo>
                      <a:cubicBezTo>
                        <a:pt x="129" y="0"/>
                        <a:pt x="1" y="105"/>
                        <a:pt x="1" y="261"/>
                      </a:cubicBezTo>
                      <a:lnTo>
                        <a:pt x="1" y="79704"/>
                      </a:lnTo>
                      <a:cubicBezTo>
                        <a:pt x="1" y="79848"/>
                        <a:pt x="117" y="79966"/>
                        <a:pt x="261" y="79966"/>
                      </a:cubicBezTo>
                      <a:cubicBezTo>
                        <a:pt x="307" y="79965"/>
                        <a:pt x="352" y="79953"/>
                        <a:pt x="392" y="79931"/>
                      </a:cubicBezTo>
                      <a:cubicBezTo>
                        <a:pt x="18697" y="69312"/>
                        <a:pt x="27638" y="54065"/>
                        <a:pt x="31918" y="43144"/>
                      </a:cubicBezTo>
                      <a:cubicBezTo>
                        <a:pt x="36553" y="31311"/>
                        <a:pt x="36864" y="21855"/>
                        <a:pt x="36867" y="21760"/>
                      </a:cubicBezTo>
                      <a:cubicBezTo>
                        <a:pt x="36869" y="21671"/>
                        <a:pt x="36826" y="21587"/>
                        <a:pt x="36752" y="21538"/>
                      </a:cubicBezTo>
                      <a:cubicBezTo>
                        <a:pt x="28373" y="15932"/>
                        <a:pt x="20538" y="11792"/>
                        <a:pt x="14242" y="8465"/>
                      </a:cubicBezTo>
                      <a:cubicBezTo>
                        <a:pt x="8052" y="5195"/>
                        <a:pt x="3164" y="2611"/>
                        <a:pt x="439" y="71"/>
                      </a:cubicBezTo>
                      <a:cubicBezTo>
                        <a:pt x="387" y="22"/>
                        <a:pt x="324" y="0"/>
                        <a:pt x="26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2" name="Google Shape;212;p27"/>
                <p:cNvSpPr/>
                <p:nvPr/>
              </p:nvSpPr>
              <p:spPr>
                <a:xfrm>
                  <a:off x="-5178775" y="480375"/>
                  <a:ext cx="1684000" cy="1826600"/>
                </a:xfrm>
                <a:custGeom>
                  <a:rect b="b" l="l" r="r" t="t"/>
                  <a:pathLst>
                    <a:path extrusionOk="0" h="73064" w="67360">
                      <a:moveTo>
                        <a:pt x="33679" y="1"/>
                      </a:moveTo>
                      <a:cubicBezTo>
                        <a:pt x="26976" y="4654"/>
                        <a:pt x="15360" y="9088"/>
                        <a:pt x="0" y="19363"/>
                      </a:cubicBezTo>
                      <a:cubicBezTo>
                        <a:pt x="0" y="19363"/>
                        <a:pt x="960" y="54085"/>
                        <a:pt x="33679" y="73064"/>
                      </a:cubicBezTo>
                      <a:cubicBezTo>
                        <a:pt x="66399" y="54085"/>
                        <a:pt x="67359" y="19363"/>
                        <a:pt x="67359" y="19363"/>
                      </a:cubicBezTo>
                      <a:cubicBezTo>
                        <a:pt x="52000" y="9088"/>
                        <a:pt x="40435" y="4654"/>
                        <a:pt x="3367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3" name="Google Shape;213;p27"/>
                <p:cNvSpPr/>
                <p:nvPr/>
              </p:nvSpPr>
              <p:spPr>
                <a:xfrm>
                  <a:off x="-5185350" y="473850"/>
                  <a:ext cx="1697125" cy="1839650"/>
                </a:xfrm>
                <a:custGeom>
                  <a:rect b="b" l="l" r="r" t="t"/>
                  <a:pathLst>
                    <a:path extrusionOk="0" h="73586" w="67885">
                      <a:moveTo>
                        <a:pt x="33943" y="576"/>
                      </a:moveTo>
                      <a:cubicBezTo>
                        <a:pt x="36735" y="2479"/>
                        <a:pt x="40391" y="4387"/>
                        <a:pt x="44614" y="6590"/>
                      </a:cubicBezTo>
                      <a:cubicBezTo>
                        <a:pt x="50768" y="9800"/>
                        <a:pt x="58419" y="13791"/>
                        <a:pt x="67356" y="19759"/>
                      </a:cubicBezTo>
                      <a:cubicBezTo>
                        <a:pt x="67300" y="20930"/>
                        <a:pt x="66772" y="29156"/>
                        <a:pt x="62803" y="39282"/>
                      </a:cubicBezTo>
                      <a:cubicBezTo>
                        <a:pt x="58876" y="49296"/>
                        <a:pt x="50684" y="63266"/>
                        <a:pt x="33942" y="73025"/>
                      </a:cubicBezTo>
                      <a:cubicBezTo>
                        <a:pt x="17200" y="63266"/>
                        <a:pt x="9009" y="49296"/>
                        <a:pt x="5083" y="39282"/>
                      </a:cubicBezTo>
                      <a:cubicBezTo>
                        <a:pt x="1114" y="29156"/>
                        <a:pt x="586" y="20930"/>
                        <a:pt x="530" y="19759"/>
                      </a:cubicBezTo>
                      <a:cubicBezTo>
                        <a:pt x="9423" y="13820"/>
                        <a:pt x="17060" y="9839"/>
                        <a:pt x="23204" y="6636"/>
                      </a:cubicBezTo>
                      <a:cubicBezTo>
                        <a:pt x="27463" y="4416"/>
                        <a:pt x="31152" y="2492"/>
                        <a:pt x="33943" y="576"/>
                      </a:cubicBezTo>
                      <a:close/>
                      <a:moveTo>
                        <a:pt x="33942" y="1"/>
                      </a:moveTo>
                      <a:cubicBezTo>
                        <a:pt x="33890" y="1"/>
                        <a:pt x="33839" y="16"/>
                        <a:pt x="33795" y="47"/>
                      </a:cubicBezTo>
                      <a:cubicBezTo>
                        <a:pt x="31014" y="1977"/>
                        <a:pt x="27460" y="3830"/>
                        <a:pt x="22962" y="6174"/>
                      </a:cubicBezTo>
                      <a:cubicBezTo>
                        <a:pt x="16780" y="9397"/>
                        <a:pt x="9086" y="13407"/>
                        <a:pt x="118" y="19407"/>
                      </a:cubicBezTo>
                      <a:cubicBezTo>
                        <a:pt x="44" y="19457"/>
                        <a:pt x="1" y="19541"/>
                        <a:pt x="3" y="19631"/>
                      </a:cubicBezTo>
                      <a:cubicBezTo>
                        <a:pt x="6" y="19718"/>
                        <a:pt x="294" y="28484"/>
                        <a:pt x="4590" y="39452"/>
                      </a:cubicBezTo>
                      <a:cubicBezTo>
                        <a:pt x="8556" y="49575"/>
                        <a:pt x="16846" y="63709"/>
                        <a:pt x="33811" y="73550"/>
                      </a:cubicBezTo>
                      <a:cubicBezTo>
                        <a:pt x="33851" y="73573"/>
                        <a:pt x="33896" y="73585"/>
                        <a:pt x="33942" y="73585"/>
                      </a:cubicBezTo>
                      <a:cubicBezTo>
                        <a:pt x="33988" y="73585"/>
                        <a:pt x="34033" y="73574"/>
                        <a:pt x="34073" y="73551"/>
                      </a:cubicBezTo>
                      <a:cubicBezTo>
                        <a:pt x="51040" y="63709"/>
                        <a:pt x="59329" y="49577"/>
                        <a:pt x="63294" y="39452"/>
                      </a:cubicBezTo>
                      <a:cubicBezTo>
                        <a:pt x="67592" y="28484"/>
                        <a:pt x="67880" y="19719"/>
                        <a:pt x="67883" y="19632"/>
                      </a:cubicBezTo>
                      <a:cubicBezTo>
                        <a:pt x="67885" y="19543"/>
                        <a:pt x="67841" y="19458"/>
                        <a:pt x="67766" y="19408"/>
                      </a:cubicBezTo>
                      <a:cubicBezTo>
                        <a:pt x="58755" y="13379"/>
                        <a:pt x="51047" y="9359"/>
                        <a:pt x="44855" y="6128"/>
                      </a:cubicBezTo>
                      <a:cubicBezTo>
                        <a:pt x="40573" y="3894"/>
                        <a:pt x="36874" y="1965"/>
                        <a:pt x="34090" y="47"/>
                      </a:cubicBezTo>
                      <a:cubicBezTo>
                        <a:pt x="34046" y="16"/>
                        <a:pt x="33994" y="1"/>
                        <a:pt x="339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4" name="Google Shape;214;p27"/>
                <p:cNvSpPr/>
                <p:nvPr/>
              </p:nvSpPr>
              <p:spPr>
                <a:xfrm>
                  <a:off x="-4336800" y="480375"/>
                  <a:ext cx="842025" cy="1826600"/>
                </a:xfrm>
                <a:custGeom>
                  <a:rect b="b" l="l" r="r" t="t"/>
                  <a:pathLst>
                    <a:path extrusionOk="0" h="73064" w="33681">
                      <a:moveTo>
                        <a:pt x="0" y="1"/>
                      </a:moveTo>
                      <a:lnTo>
                        <a:pt x="0" y="73064"/>
                      </a:lnTo>
                      <a:cubicBezTo>
                        <a:pt x="32720" y="54085"/>
                        <a:pt x="33680" y="19363"/>
                        <a:pt x="33680" y="19363"/>
                      </a:cubicBezTo>
                      <a:cubicBezTo>
                        <a:pt x="18321" y="9088"/>
                        <a:pt x="6756" y="4654"/>
                        <a:pt x="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5" name="Google Shape;215;p27"/>
                <p:cNvSpPr/>
                <p:nvPr/>
              </p:nvSpPr>
              <p:spPr>
                <a:xfrm>
                  <a:off x="-4343325" y="473825"/>
                  <a:ext cx="855100" cy="1839675"/>
                </a:xfrm>
                <a:custGeom>
                  <a:rect b="b" l="l" r="r" t="t"/>
                  <a:pathLst>
                    <a:path extrusionOk="0" h="73587" w="34204">
                      <a:moveTo>
                        <a:pt x="522" y="753"/>
                      </a:moveTo>
                      <a:cubicBezTo>
                        <a:pt x="3279" y="2597"/>
                        <a:pt x="6840" y="4455"/>
                        <a:pt x="10933" y="6591"/>
                      </a:cubicBezTo>
                      <a:cubicBezTo>
                        <a:pt x="17087" y="9801"/>
                        <a:pt x="24738" y="13792"/>
                        <a:pt x="33675" y="19760"/>
                      </a:cubicBezTo>
                      <a:cubicBezTo>
                        <a:pt x="33619" y="20931"/>
                        <a:pt x="33091" y="29157"/>
                        <a:pt x="29122" y="39283"/>
                      </a:cubicBezTo>
                      <a:cubicBezTo>
                        <a:pt x="25215" y="49245"/>
                        <a:pt x="17088" y="63122"/>
                        <a:pt x="522" y="72873"/>
                      </a:cubicBezTo>
                      <a:lnTo>
                        <a:pt x="522" y="753"/>
                      </a:lnTo>
                      <a:close/>
                      <a:moveTo>
                        <a:pt x="262" y="1"/>
                      </a:moveTo>
                      <a:cubicBezTo>
                        <a:pt x="127" y="1"/>
                        <a:pt x="1" y="108"/>
                        <a:pt x="1" y="261"/>
                      </a:cubicBezTo>
                      <a:lnTo>
                        <a:pt x="1" y="73326"/>
                      </a:lnTo>
                      <a:cubicBezTo>
                        <a:pt x="1" y="73419"/>
                        <a:pt x="51" y="73505"/>
                        <a:pt x="132" y="73552"/>
                      </a:cubicBezTo>
                      <a:cubicBezTo>
                        <a:pt x="170" y="73574"/>
                        <a:pt x="215" y="73586"/>
                        <a:pt x="261" y="73586"/>
                      </a:cubicBezTo>
                      <a:cubicBezTo>
                        <a:pt x="307" y="73586"/>
                        <a:pt x="352" y="73574"/>
                        <a:pt x="392" y="73551"/>
                      </a:cubicBezTo>
                      <a:cubicBezTo>
                        <a:pt x="17359" y="63710"/>
                        <a:pt x="25648" y="49576"/>
                        <a:pt x="29613" y="39453"/>
                      </a:cubicBezTo>
                      <a:cubicBezTo>
                        <a:pt x="33911" y="28485"/>
                        <a:pt x="34199" y="19719"/>
                        <a:pt x="34202" y="19632"/>
                      </a:cubicBezTo>
                      <a:cubicBezTo>
                        <a:pt x="34204" y="19542"/>
                        <a:pt x="34160" y="19459"/>
                        <a:pt x="34085" y="19408"/>
                      </a:cubicBezTo>
                      <a:cubicBezTo>
                        <a:pt x="25074" y="13379"/>
                        <a:pt x="17366" y="9359"/>
                        <a:pt x="11174" y="6129"/>
                      </a:cubicBezTo>
                      <a:cubicBezTo>
                        <a:pt x="6892" y="3895"/>
                        <a:pt x="3193" y="1965"/>
                        <a:pt x="409" y="47"/>
                      </a:cubicBezTo>
                      <a:cubicBezTo>
                        <a:pt x="363" y="15"/>
                        <a:pt x="312" y="1"/>
                        <a:pt x="26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6" name="Google Shape;216;p27"/>
                <p:cNvSpPr/>
                <p:nvPr/>
              </p:nvSpPr>
              <p:spPr>
                <a:xfrm>
                  <a:off x="-5885150" y="1423975"/>
                  <a:ext cx="3088200" cy="199900"/>
                </a:xfrm>
                <a:custGeom>
                  <a:rect b="b" l="l" r="r" t="t"/>
                  <a:pathLst>
                    <a:path extrusionOk="0" h="7996" w="123528">
                      <a:moveTo>
                        <a:pt x="0" y="0"/>
                      </a:moveTo>
                      <a:lnTo>
                        <a:pt x="0" y="7996"/>
                      </a:lnTo>
                      <a:lnTo>
                        <a:pt x="123528" y="7996"/>
                      </a:lnTo>
                      <a:lnTo>
                        <a:pt x="123528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7" name="Google Shape;217;p27"/>
                <p:cNvSpPr/>
                <p:nvPr/>
              </p:nvSpPr>
              <p:spPr>
                <a:xfrm>
                  <a:off x="-5891675" y="1417425"/>
                  <a:ext cx="3101250" cy="212975"/>
                </a:xfrm>
                <a:custGeom>
                  <a:rect b="b" l="l" r="r" t="t"/>
                  <a:pathLst>
                    <a:path extrusionOk="0" h="8519" w="124050">
                      <a:moveTo>
                        <a:pt x="123529" y="521"/>
                      </a:moveTo>
                      <a:lnTo>
                        <a:pt x="123529" y="7998"/>
                      </a:lnTo>
                      <a:lnTo>
                        <a:pt x="522" y="7998"/>
                      </a:lnTo>
                      <a:lnTo>
                        <a:pt x="522" y="521"/>
                      </a:lnTo>
                      <a:close/>
                      <a:moveTo>
                        <a:pt x="261" y="1"/>
                      </a:moveTo>
                      <a:cubicBezTo>
                        <a:pt x="117" y="1"/>
                        <a:pt x="1" y="118"/>
                        <a:pt x="1" y="261"/>
                      </a:cubicBezTo>
                      <a:lnTo>
                        <a:pt x="1" y="8258"/>
                      </a:lnTo>
                      <a:cubicBezTo>
                        <a:pt x="1" y="8401"/>
                        <a:pt x="117" y="8518"/>
                        <a:pt x="261" y="8518"/>
                      </a:cubicBezTo>
                      <a:lnTo>
                        <a:pt x="123789" y="8518"/>
                      </a:lnTo>
                      <a:cubicBezTo>
                        <a:pt x="123933" y="8518"/>
                        <a:pt x="124049" y="8401"/>
                        <a:pt x="124049" y="8258"/>
                      </a:cubicBezTo>
                      <a:lnTo>
                        <a:pt x="124049" y="261"/>
                      </a:lnTo>
                      <a:cubicBezTo>
                        <a:pt x="124049" y="118"/>
                        <a:pt x="123933" y="1"/>
                        <a:pt x="12378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8" name="Google Shape;218;p27"/>
                <p:cNvSpPr/>
                <p:nvPr/>
              </p:nvSpPr>
              <p:spPr>
                <a:xfrm>
                  <a:off x="-5865750" y="1435375"/>
                  <a:ext cx="41450" cy="40600"/>
                </a:xfrm>
                <a:custGeom>
                  <a:rect b="b" l="l" r="r" t="t"/>
                  <a:pathLst>
                    <a:path extrusionOk="0" h="1624" w="1658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9" name="Google Shape;219;p27"/>
                <p:cNvSpPr/>
                <p:nvPr/>
              </p:nvSpPr>
              <p:spPr>
                <a:xfrm>
                  <a:off x="-5784650" y="1435375"/>
                  <a:ext cx="41475" cy="40600"/>
                </a:xfrm>
                <a:custGeom>
                  <a:rect b="b" l="l" r="r" t="t"/>
                  <a:pathLst>
                    <a:path extrusionOk="0" h="1624" w="1659">
                      <a:moveTo>
                        <a:pt x="830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30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0" name="Google Shape;220;p27"/>
                <p:cNvSpPr/>
                <p:nvPr/>
              </p:nvSpPr>
              <p:spPr>
                <a:xfrm>
                  <a:off x="-5703525" y="1435375"/>
                  <a:ext cx="41450" cy="40600"/>
                </a:xfrm>
                <a:custGeom>
                  <a:rect b="b" l="l" r="r" t="t"/>
                  <a:pathLst>
                    <a:path extrusionOk="0" h="1624" w="1658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1" name="Google Shape;221;p27"/>
                <p:cNvSpPr/>
                <p:nvPr/>
              </p:nvSpPr>
              <p:spPr>
                <a:xfrm>
                  <a:off x="-5622425" y="1435375"/>
                  <a:ext cx="41475" cy="40600"/>
                </a:xfrm>
                <a:custGeom>
                  <a:rect b="b" l="l" r="r" t="t"/>
                  <a:pathLst>
                    <a:path extrusionOk="0" h="1624" w="1659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2" name="Google Shape;222;p27"/>
                <p:cNvSpPr/>
                <p:nvPr/>
              </p:nvSpPr>
              <p:spPr>
                <a:xfrm>
                  <a:off x="-5541325" y="1435375"/>
                  <a:ext cx="41475" cy="40600"/>
                </a:xfrm>
                <a:custGeom>
                  <a:rect b="b" l="l" r="r" t="t"/>
                  <a:pathLst>
                    <a:path extrusionOk="0" h="1624" w="1659">
                      <a:moveTo>
                        <a:pt x="830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30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3" name="Google Shape;223;p27"/>
                <p:cNvSpPr/>
                <p:nvPr/>
              </p:nvSpPr>
              <p:spPr>
                <a:xfrm>
                  <a:off x="-5460200" y="1435375"/>
                  <a:ext cx="41450" cy="40600"/>
                </a:xfrm>
                <a:custGeom>
                  <a:rect b="b" l="l" r="r" t="t"/>
                  <a:pathLst>
                    <a:path extrusionOk="0" h="1624" w="1658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4" name="Google Shape;224;p27"/>
                <p:cNvSpPr/>
                <p:nvPr/>
              </p:nvSpPr>
              <p:spPr>
                <a:xfrm>
                  <a:off x="-5379100" y="1435375"/>
                  <a:ext cx="41475" cy="40600"/>
                </a:xfrm>
                <a:custGeom>
                  <a:rect b="b" l="l" r="r" t="t"/>
                  <a:pathLst>
                    <a:path extrusionOk="0" h="1624" w="1659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5" name="Google Shape;225;p27"/>
                <p:cNvSpPr/>
                <p:nvPr/>
              </p:nvSpPr>
              <p:spPr>
                <a:xfrm>
                  <a:off x="-5297950" y="1435375"/>
                  <a:ext cx="41425" cy="40600"/>
                </a:xfrm>
                <a:custGeom>
                  <a:rect b="b" l="l" r="r" t="t"/>
                  <a:pathLst>
                    <a:path extrusionOk="0" h="1624" w="1657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6" name="Google Shape;226;p27"/>
                <p:cNvSpPr/>
                <p:nvPr/>
              </p:nvSpPr>
              <p:spPr>
                <a:xfrm>
                  <a:off x="-5216850" y="1435375"/>
                  <a:ext cx="41450" cy="40600"/>
                </a:xfrm>
                <a:custGeom>
                  <a:rect b="b" l="l" r="r" t="t"/>
                  <a:pathLst>
                    <a:path extrusionOk="0" h="1624" w="1658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7" name="Google Shape;227;p27"/>
                <p:cNvSpPr/>
                <p:nvPr/>
              </p:nvSpPr>
              <p:spPr>
                <a:xfrm>
                  <a:off x="-5135750" y="1435375"/>
                  <a:ext cx="41450" cy="40600"/>
                </a:xfrm>
                <a:custGeom>
                  <a:rect b="b" l="l" r="r" t="t"/>
                  <a:pathLst>
                    <a:path extrusionOk="0" h="1624" w="1658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8" name="Google Shape;228;p27"/>
                <p:cNvSpPr/>
                <p:nvPr/>
              </p:nvSpPr>
              <p:spPr>
                <a:xfrm>
                  <a:off x="-5054625" y="1435375"/>
                  <a:ext cx="41475" cy="40600"/>
                </a:xfrm>
                <a:custGeom>
                  <a:rect b="b" l="l" r="r" t="t"/>
                  <a:pathLst>
                    <a:path extrusionOk="0" h="1624" w="1659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9" name="Google Shape;229;p27"/>
                <p:cNvSpPr/>
                <p:nvPr/>
              </p:nvSpPr>
              <p:spPr>
                <a:xfrm>
                  <a:off x="-4973525" y="1435375"/>
                  <a:ext cx="41475" cy="40600"/>
                </a:xfrm>
                <a:custGeom>
                  <a:rect b="b" l="l" r="r" t="t"/>
                  <a:pathLst>
                    <a:path extrusionOk="0" h="1624" w="1659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0" name="Google Shape;230;p27"/>
                <p:cNvSpPr/>
                <p:nvPr/>
              </p:nvSpPr>
              <p:spPr>
                <a:xfrm>
                  <a:off x="-4892400" y="1435375"/>
                  <a:ext cx="41450" cy="40600"/>
                </a:xfrm>
                <a:custGeom>
                  <a:rect b="b" l="l" r="r" t="t"/>
                  <a:pathLst>
                    <a:path extrusionOk="0" h="1624" w="1658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1" name="Google Shape;231;p27"/>
                <p:cNvSpPr/>
                <p:nvPr/>
              </p:nvSpPr>
              <p:spPr>
                <a:xfrm>
                  <a:off x="-4811300" y="1435375"/>
                  <a:ext cx="41450" cy="40600"/>
                </a:xfrm>
                <a:custGeom>
                  <a:rect b="b" l="l" r="r" t="t"/>
                  <a:pathLst>
                    <a:path extrusionOk="0" h="1624" w="1658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2" name="Google Shape;232;p27"/>
                <p:cNvSpPr/>
                <p:nvPr/>
              </p:nvSpPr>
              <p:spPr>
                <a:xfrm>
                  <a:off x="-5865750" y="1564475"/>
                  <a:ext cx="41450" cy="40575"/>
                </a:xfrm>
                <a:custGeom>
                  <a:rect b="b" l="l" r="r" t="t"/>
                  <a:pathLst>
                    <a:path extrusionOk="0" h="1623" w="1658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3" name="Google Shape;233;p27"/>
                <p:cNvSpPr/>
                <p:nvPr/>
              </p:nvSpPr>
              <p:spPr>
                <a:xfrm>
                  <a:off x="-5784650" y="1564475"/>
                  <a:ext cx="41475" cy="40575"/>
                </a:xfrm>
                <a:custGeom>
                  <a:rect b="b" l="l" r="r" t="t"/>
                  <a:pathLst>
                    <a:path extrusionOk="0" h="1623" w="1659">
                      <a:moveTo>
                        <a:pt x="830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30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4" name="Google Shape;234;p27"/>
                <p:cNvSpPr/>
                <p:nvPr/>
              </p:nvSpPr>
              <p:spPr>
                <a:xfrm>
                  <a:off x="-5703525" y="1564475"/>
                  <a:ext cx="41450" cy="40575"/>
                </a:xfrm>
                <a:custGeom>
                  <a:rect b="b" l="l" r="r" t="t"/>
                  <a:pathLst>
                    <a:path extrusionOk="0" h="1623" w="1658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5" name="Google Shape;235;p27"/>
                <p:cNvSpPr/>
                <p:nvPr/>
              </p:nvSpPr>
              <p:spPr>
                <a:xfrm>
                  <a:off x="-5622425" y="1564475"/>
                  <a:ext cx="41475" cy="40575"/>
                </a:xfrm>
                <a:custGeom>
                  <a:rect b="b" l="l" r="r" t="t"/>
                  <a:pathLst>
                    <a:path extrusionOk="0" h="1623" w="1659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6" name="Google Shape;236;p27"/>
                <p:cNvSpPr/>
                <p:nvPr/>
              </p:nvSpPr>
              <p:spPr>
                <a:xfrm>
                  <a:off x="-5541325" y="1564475"/>
                  <a:ext cx="41475" cy="40575"/>
                </a:xfrm>
                <a:custGeom>
                  <a:rect b="b" l="l" r="r" t="t"/>
                  <a:pathLst>
                    <a:path extrusionOk="0" h="1623" w="1659">
                      <a:moveTo>
                        <a:pt x="830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30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7" name="Google Shape;237;p27"/>
                <p:cNvSpPr/>
                <p:nvPr/>
              </p:nvSpPr>
              <p:spPr>
                <a:xfrm>
                  <a:off x="-5460200" y="1564475"/>
                  <a:ext cx="41450" cy="40575"/>
                </a:xfrm>
                <a:custGeom>
                  <a:rect b="b" l="l" r="r" t="t"/>
                  <a:pathLst>
                    <a:path extrusionOk="0" h="1623" w="1658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8" name="Google Shape;238;p27"/>
                <p:cNvSpPr/>
                <p:nvPr/>
              </p:nvSpPr>
              <p:spPr>
                <a:xfrm>
                  <a:off x="-5379100" y="1564475"/>
                  <a:ext cx="41475" cy="40575"/>
                </a:xfrm>
                <a:custGeom>
                  <a:rect b="b" l="l" r="r" t="t"/>
                  <a:pathLst>
                    <a:path extrusionOk="0" h="1623" w="1659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9" name="Google Shape;239;p27"/>
                <p:cNvSpPr/>
                <p:nvPr/>
              </p:nvSpPr>
              <p:spPr>
                <a:xfrm>
                  <a:off x="-5297950" y="1564475"/>
                  <a:ext cx="41425" cy="40575"/>
                </a:xfrm>
                <a:custGeom>
                  <a:rect b="b" l="l" r="r" t="t"/>
                  <a:pathLst>
                    <a:path extrusionOk="0" h="1623" w="1657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0" name="Google Shape;240;p27"/>
                <p:cNvSpPr/>
                <p:nvPr/>
              </p:nvSpPr>
              <p:spPr>
                <a:xfrm>
                  <a:off x="-5216850" y="1564475"/>
                  <a:ext cx="41450" cy="40575"/>
                </a:xfrm>
                <a:custGeom>
                  <a:rect b="b" l="l" r="r" t="t"/>
                  <a:pathLst>
                    <a:path extrusionOk="0" h="1623" w="1658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1" name="Google Shape;241;p27"/>
                <p:cNvSpPr/>
                <p:nvPr/>
              </p:nvSpPr>
              <p:spPr>
                <a:xfrm>
                  <a:off x="-5135750" y="1564475"/>
                  <a:ext cx="41450" cy="40575"/>
                </a:xfrm>
                <a:custGeom>
                  <a:rect b="b" l="l" r="r" t="t"/>
                  <a:pathLst>
                    <a:path extrusionOk="0" h="1623" w="1658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2" name="Google Shape;242;p27"/>
                <p:cNvSpPr/>
                <p:nvPr/>
              </p:nvSpPr>
              <p:spPr>
                <a:xfrm>
                  <a:off x="-5054625" y="1564475"/>
                  <a:ext cx="41475" cy="40575"/>
                </a:xfrm>
                <a:custGeom>
                  <a:rect b="b" l="l" r="r" t="t"/>
                  <a:pathLst>
                    <a:path extrusionOk="0" h="1623" w="1659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3" name="Google Shape;243;p27"/>
                <p:cNvSpPr/>
                <p:nvPr/>
              </p:nvSpPr>
              <p:spPr>
                <a:xfrm>
                  <a:off x="-4973525" y="1564475"/>
                  <a:ext cx="41475" cy="40575"/>
                </a:xfrm>
                <a:custGeom>
                  <a:rect b="b" l="l" r="r" t="t"/>
                  <a:pathLst>
                    <a:path extrusionOk="0" h="1623" w="1659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4" name="Google Shape;244;p27"/>
                <p:cNvSpPr/>
                <p:nvPr/>
              </p:nvSpPr>
              <p:spPr>
                <a:xfrm>
                  <a:off x="-4892400" y="1564475"/>
                  <a:ext cx="41450" cy="40575"/>
                </a:xfrm>
                <a:custGeom>
                  <a:rect b="b" l="l" r="r" t="t"/>
                  <a:pathLst>
                    <a:path extrusionOk="0" h="1623" w="1658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5" name="Google Shape;245;p27"/>
                <p:cNvSpPr/>
                <p:nvPr/>
              </p:nvSpPr>
              <p:spPr>
                <a:xfrm>
                  <a:off x="-4811300" y="1564475"/>
                  <a:ext cx="41450" cy="40575"/>
                </a:xfrm>
                <a:custGeom>
                  <a:rect b="b" l="l" r="r" t="t"/>
                  <a:pathLst>
                    <a:path extrusionOk="0" h="1623" w="1658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6" name="Google Shape;246;p27"/>
                <p:cNvSpPr/>
                <p:nvPr/>
              </p:nvSpPr>
              <p:spPr>
                <a:xfrm>
                  <a:off x="-3912550" y="1435375"/>
                  <a:ext cx="41450" cy="40600"/>
                </a:xfrm>
                <a:custGeom>
                  <a:rect b="b" l="l" r="r" t="t"/>
                  <a:pathLst>
                    <a:path extrusionOk="0" h="1624" w="1658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7" name="Google Shape;247;p27"/>
                <p:cNvSpPr/>
                <p:nvPr/>
              </p:nvSpPr>
              <p:spPr>
                <a:xfrm>
                  <a:off x="-3831450" y="1435375"/>
                  <a:ext cx="41475" cy="40600"/>
                </a:xfrm>
                <a:custGeom>
                  <a:rect b="b" l="l" r="r" t="t"/>
                  <a:pathLst>
                    <a:path extrusionOk="0" h="1624" w="1659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29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8" name="Google Shape;248;p27"/>
                <p:cNvSpPr/>
                <p:nvPr/>
              </p:nvSpPr>
              <p:spPr>
                <a:xfrm>
                  <a:off x="-3750350" y="1435375"/>
                  <a:ext cx="41475" cy="40600"/>
                </a:xfrm>
                <a:custGeom>
                  <a:rect b="b" l="l" r="r" t="t"/>
                  <a:pathLst>
                    <a:path extrusionOk="0" h="1624" w="1659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8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9" name="Google Shape;249;p27"/>
                <p:cNvSpPr/>
                <p:nvPr/>
              </p:nvSpPr>
              <p:spPr>
                <a:xfrm>
                  <a:off x="-3669200" y="1435375"/>
                  <a:ext cx="41425" cy="40600"/>
                </a:xfrm>
                <a:custGeom>
                  <a:rect b="b" l="l" r="r" t="t"/>
                  <a:pathLst>
                    <a:path extrusionOk="0" h="1624" w="1657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0" name="Google Shape;250;p27"/>
                <p:cNvSpPr/>
                <p:nvPr/>
              </p:nvSpPr>
              <p:spPr>
                <a:xfrm>
                  <a:off x="-3588100" y="1435375"/>
                  <a:ext cx="41450" cy="40600"/>
                </a:xfrm>
                <a:custGeom>
                  <a:rect b="b" l="l" r="r" t="t"/>
                  <a:pathLst>
                    <a:path extrusionOk="0" h="1624" w="1658">
                      <a:moveTo>
                        <a:pt x="828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28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1" name="Google Shape;251;p27"/>
                <p:cNvSpPr/>
                <p:nvPr/>
              </p:nvSpPr>
              <p:spPr>
                <a:xfrm>
                  <a:off x="-3506975" y="1435375"/>
                  <a:ext cx="41425" cy="40600"/>
                </a:xfrm>
                <a:custGeom>
                  <a:rect b="b" l="l" r="r" t="t"/>
                  <a:pathLst>
                    <a:path extrusionOk="0" h="1624" w="1657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2" name="Google Shape;252;p27"/>
                <p:cNvSpPr/>
                <p:nvPr/>
              </p:nvSpPr>
              <p:spPr>
                <a:xfrm>
                  <a:off x="-3425875" y="1435375"/>
                  <a:ext cx="41475" cy="40600"/>
                </a:xfrm>
                <a:custGeom>
                  <a:rect b="b" l="l" r="r" t="t"/>
                  <a:pathLst>
                    <a:path extrusionOk="0" h="1624" w="1659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3" name="Google Shape;253;p27"/>
                <p:cNvSpPr/>
                <p:nvPr/>
              </p:nvSpPr>
              <p:spPr>
                <a:xfrm>
                  <a:off x="-3344775" y="1435375"/>
                  <a:ext cx="41475" cy="40600"/>
                </a:xfrm>
                <a:custGeom>
                  <a:rect b="b" l="l" r="r" t="t"/>
                  <a:pathLst>
                    <a:path extrusionOk="0" h="1624" w="1659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8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4" name="Google Shape;254;p27"/>
                <p:cNvSpPr/>
                <p:nvPr/>
              </p:nvSpPr>
              <p:spPr>
                <a:xfrm>
                  <a:off x="-3263650" y="1435375"/>
                  <a:ext cx="41450" cy="40600"/>
                </a:xfrm>
                <a:custGeom>
                  <a:rect b="b" l="l" r="r" t="t"/>
                  <a:pathLst>
                    <a:path extrusionOk="0" h="1624" w="1658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5" name="Google Shape;255;p27"/>
                <p:cNvSpPr/>
                <p:nvPr/>
              </p:nvSpPr>
              <p:spPr>
                <a:xfrm>
                  <a:off x="-3182550" y="1435375"/>
                  <a:ext cx="41475" cy="40600"/>
                </a:xfrm>
                <a:custGeom>
                  <a:rect b="b" l="l" r="r" t="t"/>
                  <a:pathLst>
                    <a:path extrusionOk="0" h="1624" w="1659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6" name="Google Shape;256;p27"/>
                <p:cNvSpPr/>
                <p:nvPr/>
              </p:nvSpPr>
              <p:spPr>
                <a:xfrm>
                  <a:off x="-3101425" y="1435375"/>
                  <a:ext cx="41450" cy="40600"/>
                </a:xfrm>
                <a:custGeom>
                  <a:rect b="b" l="l" r="r" t="t"/>
                  <a:pathLst>
                    <a:path extrusionOk="0" h="1624" w="1658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7" name="Google Shape;257;p27"/>
                <p:cNvSpPr/>
                <p:nvPr/>
              </p:nvSpPr>
              <p:spPr>
                <a:xfrm>
                  <a:off x="-3020325" y="1435375"/>
                  <a:ext cx="41475" cy="40600"/>
                </a:xfrm>
                <a:custGeom>
                  <a:rect b="b" l="l" r="r" t="t"/>
                  <a:pathLst>
                    <a:path extrusionOk="0" h="1624" w="1659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8" name="Google Shape;258;p27"/>
                <p:cNvSpPr/>
                <p:nvPr/>
              </p:nvSpPr>
              <p:spPr>
                <a:xfrm>
                  <a:off x="-2939225" y="1435375"/>
                  <a:ext cx="41475" cy="40600"/>
                </a:xfrm>
                <a:custGeom>
                  <a:rect b="b" l="l" r="r" t="t"/>
                  <a:pathLst>
                    <a:path extrusionOk="0" h="1624" w="1659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8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9" name="Google Shape;259;p27"/>
                <p:cNvSpPr/>
                <p:nvPr/>
              </p:nvSpPr>
              <p:spPr>
                <a:xfrm>
                  <a:off x="-2858075" y="1435375"/>
                  <a:ext cx="41425" cy="40600"/>
                </a:xfrm>
                <a:custGeom>
                  <a:rect b="b" l="l" r="r" t="t"/>
                  <a:pathLst>
                    <a:path extrusionOk="0" h="1624" w="1657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0" name="Google Shape;260;p27"/>
                <p:cNvSpPr/>
                <p:nvPr/>
              </p:nvSpPr>
              <p:spPr>
                <a:xfrm>
                  <a:off x="-3912550" y="1564475"/>
                  <a:ext cx="41450" cy="40575"/>
                </a:xfrm>
                <a:custGeom>
                  <a:rect b="b" l="l" r="r" t="t"/>
                  <a:pathLst>
                    <a:path extrusionOk="0" h="1623" w="1658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1" name="Google Shape;261;p27"/>
                <p:cNvSpPr/>
                <p:nvPr/>
              </p:nvSpPr>
              <p:spPr>
                <a:xfrm>
                  <a:off x="-3831450" y="1564475"/>
                  <a:ext cx="41475" cy="40575"/>
                </a:xfrm>
                <a:custGeom>
                  <a:rect b="b" l="l" r="r" t="t"/>
                  <a:pathLst>
                    <a:path extrusionOk="0" h="1623" w="1659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29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2" name="Google Shape;262;p27"/>
                <p:cNvSpPr/>
                <p:nvPr/>
              </p:nvSpPr>
              <p:spPr>
                <a:xfrm>
                  <a:off x="-3750350" y="1564475"/>
                  <a:ext cx="41475" cy="40575"/>
                </a:xfrm>
                <a:custGeom>
                  <a:rect b="b" l="l" r="r" t="t"/>
                  <a:pathLst>
                    <a:path extrusionOk="0" h="1623" w="1659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8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3" name="Google Shape;263;p27"/>
                <p:cNvSpPr/>
                <p:nvPr/>
              </p:nvSpPr>
              <p:spPr>
                <a:xfrm>
                  <a:off x="-3669200" y="1564475"/>
                  <a:ext cx="41425" cy="40575"/>
                </a:xfrm>
                <a:custGeom>
                  <a:rect b="b" l="l" r="r" t="t"/>
                  <a:pathLst>
                    <a:path extrusionOk="0" h="1623" w="1657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4" name="Google Shape;264;p27"/>
                <p:cNvSpPr/>
                <p:nvPr/>
              </p:nvSpPr>
              <p:spPr>
                <a:xfrm>
                  <a:off x="-3588100" y="1564475"/>
                  <a:ext cx="41450" cy="40575"/>
                </a:xfrm>
                <a:custGeom>
                  <a:rect b="b" l="l" r="r" t="t"/>
                  <a:pathLst>
                    <a:path extrusionOk="0" h="1623" w="1658">
                      <a:moveTo>
                        <a:pt x="828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28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5" name="Google Shape;265;p27"/>
                <p:cNvSpPr/>
                <p:nvPr/>
              </p:nvSpPr>
              <p:spPr>
                <a:xfrm>
                  <a:off x="-3506975" y="1564475"/>
                  <a:ext cx="41425" cy="40575"/>
                </a:xfrm>
                <a:custGeom>
                  <a:rect b="b" l="l" r="r" t="t"/>
                  <a:pathLst>
                    <a:path extrusionOk="0" h="1623" w="1657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6" name="Google Shape;266;p27"/>
                <p:cNvSpPr/>
                <p:nvPr/>
              </p:nvSpPr>
              <p:spPr>
                <a:xfrm>
                  <a:off x="-3425875" y="1564475"/>
                  <a:ext cx="41475" cy="40575"/>
                </a:xfrm>
                <a:custGeom>
                  <a:rect b="b" l="l" r="r" t="t"/>
                  <a:pathLst>
                    <a:path extrusionOk="0" h="1623" w="1659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7" name="Google Shape;267;p27"/>
                <p:cNvSpPr/>
                <p:nvPr/>
              </p:nvSpPr>
              <p:spPr>
                <a:xfrm>
                  <a:off x="-3344775" y="1564475"/>
                  <a:ext cx="41475" cy="40575"/>
                </a:xfrm>
                <a:custGeom>
                  <a:rect b="b" l="l" r="r" t="t"/>
                  <a:pathLst>
                    <a:path extrusionOk="0" h="1623" w="1659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8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8" name="Google Shape;268;p27"/>
                <p:cNvSpPr/>
                <p:nvPr/>
              </p:nvSpPr>
              <p:spPr>
                <a:xfrm>
                  <a:off x="-3263650" y="1564475"/>
                  <a:ext cx="41450" cy="40575"/>
                </a:xfrm>
                <a:custGeom>
                  <a:rect b="b" l="l" r="r" t="t"/>
                  <a:pathLst>
                    <a:path extrusionOk="0" h="1623" w="1658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9" name="Google Shape;269;p27"/>
                <p:cNvSpPr/>
                <p:nvPr/>
              </p:nvSpPr>
              <p:spPr>
                <a:xfrm>
                  <a:off x="-3182550" y="1564475"/>
                  <a:ext cx="41475" cy="40575"/>
                </a:xfrm>
                <a:custGeom>
                  <a:rect b="b" l="l" r="r" t="t"/>
                  <a:pathLst>
                    <a:path extrusionOk="0" h="1623" w="1659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0" name="Google Shape;270;p27"/>
                <p:cNvSpPr/>
                <p:nvPr/>
              </p:nvSpPr>
              <p:spPr>
                <a:xfrm>
                  <a:off x="-3101425" y="1564475"/>
                  <a:ext cx="41450" cy="40575"/>
                </a:xfrm>
                <a:custGeom>
                  <a:rect b="b" l="l" r="r" t="t"/>
                  <a:pathLst>
                    <a:path extrusionOk="0" h="1623" w="1658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1" name="Google Shape;271;p27"/>
                <p:cNvSpPr/>
                <p:nvPr/>
              </p:nvSpPr>
              <p:spPr>
                <a:xfrm>
                  <a:off x="-3020325" y="1564475"/>
                  <a:ext cx="41475" cy="40575"/>
                </a:xfrm>
                <a:custGeom>
                  <a:rect b="b" l="l" r="r" t="t"/>
                  <a:pathLst>
                    <a:path extrusionOk="0" h="1623" w="1659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2" name="Google Shape;272;p27"/>
                <p:cNvSpPr/>
                <p:nvPr/>
              </p:nvSpPr>
              <p:spPr>
                <a:xfrm>
                  <a:off x="-2939225" y="1564475"/>
                  <a:ext cx="41475" cy="40575"/>
                </a:xfrm>
                <a:custGeom>
                  <a:rect b="b" l="l" r="r" t="t"/>
                  <a:pathLst>
                    <a:path extrusionOk="0" h="1623" w="1659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8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3" name="Google Shape;273;p27"/>
                <p:cNvSpPr/>
                <p:nvPr/>
              </p:nvSpPr>
              <p:spPr>
                <a:xfrm>
                  <a:off x="-2858075" y="1564475"/>
                  <a:ext cx="41425" cy="40575"/>
                </a:xfrm>
                <a:custGeom>
                  <a:rect b="b" l="l" r="r" t="t"/>
                  <a:pathLst>
                    <a:path extrusionOk="0" h="1623" w="1657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4" name="Google Shape;274;p27"/>
                <p:cNvSpPr/>
                <p:nvPr/>
              </p:nvSpPr>
              <p:spPr>
                <a:xfrm>
                  <a:off x="-4697500" y="656950"/>
                  <a:ext cx="731850" cy="698700"/>
                </a:xfrm>
                <a:custGeom>
                  <a:rect b="b" l="l" r="r" t="t"/>
                  <a:pathLst>
                    <a:path extrusionOk="0" h="27948" w="29274">
                      <a:moveTo>
                        <a:pt x="14637" y="4085"/>
                      </a:moveTo>
                      <a:cubicBezTo>
                        <a:pt x="20406" y="4085"/>
                        <a:pt x="25101" y="8682"/>
                        <a:pt x="25101" y="14331"/>
                      </a:cubicBezTo>
                      <a:lnTo>
                        <a:pt x="25101" y="23863"/>
                      </a:lnTo>
                      <a:lnTo>
                        <a:pt x="4172" y="23863"/>
                      </a:lnTo>
                      <a:lnTo>
                        <a:pt x="4172" y="14331"/>
                      </a:lnTo>
                      <a:cubicBezTo>
                        <a:pt x="4172" y="8680"/>
                        <a:pt x="8865" y="4085"/>
                        <a:pt x="14637" y="4085"/>
                      </a:cubicBezTo>
                      <a:close/>
                      <a:moveTo>
                        <a:pt x="14637" y="1"/>
                      </a:moveTo>
                      <a:cubicBezTo>
                        <a:pt x="6566" y="1"/>
                        <a:pt x="0" y="6429"/>
                        <a:pt x="0" y="14331"/>
                      </a:cubicBezTo>
                      <a:lnTo>
                        <a:pt x="0" y="25904"/>
                      </a:lnTo>
                      <a:cubicBezTo>
                        <a:pt x="0" y="27033"/>
                        <a:pt x="934" y="27947"/>
                        <a:pt x="2086" y="27947"/>
                      </a:cubicBezTo>
                      <a:lnTo>
                        <a:pt x="27186" y="27947"/>
                      </a:lnTo>
                      <a:cubicBezTo>
                        <a:pt x="28339" y="27947"/>
                        <a:pt x="29273" y="27033"/>
                        <a:pt x="29274" y="25906"/>
                      </a:cubicBezTo>
                      <a:lnTo>
                        <a:pt x="29274" y="14331"/>
                      </a:lnTo>
                      <a:cubicBezTo>
                        <a:pt x="29274" y="6429"/>
                        <a:pt x="22707" y="1"/>
                        <a:pt x="1463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5" name="Google Shape;275;p27"/>
                <p:cNvSpPr/>
                <p:nvPr/>
              </p:nvSpPr>
              <p:spPr>
                <a:xfrm>
                  <a:off x="-4704000" y="650450"/>
                  <a:ext cx="744825" cy="711700"/>
                </a:xfrm>
                <a:custGeom>
                  <a:rect b="b" l="l" r="r" t="t"/>
                  <a:pathLst>
                    <a:path extrusionOk="0" h="28468" w="29793">
                      <a:moveTo>
                        <a:pt x="14897" y="4605"/>
                      </a:moveTo>
                      <a:cubicBezTo>
                        <a:pt x="20522" y="4605"/>
                        <a:pt x="25101" y="9085"/>
                        <a:pt x="25101" y="14591"/>
                      </a:cubicBezTo>
                      <a:lnTo>
                        <a:pt x="25101" y="23864"/>
                      </a:lnTo>
                      <a:lnTo>
                        <a:pt x="4692" y="23864"/>
                      </a:lnTo>
                      <a:lnTo>
                        <a:pt x="4692" y="14591"/>
                      </a:lnTo>
                      <a:cubicBezTo>
                        <a:pt x="4692" y="9085"/>
                        <a:pt x="9269" y="4605"/>
                        <a:pt x="14897" y="4605"/>
                      </a:cubicBezTo>
                      <a:close/>
                      <a:moveTo>
                        <a:pt x="14897" y="4085"/>
                      </a:moveTo>
                      <a:cubicBezTo>
                        <a:pt x="8982" y="4085"/>
                        <a:pt x="4172" y="8798"/>
                        <a:pt x="4172" y="14591"/>
                      </a:cubicBezTo>
                      <a:lnTo>
                        <a:pt x="4172" y="24124"/>
                      </a:lnTo>
                      <a:cubicBezTo>
                        <a:pt x="4172" y="24267"/>
                        <a:pt x="4288" y="24384"/>
                        <a:pt x="4432" y="24384"/>
                      </a:cubicBezTo>
                      <a:lnTo>
                        <a:pt x="25361" y="24384"/>
                      </a:lnTo>
                      <a:cubicBezTo>
                        <a:pt x="25504" y="24384"/>
                        <a:pt x="25621" y="24267"/>
                        <a:pt x="25621" y="24124"/>
                      </a:cubicBezTo>
                      <a:lnTo>
                        <a:pt x="25621" y="14591"/>
                      </a:lnTo>
                      <a:cubicBezTo>
                        <a:pt x="25621" y="8798"/>
                        <a:pt x="20809" y="4085"/>
                        <a:pt x="14897" y="4085"/>
                      </a:cubicBezTo>
                      <a:close/>
                      <a:moveTo>
                        <a:pt x="14897" y="521"/>
                      </a:moveTo>
                      <a:cubicBezTo>
                        <a:pt x="22823" y="521"/>
                        <a:pt x="29272" y="6832"/>
                        <a:pt x="29272" y="14591"/>
                      </a:cubicBezTo>
                      <a:lnTo>
                        <a:pt x="29272" y="26164"/>
                      </a:lnTo>
                      <a:cubicBezTo>
                        <a:pt x="29272" y="27148"/>
                        <a:pt x="28454" y="27947"/>
                        <a:pt x="27446" y="27947"/>
                      </a:cubicBezTo>
                      <a:lnTo>
                        <a:pt x="2346" y="27947"/>
                      </a:lnTo>
                      <a:cubicBezTo>
                        <a:pt x="1339" y="27947"/>
                        <a:pt x="521" y="27148"/>
                        <a:pt x="521" y="26164"/>
                      </a:cubicBezTo>
                      <a:lnTo>
                        <a:pt x="521" y="14589"/>
                      </a:lnTo>
                      <a:cubicBezTo>
                        <a:pt x="521" y="6832"/>
                        <a:pt x="6969" y="521"/>
                        <a:pt x="14897" y="521"/>
                      </a:cubicBezTo>
                      <a:close/>
                      <a:moveTo>
                        <a:pt x="14897" y="0"/>
                      </a:moveTo>
                      <a:cubicBezTo>
                        <a:pt x="6682" y="0"/>
                        <a:pt x="0" y="6545"/>
                        <a:pt x="0" y="14591"/>
                      </a:cubicBezTo>
                      <a:lnTo>
                        <a:pt x="0" y="26164"/>
                      </a:lnTo>
                      <a:cubicBezTo>
                        <a:pt x="0" y="27435"/>
                        <a:pt x="1052" y="28467"/>
                        <a:pt x="2346" y="28467"/>
                      </a:cubicBezTo>
                      <a:lnTo>
                        <a:pt x="27446" y="28467"/>
                      </a:lnTo>
                      <a:cubicBezTo>
                        <a:pt x="28741" y="28467"/>
                        <a:pt x="29793" y="27435"/>
                        <a:pt x="29793" y="26166"/>
                      </a:cubicBezTo>
                      <a:lnTo>
                        <a:pt x="29793" y="14591"/>
                      </a:lnTo>
                      <a:cubicBezTo>
                        <a:pt x="29793" y="6545"/>
                        <a:pt x="23110" y="0"/>
                        <a:pt x="1489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6" name="Google Shape;276;p27"/>
                <p:cNvSpPr/>
                <p:nvPr/>
              </p:nvSpPr>
              <p:spPr>
                <a:xfrm>
                  <a:off x="-4736275" y="1216150"/>
                  <a:ext cx="798975" cy="660900"/>
                </a:xfrm>
                <a:custGeom>
                  <a:rect b="b" l="l" r="r" t="t"/>
                  <a:pathLst>
                    <a:path extrusionOk="0" h="26436" w="31959">
                      <a:moveTo>
                        <a:pt x="0" y="0"/>
                      </a:moveTo>
                      <a:lnTo>
                        <a:pt x="0" y="26436"/>
                      </a:lnTo>
                      <a:lnTo>
                        <a:pt x="31958" y="26436"/>
                      </a:lnTo>
                      <a:lnTo>
                        <a:pt x="3195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7" name="Google Shape;277;p27"/>
                <p:cNvSpPr/>
                <p:nvPr/>
              </p:nvSpPr>
              <p:spPr>
                <a:xfrm>
                  <a:off x="-4742800" y="1209650"/>
                  <a:ext cx="812000" cy="673900"/>
                </a:xfrm>
                <a:custGeom>
                  <a:rect b="b" l="l" r="r" t="t"/>
                  <a:pathLst>
                    <a:path extrusionOk="0" h="26956" w="32480">
                      <a:moveTo>
                        <a:pt x="31960" y="521"/>
                      </a:moveTo>
                      <a:lnTo>
                        <a:pt x="31960" y="26435"/>
                      </a:lnTo>
                      <a:lnTo>
                        <a:pt x="522" y="26435"/>
                      </a:lnTo>
                      <a:lnTo>
                        <a:pt x="522" y="521"/>
                      </a:lnTo>
                      <a:close/>
                      <a:moveTo>
                        <a:pt x="260" y="0"/>
                      </a:moveTo>
                      <a:cubicBezTo>
                        <a:pt x="117" y="0"/>
                        <a:pt x="1" y="117"/>
                        <a:pt x="2" y="260"/>
                      </a:cubicBezTo>
                      <a:lnTo>
                        <a:pt x="2" y="26696"/>
                      </a:lnTo>
                      <a:cubicBezTo>
                        <a:pt x="1" y="26840"/>
                        <a:pt x="118" y="26956"/>
                        <a:pt x="262" y="26956"/>
                      </a:cubicBezTo>
                      <a:lnTo>
                        <a:pt x="32219" y="26956"/>
                      </a:lnTo>
                      <a:cubicBezTo>
                        <a:pt x="32363" y="26956"/>
                        <a:pt x="32480" y="26840"/>
                        <a:pt x="32480" y="26696"/>
                      </a:cubicBezTo>
                      <a:lnTo>
                        <a:pt x="32480" y="260"/>
                      </a:lnTo>
                      <a:cubicBezTo>
                        <a:pt x="32480" y="117"/>
                        <a:pt x="32365" y="0"/>
                        <a:pt x="32221" y="0"/>
                      </a:cubicBezTo>
                      <a:cubicBezTo>
                        <a:pt x="32221" y="0"/>
                        <a:pt x="32220" y="0"/>
                        <a:pt x="32219" y="0"/>
                      </a:cubicBezTo>
                      <a:lnTo>
                        <a:pt x="262" y="0"/>
                      </a:lnTo>
                      <a:cubicBezTo>
                        <a:pt x="262" y="0"/>
                        <a:pt x="261" y="0"/>
                        <a:pt x="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8" name="Google Shape;278;p27"/>
                <p:cNvSpPr/>
                <p:nvPr/>
              </p:nvSpPr>
              <p:spPr>
                <a:xfrm>
                  <a:off x="-4427675" y="1405450"/>
                  <a:ext cx="173950" cy="310225"/>
                </a:xfrm>
                <a:custGeom>
                  <a:rect b="b" l="l" r="r" t="t"/>
                  <a:pathLst>
                    <a:path extrusionOk="0" h="12409" w="6958">
                      <a:moveTo>
                        <a:pt x="3479" y="0"/>
                      </a:moveTo>
                      <a:cubicBezTo>
                        <a:pt x="1557" y="0"/>
                        <a:pt x="0" y="1525"/>
                        <a:pt x="0" y="3406"/>
                      </a:cubicBezTo>
                      <a:cubicBezTo>
                        <a:pt x="0" y="4702"/>
                        <a:pt x="739" y="5828"/>
                        <a:pt x="1826" y="6403"/>
                      </a:cubicBezTo>
                      <a:lnTo>
                        <a:pt x="1242" y="12408"/>
                      </a:lnTo>
                      <a:lnTo>
                        <a:pt x="5717" y="12408"/>
                      </a:lnTo>
                      <a:lnTo>
                        <a:pt x="5132" y="6403"/>
                      </a:lnTo>
                      <a:cubicBezTo>
                        <a:pt x="6219" y="5828"/>
                        <a:pt x="6958" y="4702"/>
                        <a:pt x="6958" y="3406"/>
                      </a:cubicBezTo>
                      <a:cubicBezTo>
                        <a:pt x="6958" y="1525"/>
                        <a:pt x="5401" y="0"/>
                        <a:pt x="347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9" name="Google Shape;279;p27"/>
                <p:cNvSpPr/>
                <p:nvPr/>
              </p:nvSpPr>
              <p:spPr>
                <a:xfrm>
                  <a:off x="-4434200" y="1398925"/>
                  <a:ext cx="187000" cy="323250"/>
                </a:xfrm>
                <a:custGeom>
                  <a:rect b="b" l="l" r="r" t="t"/>
                  <a:pathLst>
                    <a:path extrusionOk="0" h="12930" w="7480">
                      <a:moveTo>
                        <a:pt x="3740" y="522"/>
                      </a:moveTo>
                      <a:cubicBezTo>
                        <a:pt x="5515" y="522"/>
                        <a:pt x="6960" y="1932"/>
                        <a:pt x="6960" y="3666"/>
                      </a:cubicBezTo>
                      <a:cubicBezTo>
                        <a:pt x="6960" y="4823"/>
                        <a:pt x="6312" y="5883"/>
                        <a:pt x="5271" y="6434"/>
                      </a:cubicBezTo>
                      <a:cubicBezTo>
                        <a:pt x="5177" y="6484"/>
                        <a:pt x="5123" y="6585"/>
                        <a:pt x="5134" y="6690"/>
                      </a:cubicBezTo>
                      <a:lnTo>
                        <a:pt x="5691" y="12409"/>
                      </a:lnTo>
                      <a:lnTo>
                        <a:pt x="1792" y="12409"/>
                      </a:lnTo>
                      <a:lnTo>
                        <a:pt x="2347" y="6690"/>
                      </a:lnTo>
                      <a:cubicBezTo>
                        <a:pt x="2357" y="6585"/>
                        <a:pt x="2303" y="6484"/>
                        <a:pt x="2209" y="6434"/>
                      </a:cubicBezTo>
                      <a:cubicBezTo>
                        <a:pt x="1168" y="5883"/>
                        <a:pt x="521" y="4823"/>
                        <a:pt x="521" y="3666"/>
                      </a:cubicBezTo>
                      <a:cubicBezTo>
                        <a:pt x="521" y="1932"/>
                        <a:pt x="1965" y="522"/>
                        <a:pt x="3740" y="522"/>
                      </a:cubicBezTo>
                      <a:close/>
                      <a:moveTo>
                        <a:pt x="3740" y="1"/>
                      </a:moveTo>
                      <a:cubicBezTo>
                        <a:pt x="1678" y="1"/>
                        <a:pt x="1" y="1645"/>
                        <a:pt x="1" y="3667"/>
                      </a:cubicBezTo>
                      <a:cubicBezTo>
                        <a:pt x="1" y="4958"/>
                        <a:pt x="691" y="6147"/>
                        <a:pt x="1812" y="6809"/>
                      </a:cubicBezTo>
                      <a:lnTo>
                        <a:pt x="1244" y="12644"/>
                      </a:lnTo>
                      <a:cubicBezTo>
                        <a:pt x="1230" y="12796"/>
                        <a:pt x="1350" y="12930"/>
                        <a:pt x="1503" y="12930"/>
                      </a:cubicBezTo>
                      <a:lnTo>
                        <a:pt x="5977" y="12930"/>
                      </a:lnTo>
                      <a:cubicBezTo>
                        <a:pt x="6130" y="12930"/>
                        <a:pt x="6250" y="12796"/>
                        <a:pt x="6236" y="12644"/>
                      </a:cubicBezTo>
                      <a:lnTo>
                        <a:pt x="5668" y="6809"/>
                      </a:lnTo>
                      <a:cubicBezTo>
                        <a:pt x="6789" y="6146"/>
                        <a:pt x="7479" y="4958"/>
                        <a:pt x="7479" y="3667"/>
                      </a:cubicBezTo>
                      <a:cubicBezTo>
                        <a:pt x="7479" y="1645"/>
                        <a:pt x="5801" y="1"/>
                        <a:pt x="37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80" name="Google Shape;280;p27"/>
            <p:cNvGrpSpPr/>
            <p:nvPr/>
          </p:nvGrpSpPr>
          <p:grpSpPr>
            <a:xfrm rot="10800000">
              <a:off x="3474186" y="4232201"/>
              <a:ext cx="183381" cy="1017092"/>
              <a:chOff x="-5634475" y="-504725"/>
              <a:chExt cx="188025" cy="1042850"/>
            </a:xfrm>
          </p:grpSpPr>
          <p:sp>
            <p:nvSpPr>
              <p:cNvPr id="281" name="Google Shape;281;p27"/>
              <p:cNvSpPr/>
              <p:nvPr/>
            </p:nvSpPr>
            <p:spPr>
              <a:xfrm>
                <a:off x="-5602700" y="-454250"/>
                <a:ext cx="156250" cy="992375"/>
              </a:xfrm>
              <a:custGeom>
                <a:rect b="b" l="l" r="r" t="t"/>
                <a:pathLst>
                  <a:path extrusionOk="0" h="39695" w="6250">
                    <a:moveTo>
                      <a:pt x="0" y="0"/>
                    </a:moveTo>
                    <a:lnTo>
                      <a:pt x="0" y="14432"/>
                    </a:lnTo>
                    <a:lnTo>
                      <a:pt x="5730" y="20160"/>
                    </a:lnTo>
                    <a:lnTo>
                      <a:pt x="5730" y="39695"/>
                    </a:lnTo>
                    <a:lnTo>
                      <a:pt x="6249" y="39695"/>
                    </a:lnTo>
                    <a:lnTo>
                      <a:pt x="6249" y="19945"/>
                    </a:lnTo>
                    <a:lnTo>
                      <a:pt x="521" y="14216"/>
                    </a:lnTo>
                    <a:lnTo>
                      <a:pt x="521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" name="Google Shape;282;p27"/>
              <p:cNvSpPr/>
              <p:nvPr/>
            </p:nvSpPr>
            <p:spPr>
              <a:xfrm>
                <a:off x="-5634475" y="-504725"/>
                <a:ext cx="74225" cy="71400"/>
              </a:xfrm>
              <a:custGeom>
                <a:rect b="b" l="l" r="r" t="t"/>
                <a:pathLst>
                  <a:path extrusionOk="0" h="2856" w="2969">
                    <a:moveTo>
                      <a:pt x="1540" y="521"/>
                    </a:moveTo>
                    <a:cubicBezTo>
                      <a:pt x="2041" y="523"/>
                      <a:pt x="2447" y="928"/>
                      <a:pt x="2448" y="1428"/>
                    </a:cubicBezTo>
                    <a:cubicBezTo>
                      <a:pt x="2448" y="1795"/>
                      <a:pt x="2226" y="2126"/>
                      <a:pt x="1887" y="2266"/>
                    </a:cubicBezTo>
                    <a:cubicBezTo>
                      <a:pt x="1775" y="2313"/>
                      <a:pt x="1657" y="2335"/>
                      <a:pt x="1540" y="2335"/>
                    </a:cubicBezTo>
                    <a:cubicBezTo>
                      <a:pt x="1304" y="2335"/>
                      <a:pt x="1073" y="2243"/>
                      <a:pt x="899" y="2070"/>
                    </a:cubicBezTo>
                    <a:cubicBezTo>
                      <a:pt x="640" y="1810"/>
                      <a:pt x="561" y="1420"/>
                      <a:pt x="702" y="1081"/>
                    </a:cubicBezTo>
                    <a:cubicBezTo>
                      <a:pt x="842" y="742"/>
                      <a:pt x="1173" y="521"/>
                      <a:pt x="1540" y="521"/>
                    </a:cubicBezTo>
                    <a:close/>
                    <a:moveTo>
                      <a:pt x="1540" y="0"/>
                    </a:moveTo>
                    <a:cubicBezTo>
                      <a:pt x="1169" y="0"/>
                      <a:pt x="804" y="146"/>
                      <a:pt x="531" y="418"/>
                    </a:cubicBezTo>
                    <a:cubicBezTo>
                      <a:pt x="122" y="826"/>
                      <a:pt x="1" y="1440"/>
                      <a:pt x="221" y="1974"/>
                    </a:cubicBezTo>
                    <a:cubicBezTo>
                      <a:pt x="442" y="2508"/>
                      <a:pt x="962" y="2856"/>
                      <a:pt x="1540" y="2856"/>
                    </a:cubicBezTo>
                    <a:cubicBezTo>
                      <a:pt x="2328" y="2855"/>
                      <a:pt x="2967" y="2217"/>
                      <a:pt x="2969" y="1428"/>
                    </a:cubicBezTo>
                    <a:cubicBezTo>
                      <a:pt x="2969" y="851"/>
                      <a:pt x="2620" y="330"/>
                      <a:pt x="2087" y="110"/>
                    </a:cubicBezTo>
                    <a:cubicBezTo>
                      <a:pt x="1910" y="36"/>
                      <a:pt x="1724" y="0"/>
                      <a:pt x="154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3" name="Google Shape;283;p27"/>
            <p:cNvGrpSpPr/>
            <p:nvPr/>
          </p:nvGrpSpPr>
          <p:grpSpPr>
            <a:xfrm rot="10800000">
              <a:off x="2618037" y="4358300"/>
              <a:ext cx="72367" cy="518274"/>
              <a:chOff x="-4201325" y="-449025"/>
              <a:chExt cx="74200" cy="531400"/>
            </a:xfrm>
          </p:grpSpPr>
          <p:sp>
            <p:nvSpPr>
              <p:cNvPr id="284" name="Google Shape;284;p27"/>
              <p:cNvSpPr/>
              <p:nvPr/>
            </p:nvSpPr>
            <p:spPr>
              <a:xfrm>
                <a:off x="-4170425" y="-413325"/>
                <a:ext cx="13050" cy="495700"/>
              </a:xfrm>
              <a:custGeom>
                <a:rect b="b" l="l" r="r" t="t"/>
                <a:pathLst>
                  <a:path extrusionOk="0" h="19828" w="522">
                    <a:moveTo>
                      <a:pt x="0" y="0"/>
                    </a:moveTo>
                    <a:lnTo>
                      <a:pt x="0" y="19828"/>
                    </a:lnTo>
                    <a:lnTo>
                      <a:pt x="521" y="19828"/>
                    </a:lnTo>
                    <a:lnTo>
                      <a:pt x="521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" name="Google Shape;285;p27"/>
              <p:cNvSpPr/>
              <p:nvPr/>
            </p:nvSpPr>
            <p:spPr>
              <a:xfrm>
                <a:off x="-4194325" y="-442500"/>
                <a:ext cx="60700" cy="58400"/>
              </a:xfrm>
              <a:custGeom>
                <a:rect b="b" l="l" r="r" t="t"/>
                <a:pathLst>
                  <a:path extrusionOk="0" h="2336" w="2428">
                    <a:moveTo>
                      <a:pt x="1260" y="0"/>
                    </a:moveTo>
                    <a:cubicBezTo>
                      <a:pt x="788" y="0"/>
                      <a:pt x="363" y="285"/>
                      <a:pt x="181" y="720"/>
                    </a:cubicBezTo>
                    <a:cubicBezTo>
                      <a:pt x="1" y="1156"/>
                      <a:pt x="101" y="1659"/>
                      <a:pt x="434" y="1993"/>
                    </a:cubicBezTo>
                    <a:cubicBezTo>
                      <a:pt x="658" y="2217"/>
                      <a:pt x="957" y="2335"/>
                      <a:pt x="1260" y="2335"/>
                    </a:cubicBezTo>
                    <a:cubicBezTo>
                      <a:pt x="1411" y="2335"/>
                      <a:pt x="1563" y="2306"/>
                      <a:pt x="1707" y="2246"/>
                    </a:cubicBezTo>
                    <a:cubicBezTo>
                      <a:pt x="2143" y="2066"/>
                      <a:pt x="2428" y="1640"/>
                      <a:pt x="2428" y="1167"/>
                    </a:cubicBezTo>
                    <a:cubicBezTo>
                      <a:pt x="2428" y="523"/>
                      <a:pt x="1906" y="0"/>
                      <a:pt x="126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" name="Google Shape;286;p27"/>
              <p:cNvSpPr/>
              <p:nvPr/>
            </p:nvSpPr>
            <p:spPr>
              <a:xfrm>
                <a:off x="-4201325" y="-449025"/>
                <a:ext cx="74200" cy="71400"/>
              </a:xfrm>
              <a:custGeom>
                <a:rect b="b" l="l" r="r" t="t"/>
                <a:pathLst>
                  <a:path extrusionOk="0" h="2856" w="2968">
                    <a:moveTo>
                      <a:pt x="1540" y="521"/>
                    </a:moveTo>
                    <a:lnTo>
                      <a:pt x="1540" y="523"/>
                    </a:lnTo>
                    <a:cubicBezTo>
                      <a:pt x="2042" y="523"/>
                      <a:pt x="2447" y="928"/>
                      <a:pt x="2447" y="1428"/>
                    </a:cubicBezTo>
                    <a:cubicBezTo>
                      <a:pt x="2447" y="1795"/>
                      <a:pt x="2227" y="2126"/>
                      <a:pt x="1888" y="2266"/>
                    </a:cubicBezTo>
                    <a:cubicBezTo>
                      <a:pt x="1775" y="2313"/>
                      <a:pt x="1658" y="2335"/>
                      <a:pt x="1541" y="2335"/>
                    </a:cubicBezTo>
                    <a:cubicBezTo>
                      <a:pt x="1305" y="2335"/>
                      <a:pt x="1073" y="2243"/>
                      <a:pt x="898" y="2070"/>
                    </a:cubicBezTo>
                    <a:cubicBezTo>
                      <a:pt x="639" y="1811"/>
                      <a:pt x="562" y="1420"/>
                      <a:pt x="702" y="1081"/>
                    </a:cubicBezTo>
                    <a:cubicBezTo>
                      <a:pt x="843" y="743"/>
                      <a:pt x="1173" y="521"/>
                      <a:pt x="1540" y="521"/>
                    </a:cubicBezTo>
                    <a:close/>
                    <a:moveTo>
                      <a:pt x="1541" y="1"/>
                    </a:moveTo>
                    <a:cubicBezTo>
                      <a:pt x="1169" y="1"/>
                      <a:pt x="804" y="146"/>
                      <a:pt x="530" y="418"/>
                    </a:cubicBezTo>
                    <a:cubicBezTo>
                      <a:pt x="122" y="828"/>
                      <a:pt x="0" y="1442"/>
                      <a:pt x="222" y="1974"/>
                    </a:cubicBezTo>
                    <a:cubicBezTo>
                      <a:pt x="442" y="2508"/>
                      <a:pt x="963" y="2856"/>
                      <a:pt x="1540" y="2856"/>
                    </a:cubicBezTo>
                    <a:cubicBezTo>
                      <a:pt x="2329" y="2855"/>
                      <a:pt x="2967" y="2217"/>
                      <a:pt x="2968" y="1428"/>
                    </a:cubicBezTo>
                    <a:cubicBezTo>
                      <a:pt x="2968" y="851"/>
                      <a:pt x="2620" y="330"/>
                      <a:pt x="2088" y="110"/>
                    </a:cubicBezTo>
                    <a:cubicBezTo>
                      <a:pt x="1911" y="36"/>
                      <a:pt x="1725" y="1"/>
                      <a:pt x="154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8"/>
          <p:cNvSpPr txBox="1"/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 :</a:t>
            </a:r>
            <a:endParaRPr/>
          </a:p>
        </p:txBody>
      </p:sp>
      <p:pic>
        <p:nvPicPr>
          <p:cNvPr id="292" name="Google Shape;29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625" y="1278775"/>
            <a:ext cx="8314751" cy="2941600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28"/>
          <p:cNvSpPr txBox="1"/>
          <p:nvPr/>
        </p:nvSpPr>
        <p:spPr>
          <a:xfrm>
            <a:off x="1243850" y="2762475"/>
            <a:ext cx="147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   </a:t>
            </a:r>
            <a:r>
              <a:rPr b="1" lang="en">
                <a:latin typeface="DM Sans"/>
                <a:ea typeface="DM Sans"/>
                <a:cs typeface="DM Sans"/>
                <a:sym typeface="DM Sans"/>
              </a:rPr>
              <a:t>Introduction</a:t>
            </a:r>
            <a:r>
              <a:rPr b="1" lang="en">
                <a:latin typeface="DM Sans"/>
                <a:ea typeface="DM Sans"/>
                <a:cs typeface="DM Sans"/>
                <a:sym typeface="DM Sans"/>
              </a:rPr>
              <a:t> </a:t>
            </a:r>
            <a:endParaRPr b="1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94" name="Google Shape;294;p28"/>
          <p:cNvSpPr txBox="1"/>
          <p:nvPr/>
        </p:nvSpPr>
        <p:spPr>
          <a:xfrm>
            <a:off x="3092700" y="2762475"/>
            <a:ext cx="1479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      </a:t>
            </a:r>
            <a:r>
              <a:rPr b="1" lang="en" sz="1700">
                <a:latin typeface="DM Sans"/>
                <a:ea typeface="DM Sans"/>
                <a:cs typeface="DM Sans"/>
                <a:sym typeface="DM Sans"/>
              </a:rPr>
              <a:t>Dataset</a:t>
            </a:r>
            <a:endParaRPr b="1" sz="170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95" name="Google Shape;295;p28"/>
          <p:cNvSpPr txBox="1"/>
          <p:nvPr/>
        </p:nvSpPr>
        <p:spPr>
          <a:xfrm>
            <a:off x="5044900" y="2762475"/>
            <a:ext cx="1479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   </a:t>
            </a:r>
            <a:r>
              <a:rPr b="1" lang="en" sz="1600">
                <a:latin typeface="DM Sans"/>
                <a:ea typeface="DM Sans"/>
                <a:cs typeface="DM Sans"/>
                <a:sym typeface="DM Sans"/>
              </a:rPr>
              <a:t>Algorithm</a:t>
            </a:r>
            <a:endParaRPr b="1" sz="160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96" name="Google Shape;296;p28"/>
          <p:cNvSpPr txBox="1"/>
          <p:nvPr/>
        </p:nvSpPr>
        <p:spPr>
          <a:xfrm>
            <a:off x="6866950" y="2762475"/>
            <a:ext cx="147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        </a:t>
            </a:r>
            <a:r>
              <a:rPr b="1" lang="en" sz="1800">
                <a:latin typeface="DM Sans"/>
                <a:ea typeface="DM Sans"/>
                <a:cs typeface="DM Sans"/>
                <a:sym typeface="DM Sans"/>
              </a:rPr>
              <a:t>Tools</a:t>
            </a:r>
            <a:endParaRPr b="1" sz="1800"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9"/>
          <p:cNvSpPr txBox="1"/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: </a:t>
            </a:r>
            <a:endParaRPr/>
          </a:p>
        </p:txBody>
      </p:sp>
      <p:sp>
        <p:nvSpPr>
          <p:cNvPr id="302" name="Google Shape;302;p29"/>
          <p:cNvSpPr txBox="1"/>
          <p:nvPr>
            <p:ph idx="1" type="body"/>
          </p:nvPr>
        </p:nvSpPr>
        <p:spPr>
          <a:xfrm>
            <a:off x="626625" y="1404600"/>
            <a:ext cx="3500100" cy="3179400"/>
          </a:xfrm>
          <a:prstGeom prst="rect">
            <a:avLst/>
          </a:prstGeom>
        </p:spPr>
        <p:txBody>
          <a:bodyPr anchorCtr="0" anchor="t" bIns="0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700"/>
              <a:t>In </a:t>
            </a:r>
            <a:r>
              <a:rPr lang="en" sz="1600"/>
              <a:t>the last three years, the         networking revolution has finally come of age. 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More than ever before, we see that the Internet is changing computing as we know it. The possibilities and opportunities are limitless; unfortunately, so too are the risks and chances of malicious intrusions.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303" name="Google Shape;303;p29"/>
          <p:cNvSpPr/>
          <p:nvPr/>
        </p:nvSpPr>
        <p:spPr>
          <a:xfrm>
            <a:off x="3650822" y="2633495"/>
            <a:ext cx="12710" cy="35957"/>
          </a:xfrm>
          <a:custGeom>
            <a:rect b="b" l="l" r="r" t="t"/>
            <a:pathLst>
              <a:path extrusionOk="0" h="1887" w="667">
                <a:moveTo>
                  <a:pt x="506" y="0"/>
                </a:moveTo>
                <a:cubicBezTo>
                  <a:pt x="453" y="0"/>
                  <a:pt x="402" y="30"/>
                  <a:pt x="378" y="81"/>
                </a:cubicBezTo>
                <a:cubicBezTo>
                  <a:pt x="123" y="591"/>
                  <a:pt x="0" y="1135"/>
                  <a:pt x="0" y="1746"/>
                </a:cubicBezTo>
                <a:cubicBezTo>
                  <a:pt x="0" y="1824"/>
                  <a:pt x="63" y="1886"/>
                  <a:pt x="140" y="1886"/>
                </a:cubicBezTo>
                <a:cubicBezTo>
                  <a:pt x="218" y="1886"/>
                  <a:pt x="280" y="1824"/>
                  <a:pt x="280" y="1746"/>
                </a:cubicBezTo>
                <a:cubicBezTo>
                  <a:pt x="280" y="1181"/>
                  <a:pt x="394" y="677"/>
                  <a:pt x="630" y="206"/>
                </a:cubicBezTo>
                <a:cubicBezTo>
                  <a:pt x="667" y="136"/>
                  <a:pt x="639" y="50"/>
                  <a:pt x="569" y="15"/>
                </a:cubicBezTo>
                <a:cubicBezTo>
                  <a:pt x="549" y="5"/>
                  <a:pt x="527" y="0"/>
                  <a:pt x="50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9"/>
          <p:cNvSpPr/>
          <p:nvPr/>
        </p:nvSpPr>
        <p:spPr>
          <a:xfrm>
            <a:off x="4476760" y="734371"/>
            <a:ext cx="4039167" cy="3891256"/>
          </a:xfrm>
          <a:custGeom>
            <a:rect b="b" l="l" r="r" t="t"/>
            <a:pathLst>
              <a:path extrusionOk="0" h="197626" w="205138">
                <a:moveTo>
                  <a:pt x="118317" y="1"/>
                </a:moveTo>
                <a:cubicBezTo>
                  <a:pt x="118225" y="1"/>
                  <a:pt x="118134" y="2"/>
                  <a:pt x="118043" y="3"/>
                </a:cubicBezTo>
                <a:cubicBezTo>
                  <a:pt x="89747" y="445"/>
                  <a:pt x="90632" y="18129"/>
                  <a:pt x="82233" y="42446"/>
                </a:cubicBezTo>
                <a:cubicBezTo>
                  <a:pt x="73832" y="66761"/>
                  <a:pt x="45537" y="55707"/>
                  <a:pt x="26527" y="64550"/>
                </a:cubicBezTo>
                <a:cubicBezTo>
                  <a:pt x="7517" y="73393"/>
                  <a:pt x="13706" y="109645"/>
                  <a:pt x="14590" y="117603"/>
                </a:cubicBezTo>
                <a:cubicBezTo>
                  <a:pt x="15475" y="125561"/>
                  <a:pt x="6190" y="119371"/>
                  <a:pt x="3095" y="125119"/>
                </a:cubicBezTo>
                <a:cubicBezTo>
                  <a:pt x="1" y="130866"/>
                  <a:pt x="2158" y="141743"/>
                  <a:pt x="2158" y="141743"/>
                </a:cubicBezTo>
                <a:lnTo>
                  <a:pt x="178611" y="197625"/>
                </a:lnTo>
                <a:cubicBezTo>
                  <a:pt x="178611" y="197625"/>
                  <a:pt x="179937" y="195414"/>
                  <a:pt x="185684" y="186131"/>
                </a:cubicBezTo>
                <a:cubicBezTo>
                  <a:pt x="191432" y="176846"/>
                  <a:pt x="172864" y="151204"/>
                  <a:pt x="173684" y="140144"/>
                </a:cubicBezTo>
                <a:cubicBezTo>
                  <a:pt x="174505" y="129084"/>
                  <a:pt x="205137" y="110530"/>
                  <a:pt x="202043" y="89309"/>
                </a:cubicBezTo>
                <a:cubicBezTo>
                  <a:pt x="198958" y="68156"/>
                  <a:pt x="146675" y="1"/>
                  <a:pt x="118317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5" name="Google Shape;305;p29"/>
          <p:cNvGrpSpPr/>
          <p:nvPr/>
        </p:nvGrpSpPr>
        <p:grpSpPr>
          <a:xfrm>
            <a:off x="4749388" y="610304"/>
            <a:ext cx="3694120" cy="4125705"/>
            <a:chOff x="4749388" y="610304"/>
            <a:chExt cx="3694120" cy="4125705"/>
          </a:xfrm>
        </p:grpSpPr>
        <p:grpSp>
          <p:nvGrpSpPr>
            <p:cNvPr id="306" name="Google Shape;306;p29"/>
            <p:cNvGrpSpPr/>
            <p:nvPr/>
          </p:nvGrpSpPr>
          <p:grpSpPr>
            <a:xfrm>
              <a:off x="4749388" y="610304"/>
              <a:ext cx="3414364" cy="4125705"/>
              <a:chOff x="4749388" y="610304"/>
              <a:chExt cx="3414364" cy="4125705"/>
            </a:xfrm>
          </p:grpSpPr>
          <p:sp>
            <p:nvSpPr>
              <p:cNvPr id="307" name="Google Shape;307;p29"/>
              <p:cNvSpPr/>
              <p:nvPr/>
            </p:nvSpPr>
            <p:spPr>
              <a:xfrm>
                <a:off x="7913197" y="4599163"/>
                <a:ext cx="177072" cy="63421"/>
              </a:xfrm>
              <a:custGeom>
                <a:rect b="b" l="l" r="r" t="t"/>
                <a:pathLst>
                  <a:path extrusionOk="0" h="3221" w="8993">
                    <a:moveTo>
                      <a:pt x="337" y="0"/>
                    </a:moveTo>
                    <a:cubicBezTo>
                      <a:pt x="209" y="0"/>
                      <a:pt x="90" y="82"/>
                      <a:pt x="50" y="211"/>
                    </a:cubicBezTo>
                    <a:cubicBezTo>
                      <a:pt x="0" y="369"/>
                      <a:pt x="89" y="537"/>
                      <a:pt x="247" y="587"/>
                    </a:cubicBezTo>
                    <a:lnTo>
                      <a:pt x="8583" y="3205"/>
                    </a:lnTo>
                    <a:cubicBezTo>
                      <a:pt x="8612" y="3214"/>
                      <a:pt x="8643" y="3219"/>
                      <a:pt x="8673" y="3220"/>
                    </a:cubicBezTo>
                    <a:cubicBezTo>
                      <a:pt x="8822" y="3219"/>
                      <a:pt x="8947" y="3111"/>
                      <a:pt x="8970" y="2964"/>
                    </a:cubicBezTo>
                    <a:cubicBezTo>
                      <a:pt x="8992" y="2818"/>
                      <a:pt x="8905" y="2677"/>
                      <a:pt x="8763" y="2633"/>
                    </a:cubicBezTo>
                    <a:lnTo>
                      <a:pt x="427" y="14"/>
                    </a:lnTo>
                    <a:cubicBezTo>
                      <a:pt x="397" y="5"/>
                      <a:pt x="367" y="0"/>
                      <a:pt x="33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" name="Google Shape;308;p29"/>
              <p:cNvSpPr/>
              <p:nvPr/>
            </p:nvSpPr>
            <p:spPr>
              <a:xfrm>
                <a:off x="4749388" y="3605665"/>
                <a:ext cx="3058015" cy="968079"/>
              </a:xfrm>
              <a:custGeom>
                <a:rect b="b" l="l" r="r" t="t"/>
                <a:pathLst>
                  <a:path extrusionOk="0" h="49166" w="155308">
                    <a:moveTo>
                      <a:pt x="335" y="1"/>
                    </a:moveTo>
                    <a:cubicBezTo>
                      <a:pt x="207" y="1"/>
                      <a:pt x="89" y="84"/>
                      <a:pt x="51" y="213"/>
                    </a:cubicBezTo>
                    <a:cubicBezTo>
                      <a:pt x="1" y="370"/>
                      <a:pt x="89" y="539"/>
                      <a:pt x="247" y="589"/>
                    </a:cubicBezTo>
                    <a:lnTo>
                      <a:pt x="154899" y="49152"/>
                    </a:lnTo>
                    <a:cubicBezTo>
                      <a:pt x="154929" y="49161"/>
                      <a:pt x="154958" y="49166"/>
                      <a:pt x="154989" y="49166"/>
                    </a:cubicBezTo>
                    <a:cubicBezTo>
                      <a:pt x="155137" y="49165"/>
                      <a:pt x="155263" y="49057"/>
                      <a:pt x="155285" y="48911"/>
                    </a:cubicBezTo>
                    <a:cubicBezTo>
                      <a:pt x="155308" y="48764"/>
                      <a:pt x="155220" y="48623"/>
                      <a:pt x="155079" y="48579"/>
                    </a:cubicBezTo>
                    <a:lnTo>
                      <a:pt x="428" y="16"/>
                    </a:lnTo>
                    <a:cubicBezTo>
                      <a:pt x="397" y="6"/>
                      <a:pt x="366" y="1"/>
                      <a:pt x="335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" name="Google Shape;309;p29"/>
              <p:cNvSpPr/>
              <p:nvPr/>
            </p:nvSpPr>
            <p:spPr>
              <a:xfrm>
                <a:off x="5144546" y="3926553"/>
                <a:ext cx="1499787" cy="803529"/>
              </a:xfrm>
              <a:custGeom>
                <a:rect b="b" l="l" r="r" t="t"/>
                <a:pathLst>
                  <a:path extrusionOk="0" h="40809" w="76170">
                    <a:moveTo>
                      <a:pt x="16891" y="0"/>
                    </a:moveTo>
                    <a:lnTo>
                      <a:pt x="0" y="20778"/>
                    </a:lnTo>
                    <a:lnTo>
                      <a:pt x="57401" y="40808"/>
                    </a:lnTo>
                    <a:lnTo>
                      <a:pt x="76170" y="20029"/>
                    </a:lnTo>
                    <a:lnTo>
                      <a:pt x="16891" y="0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" name="Google Shape;310;p29"/>
              <p:cNvSpPr/>
              <p:nvPr/>
            </p:nvSpPr>
            <p:spPr>
              <a:xfrm>
                <a:off x="5137379" y="3920626"/>
                <a:ext cx="1514200" cy="815383"/>
              </a:xfrm>
              <a:custGeom>
                <a:rect b="b" l="l" r="r" t="t"/>
                <a:pathLst>
                  <a:path extrusionOk="0" h="41411" w="76902">
                    <a:moveTo>
                      <a:pt x="17357" y="653"/>
                    </a:moveTo>
                    <a:lnTo>
                      <a:pt x="76004" y="20468"/>
                    </a:lnTo>
                    <a:lnTo>
                      <a:pt x="57675" y="40760"/>
                    </a:lnTo>
                    <a:lnTo>
                      <a:pt x="867" y="20936"/>
                    </a:lnTo>
                    <a:lnTo>
                      <a:pt x="17357" y="653"/>
                    </a:lnTo>
                    <a:close/>
                    <a:moveTo>
                      <a:pt x="17258" y="0"/>
                    </a:moveTo>
                    <a:cubicBezTo>
                      <a:pt x="17168" y="0"/>
                      <a:pt x="17081" y="40"/>
                      <a:pt x="17023" y="112"/>
                    </a:cubicBezTo>
                    <a:lnTo>
                      <a:pt x="131" y="20890"/>
                    </a:lnTo>
                    <a:cubicBezTo>
                      <a:pt x="0" y="21051"/>
                      <a:pt x="69" y="21294"/>
                      <a:pt x="266" y="21362"/>
                    </a:cubicBezTo>
                    <a:lnTo>
                      <a:pt x="57665" y="41394"/>
                    </a:lnTo>
                    <a:cubicBezTo>
                      <a:pt x="57697" y="41404"/>
                      <a:pt x="57731" y="41410"/>
                      <a:pt x="57765" y="41410"/>
                    </a:cubicBezTo>
                    <a:cubicBezTo>
                      <a:pt x="57850" y="41410"/>
                      <a:pt x="57931" y="41373"/>
                      <a:pt x="57988" y="41309"/>
                    </a:cubicBezTo>
                    <a:lnTo>
                      <a:pt x="76757" y="20531"/>
                    </a:lnTo>
                    <a:cubicBezTo>
                      <a:pt x="76901" y="20371"/>
                      <a:pt x="76835" y="20115"/>
                      <a:pt x="76630" y="20045"/>
                    </a:cubicBezTo>
                    <a:lnTo>
                      <a:pt x="17352" y="16"/>
                    </a:lnTo>
                    <a:cubicBezTo>
                      <a:pt x="17321" y="5"/>
                      <a:pt x="17289" y="0"/>
                      <a:pt x="17258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" name="Google Shape;311;p29"/>
              <p:cNvSpPr/>
              <p:nvPr/>
            </p:nvSpPr>
            <p:spPr>
              <a:xfrm>
                <a:off x="5351606" y="4040164"/>
                <a:ext cx="1136034" cy="581091"/>
              </a:xfrm>
              <a:custGeom>
                <a:rect b="b" l="l" r="r" t="t"/>
                <a:pathLst>
                  <a:path extrusionOk="0" h="29512" w="57696">
                    <a:moveTo>
                      <a:pt x="12601" y="1"/>
                    </a:moveTo>
                    <a:lnTo>
                      <a:pt x="1" y="14591"/>
                    </a:lnTo>
                    <a:lnTo>
                      <a:pt x="45096" y="29512"/>
                    </a:lnTo>
                    <a:lnTo>
                      <a:pt x="57696" y="15917"/>
                    </a:lnTo>
                    <a:lnTo>
                      <a:pt x="12601" y="1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" name="Google Shape;312;p29"/>
              <p:cNvSpPr/>
              <p:nvPr/>
            </p:nvSpPr>
            <p:spPr>
              <a:xfrm>
                <a:off x="5344380" y="4034257"/>
                <a:ext cx="1150506" cy="592925"/>
              </a:xfrm>
              <a:custGeom>
                <a:rect b="b" l="l" r="r" t="t"/>
                <a:pathLst>
                  <a:path extrusionOk="0" h="30113" w="58431">
                    <a:moveTo>
                      <a:pt x="13063" y="653"/>
                    </a:moveTo>
                    <a:lnTo>
                      <a:pt x="57533" y="16349"/>
                    </a:lnTo>
                    <a:lnTo>
                      <a:pt x="45374" y="29466"/>
                    </a:lnTo>
                    <a:lnTo>
                      <a:pt x="891" y="14747"/>
                    </a:lnTo>
                    <a:lnTo>
                      <a:pt x="13063" y="653"/>
                    </a:lnTo>
                    <a:close/>
                    <a:moveTo>
                      <a:pt x="12969" y="1"/>
                    </a:moveTo>
                    <a:cubicBezTo>
                      <a:pt x="12883" y="1"/>
                      <a:pt x="12799" y="37"/>
                      <a:pt x="12740" y="104"/>
                    </a:cubicBezTo>
                    <a:lnTo>
                      <a:pt x="140" y="14695"/>
                    </a:lnTo>
                    <a:cubicBezTo>
                      <a:pt x="0" y="14856"/>
                      <a:pt x="70" y="15108"/>
                      <a:pt x="274" y="15176"/>
                    </a:cubicBezTo>
                    <a:lnTo>
                      <a:pt x="45368" y="30097"/>
                    </a:lnTo>
                    <a:cubicBezTo>
                      <a:pt x="45399" y="30108"/>
                      <a:pt x="45431" y="30113"/>
                      <a:pt x="45463" y="30113"/>
                    </a:cubicBezTo>
                    <a:cubicBezTo>
                      <a:pt x="45546" y="30113"/>
                      <a:pt x="45625" y="30077"/>
                      <a:pt x="45682" y="30016"/>
                    </a:cubicBezTo>
                    <a:lnTo>
                      <a:pt x="58283" y="16421"/>
                    </a:lnTo>
                    <a:cubicBezTo>
                      <a:pt x="58430" y="16263"/>
                      <a:pt x="58366" y="16006"/>
                      <a:pt x="58162" y="15934"/>
                    </a:cubicBezTo>
                    <a:lnTo>
                      <a:pt x="13067" y="17"/>
                    </a:lnTo>
                    <a:cubicBezTo>
                      <a:pt x="13035" y="6"/>
                      <a:pt x="13002" y="1"/>
                      <a:pt x="1296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" name="Google Shape;313;p29"/>
              <p:cNvSpPr/>
              <p:nvPr/>
            </p:nvSpPr>
            <p:spPr>
              <a:xfrm>
                <a:off x="5327762" y="1230441"/>
                <a:ext cx="2829965" cy="2851368"/>
              </a:xfrm>
              <a:custGeom>
                <a:rect b="b" l="l" r="r" t="t"/>
                <a:pathLst>
                  <a:path extrusionOk="0" h="144813" w="143726">
                    <a:moveTo>
                      <a:pt x="90746" y="0"/>
                    </a:moveTo>
                    <a:cubicBezTo>
                      <a:pt x="89662" y="0"/>
                      <a:pt x="88308" y="521"/>
                      <a:pt x="86998" y="974"/>
                    </a:cubicBezTo>
                    <a:cubicBezTo>
                      <a:pt x="84084" y="1983"/>
                      <a:pt x="76236" y="9607"/>
                      <a:pt x="74442" y="14428"/>
                    </a:cubicBezTo>
                    <a:cubicBezTo>
                      <a:pt x="72648" y="19249"/>
                      <a:pt x="74218" y="20818"/>
                      <a:pt x="77357" y="23733"/>
                    </a:cubicBezTo>
                    <a:cubicBezTo>
                      <a:pt x="80496" y="26647"/>
                      <a:pt x="84308" y="32590"/>
                      <a:pt x="86326" y="38195"/>
                    </a:cubicBezTo>
                    <a:cubicBezTo>
                      <a:pt x="88344" y="43801"/>
                      <a:pt x="90922" y="49182"/>
                      <a:pt x="95070" y="50640"/>
                    </a:cubicBezTo>
                    <a:cubicBezTo>
                      <a:pt x="95070" y="50640"/>
                      <a:pt x="88456" y="53778"/>
                      <a:pt x="84083" y="56918"/>
                    </a:cubicBezTo>
                    <a:cubicBezTo>
                      <a:pt x="79711" y="60056"/>
                      <a:pt x="77581" y="61515"/>
                      <a:pt x="77581" y="61515"/>
                    </a:cubicBezTo>
                    <a:cubicBezTo>
                      <a:pt x="77581" y="61515"/>
                      <a:pt x="71638" y="63196"/>
                      <a:pt x="69396" y="66110"/>
                    </a:cubicBezTo>
                    <a:cubicBezTo>
                      <a:pt x="67154" y="69026"/>
                      <a:pt x="66258" y="70931"/>
                      <a:pt x="66258" y="70931"/>
                    </a:cubicBezTo>
                    <a:cubicBezTo>
                      <a:pt x="66258" y="70931"/>
                      <a:pt x="45965" y="74408"/>
                      <a:pt x="39687" y="79788"/>
                    </a:cubicBezTo>
                    <a:cubicBezTo>
                      <a:pt x="39687" y="79788"/>
                      <a:pt x="30382" y="82255"/>
                      <a:pt x="26458" y="85955"/>
                    </a:cubicBezTo>
                    <a:cubicBezTo>
                      <a:pt x="22535" y="89654"/>
                      <a:pt x="20741" y="96493"/>
                      <a:pt x="20741" y="96493"/>
                    </a:cubicBezTo>
                    <a:cubicBezTo>
                      <a:pt x="20741" y="96493"/>
                      <a:pt x="15472" y="100978"/>
                      <a:pt x="13004" y="102323"/>
                    </a:cubicBezTo>
                    <a:cubicBezTo>
                      <a:pt x="10537" y="103668"/>
                      <a:pt x="6502" y="106247"/>
                      <a:pt x="4484" y="112301"/>
                    </a:cubicBezTo>
                    <a:cubicBezTo>
                      <a:pt x="2466" y="118355"/>
                      <a:pt x="0" y="132033"/>
                      <a:pt x="0" y="132033"/>
                    </a:cubicBezTo>
                    <a:lnTo>
                      <a:pt x="6278" y="134947"/>
                    </a:lnTo>
                    <a:cubicBezTo>
                      <a:pt x="6278" y="134947"/>
                      <a:pt x="6391" y="131359"/>
                      <a:pt x="11997" y="125866"/>
                    </a:cubicBezTo>
                    <a:cubicBezTo>
                      <a:pt x="17602" y="120373"/>
                      <a:pt x="21077" y="111068"/>
                      <a:pt x="21526" y="110844"/>
                    </a:cubicBezTo>
                    <a:cubicBezTo>
                      <a:pt x="21975" y="110619"/>
                      <a:pt x="31840" y="104116"/>
                      <a:pt x="31840" y="104116"/>
                    </a:cubicBezTo>
                    <a:cubicBezTo>
                      <a:pt x="31840" y="104116"/>
                      <a:pt x="39463" y="109386"/>
                      <a:pt x="48096" y="110843"/>
                    </a:cubicBezTo>
                    <a:cubicBezTo>
                      <a:pt x="50834" y="111305"/>
                      <a:pt x="53662" y="111463"/>
                      <a:pt x="56248" y="111463"/>
                    </a:cubicBezTo>
                    <a:cubicBezTo>
                      <a:pt x="61815" y="111463"/>
                      <a:pt x="66258" y="110731"/>
                      <a:pt x="66258" y="110731"/>
                    </a:cubicBezTo>
                    <a:lnTo>
                      <a:pt x="66258" y="110731"/>
                    </a:lnTo>
                    <a:lnTo>
                      <a:pt x="63568" y="119027"/>
                    </a:lnTo>
                    <a:cubicBezTo>
                      <a:pt x="63568" y="119027"/>
                      <a:pt x="57401" y="121718"/>
                      <a:pt x="55831" y="124969"/>
                    </a:cubicBezTo>
                    <a:cubicBezTo>
                      <a:pt x="54261" y="128220"/>
                      <a:pt x="46863" y="140553"/>
                      <a:pt x="46863" y="140553"/>
                    </a:cubicBezTo>
                    <a:lnTo>
                      <a:pt x="52132" y="144813"/>
                    </a:lnTo>
                    <a:cubicBezTo>
                      <a:pt x="52132" y="144813"/>
                      <a:pt x="57625" y="140553"/>
                      <a:pt x="65361" y="136629"/>
                    </a:cubicBezTo>
                    <a:cubicBezTo>
                      <a:pt x="73097" y="132705"/>
                      <a:pt x="75003" y="129902"/>
                      <a:pt x="77245" y="125306"/>
                    </a:cubicBezTo>
                    <a:cubicBezTo>
                      <a:pt x="79487" y="120710"/>
                      <a:pt x="82290" y="111964"/>
                      <a:pt x="82403" y="111179"/>
                    </a:cubicBezTo>
                    <a:cubicBezTo>
                      <a:pt x="82515" y="110395"/>
                      <a:pt x="84756" y="108378"/>
                      <a:pt x="85093" y="103557"/>
                    </a:cubicBezTo>
                    <a:lnTo>
                      <a:pt x="85430" y="98736"/>
                    </a:lnTo>
                    <a:lnTo>
                      <a:pt x="97200" y="88197"/>
                    </a:lnTo>
                    <a:cubicBezTo>
                      <a:pt x="97200" y="88197"/>
                      <a:pt x="106506" y="84497"/>
                      <a:pt x="114241" y="75976"/>
                    </a:cubicBezTo>
                    <a:cubicBezTo>
                      <a:pt x="121976" y="67456"/>
                      <a:pt x="123211" y="63309"/>
                      <a:pt x="123994" y="55685"/>
                    </a:cubicBezTo>
                    <a:cubicBezTo>
                      <a:pt x="124779" y="48061"/>
                      <a:pt x="127919" y="17903"/>
                      <a:pt x="128030" y="17455"/>
                    </a:cubicBezTo>
                    <a:cubicBezTo>
                      <a:pt x="128143" y="17007"/>
                      <a:pt x="129152" y="14764"/>
                      <a:pt x="130498" y="14540"/>
                    </a:cubicBezTo>
                    <a:cubicBezTo>
                      <a:pt x="130520" y="14537"/>
                      <a:pt x="130545" y="14535"/>
                      <a:pt x="130571" y="14535"/>
                    </a:cubicBezTo>
                    <a:cubicBezTo>
                      <a:pt x="132093" y="14535"/>
                      <a:pt x="139259" y="20830"/>
                      <a:pt x="140251" y="21491"/>
                    </a:cubicBezTo>
                    <a:cubicBezTo>
                      <a:pt x="140681" y="21777"/>
                      <a:pt x="141293" y="22002"/>
                      <a:pt x="141873" y="22002"/>
                    </a:cubicBezTo>
                    <a:cubicBezTo>
                      <a:pt x="142653" y="22002"/>
                      <a:pt x="143373" y="21592"/>
                      <a:pt x="143502" y="20369"/>
                    </a:cubicBezTo>
                    <a:cubicBezTo>
                      <a:pt x="143726" y="18240"/>
                      <a:pt x="141933" y="12971"/>
                      <a:pt x="136215" y="7252"/>
                    </a:cubicBezTo>
                    <a:cubicBezTo>
                      <a:pt x="132047" y="3084"/>
                      <a:pt x="128712" y="1478"/>
                      <a:pt x="126690" y="1478"/>
                    </a:cubicBezTo>
                    <a:cubicBezTo>
                      <a:pt x="125938" y="1478"/>
                      <a:pt x="125368" y="1700"/>
                      <a:pt x="125003" y="2095"/>
                    </a:cubicBezTo>
                    <a:cubicBezTo>
                      <a:pt x="123659" y="3552"/>
                      <a:pt x="124555" y="6691"/>
                      <a:pt x="123659" y="11288"/>
                    </a:cubicBezTo>
                    <a:cubicBezTo>
                      <a:pt x="122761" y="15885"/>
                      <a:pt x="117157" y="32478"/>
                      <a:pt x="114354" y="40326"/>
                    </a:cubicBezTo>
                    <a:cubicBezTo>
                      <a:pt x="111550" y="48174"/>
                      <a:pt x="112447" y="58825"/>
                      <a:pt x="112447" y="58825"/>
                    </a:cubicBezTo>
                    <a:cubicBezTo>
                      <a:pt x="112447" y="58825"/>
                      <a:pt x="108635" y="60169"/>
                      <a:pt x="105945" y="62187"/>
                    </a:cubicBezTo>
                    <a:cubicBezTo>
                      <a:pt x="103254" y="64204"/>
                      <a:pt x="99106" y="67008"/>
                      <a:pt x="99106" y="67008"/>
                    </a:cubicBezTo>
                    <a:lnTo>
                      <a:pt x="97985" y="66447"/>
                    </a:lnTo>
                    <a:cubicBezTo>
                      <a:pt x="97985" y="66447"/>
                      <a:pt x="104263" y="60169"/>
                      <a:pt x="106169" y="56581"/>
                    </a:cubicBezTo>
                    <a:cubicBezTo>
                      <a:pt x="108075" y="52993"/>
                      <a:pt x="108635" y="52769"/>
                      <a:pt x="107626" y="50640"/>
                    </a:cubicBezTo>
                    <a:cubicBezTo>
                      <a:pt x="106617" y="48509"/>
                      <a:pt x="98433" y="38195"/>
                      <a:pt x="94845" y="33599"/>
                    </a:cubicBezTo>
                    <a:cubicBezTo>
                      <a:pt x="91258" y="29002"/>
                      <a:pt x="86886" y="21267"/>
                      <a:pt x="85989" y="19025"/>
                    </a:cubicBezTo>
                    <a:cubicBezTo>
                      <a:pt x="85093" y="16782"/>
                      <a:pt x="85205" y="14540"/>
                      <a:pt x="85878" y="12971"/>
                    </a:cubicBezTo>
                    <a:cubicBezTo>
                      <a:pt x="86550" y="11401"/>
                      <a:pt x="92828" y="8261"/>
                      <a:pt x="92941" y="3440"/>
                    </a:cubicBezTo>
                    <a:cubicBezTo>
                      <a:pt x="93002" y="784"/>
                      <a:pt x="92077" y="0"/>
                      <a:pt x="907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" name="Google Shape;314;p29"/>
              <p:cNvSpPr/>
              <p:nvPr/>
            </p:nvSpPr>
            <p:spPr>
              <a:xfrm>
                <a:off x="5321461" y="1224534"/>
                <a:ext cx="2842291" cy="2863221"/>
              </a:xfrm>
              <a:custGeom>
                <a:rect b="b" l="l" r="r" t="t"/>
                <a:pathLst>
                  <a:path extrusionOk="0" h="145415" w="144352">
                    <a:moveTo>
                      <a:pt x="91065" y="603"/>
                    </a:moveTo>
                    <a:cubicBezTo>
                      <a:pt x="91483" y="603"/>
                      <a:pt x="91848" y="687"/>
                      <a:pt x="92136" y="896"/>
                    </a:cubicBezTo>
                    <a:cubicBezTo>
                      <a:pt x="92717" y="1318"/>
                      <a:pt x="92993" y="2272"/>
                      <a:pt x="92959" y="3734"/>
                    </a:cubicBezTo>
                    <a:cubicBezTo>
                      <a:pt x="92886" y="6901"/>
                      <a:pt x="90026" y="9320"/>
                      <a:pt x="87940" y="11087"/>
                    </a:cubicBezTo>
                    <a:cubicBezTo>
                      <a:pt x="86946" y="11928"/>
                      <a:pt x="86160" y="12592"/>
                      <a:pt x="85921" y="13152"/>
                    </a:cubicBezTo>
                    <a:cubicBezTo>
                      <a:pt x="85142" y="14970"/>
                      <a:pt x="85182" y="17318"/>
                      <a:pt x="86030" y="19436"/>
                    </a:cubicBezTo>
                    <a:cubicBezTo>
                      <a:pt x="86941" y="21716"/>
                      <a:pt x="91326" y="29468"/>
                      <a:pt x="94929" y="34085"/>
                    </a:cubicBezTo>
                    <a:lnTo>
                      <a:pt x="96559" y="36168"/>
                    </a:lnTo>
                    <a:cubicBezTo>
                      <a:pt x="100394" y="41060"/>
                      <a:pt x="106812" y="49249"/>
                      <a:pt x="107674" y="51069"/>
                    </a:cubicBezTo>
                    <a:cubicBezTo>
                      <a:pt x="108449" y="52705"/>
                      <a:pt x="108264" y="53039"/>
                      <a:pt x="107063" y="55204"/>
                    </a:cubicBezTo>
                    <a:cubicBezTo>
                      <a:pt x="106820" y="55639"/>
                      <a:pt x="106540" y="56144"/>
                      <a:pt x="106222" y="56741"/>
                    </a:cubicBezTo>
                    <a:cubicBezTo>
                      <a:pt x="104361" y="60247"/>
                      <a:pt x="98154" y="66473"/>
                      <a:pt x="98091" y="66536"/>
                    </a:cubicBezTo>
                    <a:cubicBezTo>
                      <a:pt x="97947" y="66681"/>
                      <a:pt x="97987" y="66925"/>
                      <a:pt x="98169" y="67016"/>
                    </a:cubicBezTo>
                    <a:lnTo>
                      <a:pt x="99291" y="67577"/>
                    </a:lnTo>
                    <a:cubicBezTo>
                      <a:pt x="99334" y="67598"/>
                      <a:pt x="99380" y="67609"/>
                      <a:pt x="99426" y="67609"/>
                    </a:cubicBezTo>
                    <a:cubicBezTo>
                      <a:pt x="99484" y="67609"/>
                      <a:pt x="99543" y="67592"/>
                      <a:pt x="99593" y="67557"/>
                    </a:cubicBezTo>
                    <a:cubicBezTo>
                      <a:pt x="99635" y="67530"/>
                      <a:pt x="103779" y="64728"/>
                      <a:pt x="106444" y="62728"/>
                    </a:cubicBezTo>
                    <a:cubicBezTo>
                      <a:pt x="109066" y="60762"/>
                      <a:pt x="112829" y="59421"/>
                      <a:pt x="112866" y="59408"/>
                    </a:cubicBezTo>
                    <a:cubicBezTo>
                      <a:pt x="112995" y="59363"/>
                      <a:pt x="113077" y="59236"/>
                      <a:pt x="113066" y="59100"/>
                    </a:cubicBezTo>
                    <a:cubicBezTo>
                      <a:pt x="113057" y="58994"/>
                      <a:pt x="112206" y="48425"/>
                      <a:pt x="114955" y="40727"/>
                    </a:cubicBezTo>
                    <a:cubicBezTo>
                      <a:pt x="117754" y="32890"/>
                      <a:pt x="123361" y="16314"/>
                      <a:pt x="124273" y="11647"/>
                    </a:cubicBezTo>
                    <a:cubicBezTo>
                      <a:pt x="124665" y="9634"/>
                      <a:pt x="124720" y="7878"/>
                      <a:pt x="124762" y="6468"/>
                    </a:cubicBezTo>
                    <a:cubicBezTo>
                      <a:pt x="124818" y="4654"/>
                      <a:pt x="124857" y="3344"/>
                      <a:pt x="125544" y="2600"/>
                    </a:cubicBezTo>
                    <a:cubicBezTo>
                      <a:pt x="125846" y="2272"/>
                      <a:pt x="126330" y="2092"/>
                      <a:pt x="126942" y="2080"/>
                    </a:cubicBezTo>
                    <a:cubicBezTo>
                      <a:pt x="126966" y="2080"/>
                      <a:pt x="126991" y="2080"/>
                      <a:pt x="127015" y="2080"/>
                    </a:cubicBezTo>
                    <a:cubicBezTo>
                      <a:pt x="129303" y="2080"/>
                      <a:pt x="132754" y="4198"/>
                      <a:pt x="136321" y="7766"/>
                    </a:cubicBezTo>
                    <a:cubicBezTo>
                      <a:pt x="142001" y="13445"/>
                      <a:pt x="143740" y="18576"/>
                      <a:pt x="143522" y="20638"/>
                    </a:cubicBezTo>
                    <a:cubicBezTo>
                      <a:pt x="143457" y="21270"/>
                      <a:pt x="143216" y="21688"/>
                      <a:pt x="142808" y="21878"/>
                    </a:cubicBezTo>
                    <a:cubicBezTo>
                      <a:pt x="142624" y="21965"/>
                      <a:pt x="142412" y="22003"/>
                      <a:pt x="142191" y="22003"/>
                    </a:cubicBezTo>
                    <a:cubicBezTo>
                      <a:pt x="141688" y="22003"/>
                      <a:pt x="141134" y="21807"/>
                      <a:pt x="140737" y="21542"/>
                    </a:cubicBezTo>
                    <a:cubicBezTo>
                      <a:pt x="140494" y="21379"/>
                      <a:pt x="139819" y="20828"/>
                      <a:pt x="138967" y="20130"/>
                    </a:cubicBezTo>
                    <a:cubicBezTo>
                      <a:pt x="134653" y="16602"/>
                      <a:pt x="131916" y="14535"/>
                      <a:pt x="130876" y="14535"/>
                    </a:cubicBezTo>
                    <a:cubicBezTo>
                      <a:pt x="130837" y="14535"/>
                      <a:pt x="130801" y="14538"/>
                      <a:pt x="130767" y="14544"/>
                    </a:cubicBezTo>
                    <a:cubicBezTo>
                      <a:pt x="129283" y="14792"/>
                      <a:pt x="128201" y="17112"/>
                      <a:pt x="128059" y="17682"/>
                    </a:cubicBezTo>
                    <a:cubicBezTo>
                      <a:pt x="127933" y="18184"/>
                      <a:pt x="124567" y="50600"/>
                      <a:pt x="124015" y="55954"/>
                    </a:cubicBezTo>
                    <a:cubicBezTo>
                      <a:pt x="123251" y="63375"/>
                      <a:pt x="122104" y="67520"/>
                      <a:pt x="114337" y="76076"/>
                    </a:cubicBezTo>
                    <a:cubicBezTo>
                      <a:pt x="106742" y="84442"/>
                      <a:pt x="97501" y="88181"/>
                      <a:pt x="97408" y="88218"/>
                    </a:cubicBezTo>
                    <a:cubicBezTo>
                      <a:pt x="97375" y="88231"/>
                      <a:pt x="97345" y="88250"/>
                      <a:pt x="97319" y="88274"/>
                    </a:cubicBezTo>
                    <a:lnTo>
                      <a:pt x="85547" y="98812"/>
                    </a:lnTo>
                    <a:cubicBezTo>
                      <a:pt x="85489" y="98864"/>
                      <a:pt x="85453" y="98936"/>
                      <a:pt x="85447" y="99013"/>
                    </a:cubicBezTo>
                    <a:lnTo>
                      <a:pt x="85112" y="103836"/>
                    </a:lnTo>
                    <a:cubicBezTo>
                      <a:pt x="84872" y="107266"/>
                      <a:pt x="83670" y="109209"/>
                      <a:pt x="82952" y="110371"/>
                    </a:cubicBezTo>
                    <a:cubicBezTo>
                      <a:pt x="82658" y="110847"/>
                      <a:pt x="82463" y="111162"/>
                      <a:pt x="82424" y="111438"/>
                    </a:cubicBezTo>
                    <a:cubicBezTo>
                      <a:pt x="82326" y="112124"/>
                      <a:pt x="79536" y="120879"/>
                      <a:pt x="77294" y="125475"/>
                    </a:cubicBezTo>
                    <a:cubicBezTo>
                      <a:pt x="74991" y="130196"/>
                      <a:pt x="73081" y="132838"/>
                      <a:pt x="65544" y="136662"/>
                    </a:cubicBezTo>
                    <a:cubicBezTo>
                      <a:pt x="58667" y="140150"/>
                      <a:pt x="53494" y="143952"/>
                      <a:pt x="52458" y="144732"/>
                    </a:cubicBezTo>
                    <a:lnTo>
                      <a:pt x="47574" y="140784"/>
                    </a:lnTo>
                    <a:cubicBezTo>
                      <a:pt x="48586" y="139094"/>
                      <a:pt x="54981" y="128383"/>
                      <a:pt x="56422" y="125400"/>
                    </a:cubicBezTo>
                    <a:cubicBezTo>
                      <a:pt x="57925" y="122287"/>
                      <a:pt x="63947" y="119628"/>
                      <a:pt x="64007" y="119602"/>
                    </a:cubicBezTo>
                    <a:cubicBezTo>
                      <a:pt x="64086" y="119568"/>
                      <a:pt x="64146" y="119502"/>
                      <a:pt x="64173" y="119420"/>
                    </a:cubicBezTo>
                    <a:lnTo>
                      <a:pt x="66864" y="111124"/>
                    </a:lnTo>
                    <a:cubicBezTo>
                      <a:pt x="66928" y="110926"/>
                      <a:pt x="66778" y="110731"/>
                      <a:pt x="66580" y="110731"/>
                    </a:cubicBezTo>
                    <a:cubicBezTo>
                      <a:pt x="66563" y="110731"/>
                      <a:pt x="66546" y="110732"/>
                      <a:pt x="66529" y="110735"/>
                    </a:cubicBezTo>
                    <a:cubicBezTo>
                      <a:pt x="66465" y="110745"/>
                      <a:pt x="62037" y="111458"/>
                      <a:pt x="56539" y="111458"/>
                    </a:cubicBezTo>
                    <a:cubicBezTo>
                      <a:pt x="53970" y="111458"/>
                      <a:pt x="51167" y="111302"/>
                      <a:pt x="48466" y="110846"/>
                    </a:cubicBezTo>
                    <a:cubicBezTo>
                      <a:pt x="40002" y="109419"/>
                      <a:pt x="32407" y="104222"/>
                      <a:pt x="32332" y="104169"/>
                    </a:cubicBezTo>
                    <a:cubicBezTo>
                      <a:pt x="32280" y="104133"/>
                      <a:pt x="32221" y="104115"/>
                      <a:pt x="32161" y="104115"/>
                    </a:cubicBezTo>
                    <a:cubicBezTo>
                      <a:pt x="32103" y="104115"/>
                      <a:pt x="32045" y="104132"/>
                      <a:pt x="31995" y="104165"/>
                    </a:cubicBezTo>
                    <a:cubicBezTo>
                      <a:pt x="28042" y="106771"/>
                      <a:pt x="22041" y="110708"/>
                      <a:pt x="21712" y="110874"/>
                    </a:cubicBezTo>
                    <a:cubicBezTo>
                      <a:pt x="21521" y="110970"/>
                      <a:pt x="21390" y="111219"/>
                      <a:pt x="20667" y="112721"/>
                    </a:cubicBezTo>
                    <a:cubicBezTo>
                      <a:pt x="19235" y="115696"/>
                      <a:pt x="16255" y="121886"/>
                      <a:pt x="12107" y="125952"/>
                    </a:cubicBezTo>
                    <a:cubicBezTo>
                      <a:pt x="7529" y="130438"/>
                      <a:pt x="6559" y="133671"/>
                      <a:pt x="6354" y="134801"/>
                    </a:cubicBezTo>
                    <a:lnTo>
                      <a:pt x="659" y="132157"/>
                    </a:lnTo>
                    <a:cubicBezTo>
                      <a:pt x="991" y="130343"/>
                      <a:pt x="3245" y="118233"/>
                      <a:pt x="5090" y="112695"/>
                    </a:cubicBezTo>
                    <a:cubicBezTo>
                      <a:pt x="7004" y="106956"/>
                      <a:pt x="10788" y="104349"/>
                      <a:pt x="13469" y="102886"/>
                    </a:cubicBezTo>
                    <a:cubicBezTo>
                      <a:pt x="15935" y="101541"/>
                      <a:pt x="21041" y="97205"/>
                      <a:pt x="21256" y="97022"/>
                    </a:cubicBezTo>
                    <a:cubicBezTo>
                      <a:pt x="21303" y="96981"/>
                      <a:pt x="21336" y="96928"/>
                      <a:pt x="21352" y="96869"/>
                    </a:cubicBezTo>
                    <a:cubicBezTo>
                      <a:pt x="21370" y="96801"/>
                      <a:pt x="23168" y="90071"/>
                      <a:pt x="26985" y="86473"/>
                    </a:cubicBezTo>
                    <a:cubicBezTo>
                      <a:pt x="30807" y="82868"/>
                      <a:pt x="39993" y="80403"/>
                      <a:pt x="40084" y="80379"/>
                    </a:cubicBezTo>
                    <a:cubicBezTo>
                      <a:pt x="40128" y="80367"/>
                      <a:pt x="40169" y="80345"/>
                      <a:pt x="40203" y="80317"/>
                    </a:cubicBezTo>
                    <a:cubicBezTo>
                      <a:pt x="46347" y="75051"/>
                      <a:pt x="66427" y="71562"/>
                      <a:pt x="66629" y="71528"/>
                    </a:cubicBezTo>
                    <a:cubicBezTo>
                      <a:pt x="66726" y="71511"/>
                      <a:pt x="66808" y="71448"/>
                      <a:pt x="66851" y="71359"/>
                    </a:cubicBezTo>
                    <a:cubicBezTo>
                      <a:pt x="66859" y="71341"/>
                      <a:pt x="67763" y="69444"/>
                      <a:pt x="69956" y="66594"/>
                    </a:cubicBezTo>
                    <a:cubicBezTo>
                      <a:pt x="72110" y="63792"/>
                      <a:pt x="77925" y="62121"/>
                      <a:pt x="77983" y="62104"/>
                    </a:cubicBezTo>
                    <a:cubicBezTo>
                      <a:pt x="78013" y="62095"/>
                      <a:pt x="78044" y="62082"/>
                      <a:pt x="78070" y="62063"/>
                    </a:cubicBezTo>
                    <a:cubicBezTo>
                      <a:pt x="78092" y="62048"/>
                      <a:pt x="80253" y="60567"/>
                      <a:pt x="84580" y="57462"/>
                    </a:cubicBezTo>
                    <a:cubicBezTo>
                      <a:pt x="88879" y="54375"/>
                      <a:pt x="95453" y="51242"/>
                      <a:pt x="95520" y="51211"/>
                    </a:cubicBezTo>
                    <a:cubicBezTo>
                      <a:pt x="95761" y="51095"/>
                      <a:pt x="95742" y="50746"/>
                      <a:pt x="95490" y="50657"/>
                    </a:cubicBezTo>
                    <a:cubicBezTo>
                      <a:pt x="91282" y="49178"/>
                      <a:pt x="88704" y="43326"/>
                      <a:pt x="86928" y="38393"/>
                    </a:cubicBezTo>
                    <a:cubicBezTo>
                      <a:pt x="84991" y="33014"/>
                      <a:pt x="81187" y="26882"/>
                      <a:pt x="77881" y="23813"/>
                    </a:cubicBezTo>
                    <a:cubicBezTo>
                      <a:pt x="74824" y="20974"/>
                      <a:pt x="73289" y="19549"/>
                      <a:pt x="75043" y="14833"/>
                    </a:cubicBezTo>
                    <a:cubicBezTo>
                      <a:pt x="76810" y="10084"/>
                      <a:pt x="84523" y="2561"/>
                      <a:pt x="87416" y="1559"/>
                    </a:cubicBezTo>
                    <a:lnTo>
                      <a:pt x="87845" y="1409"/>
                    </a:lnTo>
                    <a:cubicBezTo>
                      <a:pt x="88984" y="1010"/>
                      <a:pt x="90150" y="603"/>
                      <a:pt x="91065" y="603"/>
                    </a:cubicBezTo>
                    <a:close/>
                    <a:moveTo>
                      <a:pt x="91069" y="1"/>
                    </a:moveTo>
                    <a:cubicBezTo>
                      <a:pt x="90044" y="1"/>
                      <a:pt x="88832" y="425"/>
                      <a:pt x="87647" y="840"/>
                    </a:cubicBezTo>
                    <a:lnTo>
                      <a:pt x="87220" y="990"/>
                    </a:lnTo>
                    <a:cubicBezTo>
                      <a:pt x="84236" y="2022"/>
                      <a:pt x="76293" y="9750"/>
                      <a:pt x="74480" y="14622"/>
                    </a:cubicBezTo>
                    <a:cubicBezTo>
                      <a:pt x="72586" y="19715"/>
                      <a:pt x="74426" y="21422"/>
                      <a:pt x="77473" y="24252"/>
                    </a:cubicBezTo>
                    <a:cubicBezTo>
                      <a:pt x="80716" y="27264"/>
                      <a:pt x="84455" y="33296"/>
                      <a:pt x="86363" y="38596"/>
                    </a:cubicBezTo>
                    <a:cubicBezTo>
                      <a:pt x="88202" y="43704"/>
                      <a:pt x="90619" y="49109"/>
                      <a:pt x="94652" y="50964"/>
                    </a:cubicBezTo>
                    <a:cubicBezTo>
                      <a:pt x="92909" y="51822"/>
                      <a:pt x="87799" y="54409"/>
                      <a:pt x="84227" y="56973"/>
                    </a:cubicBezTo>
                    <a:cubicBezTo>
                      <a:pt x="80229" y="59844"/>
                      <a:pt x="78083" y="61323"/>
                      <a:pt x="77770" y="61539"/>
                    </a:cubicBezTo>
                    <a:cubicBezTo>
                      <a:pt x="77157" y="61716"/>
                      <a:pt x="71673" y="63374"/>
                      <a:pt x="69478" y="66227"/>
                    </a:cubicBezTo>
                    <a:cubicBezTo>
                      <a:pt x="67562" y="68720"/>
                      <a:pt x="66626" y="70464"/>
                      <a:pt x="66376" y="70961"/>
                    </a:cubicBezTo>
                    <a:cubicBezTo>
                      <a:pt x="64367" y="71313"/>
                      <a:pt x="45970" y="74652"/>
                      <a:pt x="39864" y="79814"/>
                    </a:cubicBezTo>
                    <a:cubicBezTo>
                      <a:pt x="38952" y="80061"/>
                      <a:pt x="30375" y="82449"/>
                      <a:pt x="26572" y="86035"/>
                    </a:cubicBezTo>
                    <a:cubicBezTo>
                      <a:pt x="22832" y="89560"/>
                      <a:pt x="21032" y="95756"/>
                      <a:pt x="20795" y="96623"/>
                    </a:cubicBezTo>
                    <a:cubicBezTo>
                      <a:pt x="20158" y="97161"/>
                      <a:pt x="15438" y="101127"/>
                      <a:pt x="13181" y="102359"/>
                    </a:cubicBezTo>
                    <a:cubicBezTo>
                      <a:pt x="10411" y="103870"/>
                      <a:pt x="6500" y="106565"/>
                      <a:pt x="4520" y="112505"/>
                    </a:cubicBezTo>
                    <a:cubicBezTo>
                      <a:pt x="2518" y="118510"/>
                      <a:pt x="49" y="132142"/>
                      <a:pt x="24" y="132278"/>
                    </a:cubicBezTo>
                    <a:cubicBezTo>
                      <a:pt x="0" y="132413"/>
                      <a:pt x="70" y="132547"/>
                      <a:pt x="193" y="132604"/>
                    </a:cubicBezTo>
                    <a:lnTo>
                      <a:pt x="6471" y="135520"/>
                    </a:lnTo>
                    <a:cubicBezTo>
                      <a:pt x="6513" y="135539"/>
                      <a:pt x="6556" y="135548"/>
                      <a:pt x="6598" y="135548"/>
                    </a:cubicBezTo>
                    <a:cubicBezTo>
                      <a:pt x="6753" y="135548"/>
                      <a:pt x="6893" y="135427"/>
                      <a:pt x="6898" y="135258"/>
                    </a:cubicBezTo>
                    <a:cubicBezTo>
                      <a:pt x="6901" y="135222"/>
                      <a:pt x="7099" y="131700"/>
                      <a:pt x="12526" y="126381"/>
                    </a:cubicBezTo>
                    <a:cubicBezTo>
                      <a:pt x="16750" y="122242"/>
                      <a:pt x="19761" y="115987"/>
                      <a:pt x="21208" y="112982"/>
                    </a:cubicBezTo>
                    <a:cubicBezTo>
                      <a:pt x="21565" y="112241"/>
                      <a:pt x="21901" y="111540"/>
                      <a:pt x="22019" y="111390"/>
                    </a:cubicBezTo>
                    <a:cubicBezTo>
                      <a:pt x="22763" y="110965"/>
                      <a:pt x="30619" y="105791"/>
                      <a:pt x="32158" y="104778"/>
                    </a:cubicBezTo>
                    <a:cubicBezTo>
                      <a:pt x="33336" y="105556"/>
                      <a:pt x="40472" y="110108"/>
                      <a:pt x="48366" y="111440"/>
                    </a:cubicBezTo>
                    <a:cubicBezTo>
                      <a:pt x="51101" y="111902"/>
                      <a:pt x="53937" y="112060"/>
                      <a:pt x="56536" y="112060"/>
                    </a:cubicBezTo>
                    <a:cubicBezTo>
                      <a:pt x="61045" y="112060"/>
                      <a:pt x="64838" y="111585"/>
                      <a:pt x="66143" y="111400"/>
                    </a:cubicBezTo>
                    <a:lnTo>
                      <a:pt x="66143" y="111400"/>
                    </a:lnTo>
                    <a:lnTo>
                      <a:pt x="63642" y="119107"/>
                    </a:lnTo>
                    <a:cubicBezTo>
                      <a:pt x="62729" y="119519"/>
                      <a:pt x="57374" y="122046"/>
                      <a:pt x="55881" y="125138"/>
                    </a:cubicBezTo>
                    <a:cubicBezTo>
                      <a:pt x="54335" y="128341"/>
                      <a:pt x="46999" y="140575"/>
                      <a:pt x="46925" y="140699"/>
                    </a:cubicBezTo>
                    <a:cubicBezTo>
                      <a:pt x="46847" y="140827"/>
                      <a:pt x="46877" y="140993"/>
                      <a:pt x="46993" y="141086"/>
                    </a:cubicBezTo>
                    <a:lnTo>
                      <a:pt x="52262" y="145346"/>
                    </a:lnTo>
                    <a:cubicBezTo>
                      <a:pt x="52316" y="145390"/>
                      <a:pt x="52383" y="145414"/>
                      <a:pt x="52452" y="145414"/>
                    </a:cubicBezTo>
                    <a:cubicBezTo>
                      <a:pt x="52518" y="145414"/>
                      <a:pt x="52582" y="145391"/>
                      <a:pt x="52636" y="145351"/>
                    </a:cubicBezTo>
                    <a:cubicBezTo>
                      <a:pt x="52690" y="145308"/>
                      <a:pt x="58194" y="141063"/>
                      <a:pt x="65817" y="137197"/>
                    </a:cubicBezTo>
                    <a:cubicBezTo>
                      <a:pt x="73783" y="133156"/>
                      <a:pt x="75672" y="130172"/>
                      <a:pt x="77834" y="125738"/>
                    </a:cubicBezTo>
                    <a:cubicBezTo>
                      <a:pt x="80067" y="121160"/>
                      <a:pt x="82892" y="112403"/>
                      <a:pt x="83019" y="111522"/>
                    </a:cubicBezTo>
                    <a:cubicBezTo>
                      <a:pt x="83041" y="111369"/>
                      <a:pt x="83236" y="111054"/>
                      <a:pt x="83464" y="110687"/>
                    </a:cubicBezTo>
                    <a:cubicBezTo>
                      <a:pt x="84162" y="109557"/>
                      <a:pt x="85462" y="107455"/>
                      <a:pt x="85712" y="103877"/>
                    </a:cubicBezTo>
                    <a:lnTo>
                      <a:pt x="86039" y="99178"/>
                    </a:lnTo>
                    <a:lnTo>
                      <a:pt x="97682" y="88755"/>
                    </a:lnTo>
                    <a:cubicBezTo>
                      <a:pt x="98439" y="88443"/>
                      <a:pt x="107384" y="84629"/>
                      <a:pt x="114785" y="76479"/>
                    </a:cubicBezTo>
                    <a:cubicBezTo>
                      <a:pt x="122672" y="67792"/>
                      <a:pt x="123838" y="63573"/>
                      <a:pt x="124615" y="56016"/>
                    </a:cubicBezTo>
                    <a:cubicBezTo>
                      <a:pt x="125434" y="48068"/>
                      <a:pt x="128513" y="18505"/>
                      <a:pt x="128644" y="17828"/>
                    </a:cubicBezTo>
                    <a:cubicBezTo>
                      <a:pt x="128768" y="17331"/>
                      <a:pt x="129750" y="15323"/>
                      <a:pt x="130867" y="15137"/>
                    </a:cubicBezTo>
                    <a:cubicBezTo>
                      <a:pt x="130883" y="15134"/>
                      <a:pt x="130899" y="15133"/>
                      <a:pt x="130917" y="15133"/>
                    </a:cubicBezTo>
                    <a:cubicBezTo>
                      <a:pt x="131917" y="15133"/>
                      <a:pt x="136575" y="18947"/>
                      <a:pt x="138588" y="20594"/>
                    </a:cubicBezTo>
                    <a:cubicBezTo>
                      <a:pt x="139488" y="21331"/>
                      <a:pt x="140138" y="21863"/>
                      <a:pt x="140406" y="22041"/>
                    </a:cubicBezTo>
                    <a:cubicBezTo>
                      <a:pt x="140877" y="22355"/>
                      <a:pt x="141550" y="22602"/>
                      <a:pt x="142198" y="22602"/>
                    </a:cubicBezTo>
                    <a:cubicBezTo>
                      <a:pt x="142500" y="22602"/>
                      <a:pt x="142797" y="22548"/>
                      <a:pt x="143065" y="22421"/>
                    </a:cubicBezTo>
                    <a:cubicBezTo>
                      <a:pt x="143485" y="22225"/>
                      <a:pt x="144010" y="21766"/>
                      <a:pt x="144122" y="20701"/>
                    </a:cubicBezTo>
                    <a:cubicBezTo>
                      <a:pt x="144352" y="18524"/>
                      <a:pt x="142577" y="13169"/>
                      <a:pt x="136748" y="7340"/>
                    </a:cubicBezTo>
                    <a:cubicBezTo>
                      <a:pt x="133014" y="3607"/>
                      <a:pt x="129473" y="1479"/>
                      <a:pt x="127011" y="1479"/>
                    </a:cubicBezTo>
                    <a:cubicBezTo>
                      <a:pt x="126985" y="1479"/>
                      <a:pt x="126958" y="1479"/>
                      <a:pt x="126932" y="1479"/>
                    </a:cubicBezTo>
                    <a:cubicBezTo>
                      <a:pt x="126152" y="1495"/>
                      <a:pt x="125521" y="1741"/>
                      <a:pt x="125105" y="2192"/>
                    </a:cubicBezTo>
                    <a:cubicBezTo>
                      <a:pt x="124266" y="3101"/>
                      <a:pt x="124223" y="4506"/>
                      <a:pt x="124164" y="6449"/>
                    </a:cubicBezTo>
                    <a:cubicBezTo>
                      <a:pt x="124121" y="7838"/>
                      <a:pt x="124069" y="9567"/>
                      <a:pt x="123685" y="11531"/>
                    </a:cubicBezTo>
                    <a:cubicBezTo>
                      <a:pt x="122791" y="16110"/>
                      <a:pt x="117098" y="32946"/>
                      <a:pt x="114392" y="40525"/>
                    </a:cubicBezTo>
                    <a:cubicBezTo>
                      <a:pt x="111827" y="47707"/>
                      <a:pt x="112344" y="57319"/>
                      <a:pt x="112452" y="58919"/>
                    </a:cubicBezTo>
                    <a:cubicBezTo>
                      <a:pt x="111598" y="59238"/>
                      <a:pt x="108447" y="60476"/>
                      <a:pt x="106086" y="62248"/>
                    </a:cubicBezTo>
                    <a:cubicBezTo>
                      <a:pt x="103715" y="64026"/>
                      <a:pt x="100163" y="66445"/>
                      <a:pt x="99405" y="66961"/>
                    </a:cubicBezTo>
                    <a:lnTo>
                      <a:pt x="98812" y="66664"/>
                    </a:lnTo>
                    <a:cubicBezTo>
                      <a:pt x="100088" y="65365"/>
                      <a:pt x="105065" y="60206"/>
                      <a:pt x="106756" y="57022"/>
                    </a:cubicBezTo>
                    <a:cubicBezTo>
                      <a:pt x="107071" y="56428"/>
                      <a:pt x="107350" y="55927"/>
                      <a:pt x="107589" y="55494"/>
                    </a:cubicBezTo>
                    <a:cubicBezTo>
                      <a:pt x="108801" y="53312"/>
                      <a:pt x="109127" y="52727"/>
                      <a:pt x="108219" y="50811"/>
                    </a:cubicBezTo>
                    <a:cubicBezTo>
                      <a:pt x="107329" y="48930"/>
                      <a:pt x="101134" y="41026"/>
                      <a:pt x="97035" y="35796"/>
                    </a:cubicBezTo>
                    <a:lnTo>
                      <a:pt x="95405" y="33714"/>
                    </a:lnTo>
                    <a:cubicBezTo>
                      <a:pt x="91831" y="29137"/>
                      <a:pt x="87489" y="21465"/>
                      <a:pt x="86588" y="19212"/>
                    </a:cubicBezTo>
                    <a:cubicBezTo>
                      <a:pt x="85800" y="17239"/>
                      <a:pt x="85757" y="15061"/>
                      <a:pt x="86474" y="13388"/>
                    </a:cubicBezTo>
                    <a:cubicBezTo>
                      <a:pt x="86658" y="12959"/>
                      <a:pt x="87432" y="12303"/>
                      <a:pt x="88329" y="11544"/>
                    </a:cubicBezTo>
                    <a:cubicBezTo>
                      <a:pt x="90380" y="9808"/>
                      <a:pt x="93480" y="7183"/>
                      <a:pt x="93561" y="3747"/>
                    </a:cubicBezTo>
                    <a:cubicBezTo>
                      <a:pt x="93600" y="2053"/>
                      <a:pt x="93249" y="961"/>
                      <a:pt x="92490" y="409"/>
                    </a:cubicBezTo>
                    <a:cubicBezTo>
                      <a:pt x="92087" y="116"/>
                      <a:pt x="91603" y="1"/>
                      <a:pt x="9106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" name="Google Shape;315;p29"/>
              <p:cNvSpPr/>
              <p:nvPr/>
            </p:nvSpPr>
            <p:spPr>
              <a:xfrm>
                <a:off x="6330180" y="3010870"/>
                <a:ext cx="849171" cy="1070939"/>
              </a:xfrm>
              <a:custGeom>
                <a:rect b="b" l="l" r="r" t="t"/>
                <a:pathLst>
                  <a:path extrusionOk="0" h="54390" w="43127">
                    <a:moveTo>
                      <a:pt x="42419" y="0"/>
                    </a:moveTo>
                    <a:lnTo>
                      <a:pt x="32841" y="4439"/>
                    </a:lnTo>
                    <a:cubicBezTo>
                      <a:pt x="32841" y="4439"/>
                      <a:pt x="33308" y="11681"/>
                      <a:pt x="30738" y="15419"/>
                    </a:cubicBezTo>
                    <a:cubicBezTo>
                      <a:pt x="28168" y="19157"/>
                      <a:pt x="27234" y="20325"/>
                      <a:pt x="27234" y="20325"/>
                    </a:cubicBezTo>
                    <a:cubicBezTo>
                      <a:pt x="27234" y="20325"/>
                      <a:pt x="27000" y="25931"/>
                      <a:pt x="25364" y="29435"/>
                    </a:cubicBezTo>
                    <a:cubicBezTo>
                      <a:pt x="23729" y="32939"/>
                      <a:pt x="21160" y="34108"/>
                      <a:pt x="21160" y="34108"/>
                    </a:cubicBezTo>
                    <a:cubicBezTo>
                      <a:pt x="21160" y="34108"/>
                      <a:pt x="21393" y="38080"/>
                      <a:pt x="18122" y="41115"/>
                    </a:cubicBezTo>
                    <a:cubicBezTo>
                      <a:pt x="14852" y="44152"/>
                      <a:pt x="6676" y="49058"/>
                      <a:pt x="1536" y="52329"/>
                    </a:cubicBezTo>
                    <a:cubicBezTo>
                      <a:pt x="999" y="52671"/>
                      <a:pt x="492" y="53033"/>
                      <a:pt x="1" y="53403"/>
                    </a:cubicBezTo>
                    <a:lnTo>
                      <a:pt x="1222" y="54390"/>
                    </a:lnTo>
                    <a:cubicBezTo>
                      <a:pt x="1222" y="54390"/>
                      <a:pt x="6715" y="50130"/>
                      <a:pt x="14450" y="46205"/>
                    </a:cubicBezTo>
                    <a:cubicBezTo>
                      <a:pt x="22187" y="42282"/>
                      <a:pt x="24092" y="39479"/>
                      <a:pt x="26334" y="34882"/>
                    </a:cubicBezTo>
                    <a:cubicBezTo>
                      <a:pt x="28576" y="30287"/>
                      <a:pt x="31379" y="21541"/>
                      <a:pt x="31492" y="20756"/>
                    </a:cubicBezTo>
                    <a:cubicBezTo>
                      <a:pt x="31604" y="19972"/>
                      <a:pt x="33846" y="17954"/>
                      <a:pt x="34183" y="13134"/>
                    </a:cubicBezTo>
                    <a:lnTo>
                      <a:pt x="34519" y="8313"/>
                    </a:lnTo>
                    <a:lnTo>
                      <a:pt x="43126" y="606"/>
                    </a:lnTo>
                    <a:lnTo>
                      <a:pt x="4241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" name="Google Shape;316;p29"/>
              <p:cNvSpPr/>
              <p:nvPr/>
            </p:nvSpPr>
            <p:spPr>
              <a:xfrm>
                <a:off x="5401225" y="3171855"/>
                <a:ext cx="1242341" cy="715712"/>
              </a:xfrm>
              <a:custGeom>
                <a:rect b="b" l="l" r="r" t="t"/>
                <a:pathLst>
                  <a:path extrusionOk="0" h="36349" w="63095">
                    <a:moveTo>
                      <a:pt x="28859" y="1"/>
                    </a:moveTo>
                    <a:cubicBezTo>
                      <a:pt x="28859" y="1"/>
                      <a:pt x="27925" y="2804"/>
                      <a:pt x="25354" y="3739"/>
                    </a:cubicBezTo>
                    <a:cubicBezTo>
                      <a:pt x="22785" y="4673"/>
                      <a:pt x="15777" y="8644"/>
                      <a:pt x="15777" y="8644"/>
                    </a:cubicBezTo>
                    <a:cubicBezTo>
                      <a:pt x="15777" y="8644"/>
                      <a:pt x="15543" y="15185"/>
                      <a:pt x="10872" y="19156"/>
                    </a:cubicBezTo>
                    <a:cubicBezTo>
                      <a:pt x="6199" y="23128"/>
                      <a:pt x="816" y="32397"/>
                      <a:pt x="816" y="32397"/>
                    </a:cubicBezTo>
                    <a:lnTo>
                      <a:pt x="0" y="35165"/>
                    </a:lnTo>
                    <a:lnTo>
                      <a:pt x="2547" y="36348"/>
                    </a:lnTo>
                    <a:cubicBezTo>
                      <a:pt x="2547" y="36348"/>
                      <a:pt x="2660" y="32760"/>
                      <a:pt x="8266" y="27267"/>
                    </a:cubicBezTo>
                    <a:cubicBezTo>
                      <a:pt x="13871" y="21774"/>
                      <a:pt x="17346" y="12468"/>
                      <a:pt x="17795" y="12244"/>
                    </a:cubicBezTo>
                    <a:cubicBezTo>
                      <a:pt x="18244" y="12020"/>
                      <a:pt x="28109" y="5517"/>
                      <a:pt x="28109" y="5517"/>
                    </a:cubicBezTo>
                    <a:cubicBezTo>
                      <a:pt x="28109" y="5517"/>
                      <a:pt x="35732" y="10787"/>
                      <a:pt x="44365" y="12244"/>
                    </a:cubicBezTo>
                    <a:cubicBezTo>
                      <a:pt x="47103" y="12706"/>
                      <a:pt x="49930" y="12864"/>
                      <a:pt x="52516" y="12864"/>
                    </a:cubicBezTo>
                    <a:cubicBezTo>
                      <a:pt x="57320" y="12864"/>
                      <a:pt x="61287" y="12319"/>
                      <a:pt x="62285" y="12170"/>
                    </a:cubicBezTo>
                    <a:cubicBezTo>
                      <a:pt x="62777" y="10883"/>
                      <a:pt x="63095" y="9431"/>
                      <a:pt x="62265" y="8878"/>
                    </a:cubicBezTo>
                    <a:cubicBezTo>
                      <a:pt x="60863" y="7943"/>
                      <a:pt x="61330" y="5374"/>
                      <a:pt x="61331" y="5374"/>
                    </a:cubicBezTo>
                    <a:lnTo>
                      <a:pt x="61331" y="5374"/>
                    </a:lnTo>
                    <a:cubicBezTo>
                      <a:pt x="61330" y="5374"/>
                      <a:pt x="60162" y="7943"/>
                      <a:pt x="50819" y="7943"/>
                    </a:cubicBezTo>
                    <a:cubicBezTo>
                      <a:pt x="41473" y="7943"/>
                      <a:pt x="28859" y="1"/>
                      <a:pt x="2885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" name="Google Shape;317;p29"/>
              <p:cNvSpPr/>
              <p:nvPr/>
            </p:nvSpPr>
            <p:spPr>
              <a:xfrm>
                <a:off x="5632504" y="2549808"/>
                <a:ext cx="1576815" cy="967015"/>
              </a:xfrm>
              <a:custGeom>
                <a:rect b="b" l="l" r="r" t="t"/>
                <a:pathLst>
                  <a:path extrusionOk="0" h="49112" w="80082">
                    <a:moveTo>
                      <a:pt x="57844" y="1"/>
                    </a:moveTo>
                    <a:cubicBezTo>
                      <a:pt x="56428" y="1"/>
                      <a:pt x="54679" y="131"/>
                      <a:pt x="53034" y="301"/>
                    </a:cubicBezTo>
                    <a:cubicBezTo>
                      <a:pt x="51444" y="2525"/>
                      <a:pt x="50781" y="3924"/>
                      <a:pt x="50781" y="3924"/>
                    </a:cubicBezTo>
                    <a:cubicBezTo>
                      <a:pt x="50781" y="3924"/>
                      <a:pt x="30488" y="7401"/>
                      <a:pt x="24210" y="12781"/>
                    </a:cubicBezTo>
                    <a:cubicBezTo>
                      <a:pt x="24210" y="12781"/>
                      <a:pt x="14905" y="15248"/>
                      <a:pt x="10982" y="18948"/>
                    </a:cubicBezTo>
                    <a:cubicBezTo>
                      <a:pt x="7058" y="22647"/>
                      <a:pt x="5264" y="29486"/>
                      <a:pt x="5264" y="29486"/>
                    </a:cubicBezTo>
                    <a:cubicBezTo>
                      <a:pt x="5264" y="29486"/>
                      <a:pt x="2472" y="31861"/>
                      <a:pt x="1" y="33673"/>
                    </a:cubicBezTo>
                    <a:cubicBezTo>
                      <a:pt x="373" y="33647"/>
                      <a:pt x="794" y="33628"/>
                      <a:pt x="1242" y="33628"/>
                    </a:cubicBezTo>
                    <a:cubicBezTo>
                      <a:pt x="3138" y="33628"/>
                      <a:pt x="5540" y="33961"/>
                      <a:pt x="6945" y="35428"/>
                    </a:cubicBezTo>
                    <a:cubicBezTo>
                      <a:pt x="8703" y="37262"/>
                      <a:pt x="8585" y="40499"/>
                      <a:pt x="8332" y="42377"/>
                    </a:cubicBezTo>
                    <a:cubicBezTo>
                      <a:pt x="11376" y="40396"/>
                      <a:pt x="16363" y="37109"/>
                      <a:pt x="16363" y="37109"/>
                    </a:cubicBezTo>
                    <a:cubicBezTo>
                      <a:pt x="16363" y="37109"/>
                      <a:pt x="23986" y="42379"/>
                      <a:pt x="32619" y="43836"/>
                    </a:cubicBezTo>
                    <a:cubicBezTo>
                      <a:pt x="35357" y="44298"/>
                      <a:pt x="38185" y="44456"/>
                      <a:pt x="40771" y="44456"/>
                    </a:cubicBezTo>
                    <a:cubicBezTo>
                      <a:pt x="46338" y="44456"/>
                      <a:pt x="50781" y="43724"/>
                      <a:pt x="50781" y="43724"/>
                    </a:cubicBezTo>
                    <a:lnTo>
                      <a:pt x="50781" y="43724"/>
                    </a:lnTo>
                    <a:lnTo>
                      <a:pt x="50348" y="45059"/>
                    </a:lnTo>
                    <a:cubicBezTo>
                      <a:pt x="51440" y="44242"/>
                      <a:pt x="53389" y="43169"/>
                      <a:pt x="56103" y="43169"/>
                    </a:cubicBezTo>
                    <a:cubicBezTo>
                      <a:pt x="57407" y="43169"/>
                      <a:pt x="58887" y="43416"/>
                      <a:pt x="60534" y="44060"/>
                    </a:cubicBezTo>
                    <a:cubicBezTo>
                      <a:pt x="63325" y="45151"/>
                      <a:pt x="64722" y="47073"/>
                      <a:pt x="65384" y="49112"/>
                    </a:cubicBezTo>
                    <a:cubicBezTo>
                      <a:pt x="66254" y="46572"/>
                      <a:pt x="66874" y="44533"/>
                      <a:pt x="66926" y="44172"/>
                    </a:cubicBezTo>
                    <a:cubicBezTo>
                      <a:pt x="67038" y="43388"/>
                      <a:pt x="69281" y="41371"/>
                      <a:pt x="69616" y="36550"/>
                    </a:cubicBezTo>
                    <a:lnTo>
                      <a:pt x="69953" y="31729"/>
                    </a:lnTo>
                    <a:lnTo>
                      <a:pt x="79872" y="22850"/>
                    </a:lnTo>
                    <a:cubicBezTo>
                      <a:pt x="80082" y="20694"/>
                      <a:pt x="79809" y="17374"/>
                      <a:pt x="77801" y="12782"/>
                    </a:cubicBezTo>
                    <a:cubicBezTo>
                      <a:pt x="73876" y="3813"/>
                      <a:pt x="61319" y="1"/>
                      <a:pt x="57844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" name="Google Shape;318;p29"/>
              <p:cNvSpPr/>
              <p:nvPr/>
            </p:nvSpPr>
            <p:spPr>
              <a:xfrm>
                <a:off x="5626046" y="2543901"/>
                <a:ext cx="1588885" cy="978829"/>
              </a:xfrm>
              <a:custGeom>
                <a:rect b="b" l="l" r="r" t="t"/>
                <a:pathLst>
                  <a:path extrusionOk="0" h="49712" w="80695">
                    <a:moveTo>
                      <a:pt x="58173" y="601"/>
                    </a:moveTo>
                    <a:cubicBezTo>
                      <a:pt x="61588" y="601"/>
                      <a:pt x="73999" y="4393"/>
                      <a:pt x="77852" y="13202"/>
                    </a:cubicBezTo>
                    <a:cubicBezTo>
                      <a:pt x="79850" y="17768"/>
                      <a:pt x="80081" y="21037"/>
                      <a:pt x="79911" y="23004"/>
                    </a:cubicBezTo>
                    <a:lnTo>
                      <a:pt x="70079" y="31805"/>
                    </a:lnTo>
                    <a:cubicBezTo>
                      <a:pt x="70021" y="31857"/>
                      <a:pt x="69986" y="31929"/>
                      <a:pt x="69980" y="32006"/>
                    </a:cubicBezTo>
                    <a:lnTo>
                      <a:pt x="69643" y="36829"/>
                    </a:lnTo>
                    <a:cubicBezTo>
                      <a:pt x="69405" y="40259"/>
                      <a:pt x="68201" y="42202"/>
                      <a:pt x="67484" y="43364"/>
                    </a:cubicBezTo>
                    <a:cubicBezTo>
                      <a:pt x="67190" y="43839"/>
                      <a:pt x="66994" y="44153"/>
                      <a:pt x="66955" y="44430"/>
                    </a:cubicBezTo>
                    <a:cubicBezTo>
                      <a:pt x="66917" y="44697"/>
                      <a:pt x="66455" y="46264"/>
                      <a:pt x="65697" y="48519"/>
                    </a:cubicBezTo>
                    <a:cubicBezTo>
                      <a:pt x="64805" y="46449"/>
                      <a:pt x="63219" y="44959"/>
                      <a:pt x="60971" y="44081"/>
                    </a:cubicBezTo>
                    <a:cubicBezTo>
                      <a:pt x="59285" y="43422"/>
                      <a:pt x="57767" y="43168"/>
                      <a:pt x="56429" y="43168"/>
                    </a:cubicBezTo>
                    <a:cubicBezTo>
                      <a:pt x="54169" y="43168"/>
                      <a:pt x="52419" y="43893"/>
                      <a:pt x="51232" y="44619"/>
                    </a:cubicBezTo>
                    <a:lnTo>
                      <a:pt x="51395" y="44117"/>
                    </a:lnTo>
                    <a:cubicBezTo>
                      <a:pt x="51459" y="43919"/>
                      <a:pt x="51309" y="43724"/>
                      <a:pt x="51111" y="43724"/>
                    </a:cubicBezTo>
                    <a:cubicBezTo>
                      <a:pt x="51094" y="43724"/>
                      <a:pt x="51077" y="43725"/>
                      <a:pt x="51060" y="43728"/>
                    </a:cubicBezTo>
                    <a:cubicBezTo>
                      <a:pt x="50996" y="43738"/>
                      <a:pt x="46568" y="44451"/>
                      <a:pt x="41070" y="44451"/>
                    </a:cubicBezTo>
                    <a:cubicBezTo>
                      <a:pt x="38501" y="44451"/>
                      <a:pt x="35698" y="44295"/>
                      <a:pt x="32997" y="43839"/>
                    </a:cubicBezTo>
                    <a:cubicBezTo>
                      <a:pt x="24533" y="42412"/>
                      <a:pt x="16938" y="37215"/>
                      <a:pt x="16861" y="37163"/>
                    </a:cubicBezTo>
                    <a:cubicBezTo>
                      <a:pt x="16810" y="37127"/>
                      <a:pt x="16751" y="37109"/>
                      <a:pt x="16691" y="37109"/>
                    </a:cubicBezTo>
                    <a:cubicBezTo>
                      <a:pt x="16633" y="37109"/>
                      <a:pt x="16576" y="37126"/>
                      <a:pt x="16526" y="37159"/>
                    </a:cubicBezTo>
                    <a:cubicBezTo>
                      <a:pt x="16526" y="37159"/>
                      <a:pt x="12089" y="40083"/>
                      <a:pt x="9032" y="42076"/>
                    </a:cubicBezTo>
                    <a:cubicBezTo>
                      <a:pt x="9216" y="40155"/>
                      <a:pt x="9152" y="37254"/>
                      <a:pt x="7491" y="35521"/>
                    </a:cubicBezTo>
                    <a:cubicBezTo>
                      <a:pt x="5997" y="33961"/>
                      <a:pt x="3443" y="33629"/>
                      <a:pt x="1527" y="33629"/>
                    </a:cubicBezTo>
                    <a:cubicBezTo>
                      <a:pt x="1447" y="33629"/>
                      <a:pt x="1368" y="33630"/>
                      <a:pt x="1290" y="33631"/>
                    </a:cubicBezTo>
                    <a:cubicBezTo>
                      <a:pt x="3518" y="31941"/>
                      <a:pt x="5762" y="30036"/>
                      <a:pt x="5787" y="30015"/>
                    </a:cubicBezTo>
                    <a:cubicBezTo>
                      <a:pt x="5834" y="29974"/>
                      <a:pt x="5867" y="29921"/>
                      <a:pt x="5883" y="29862"/>
                    </a:cubicBezTo>
                    <a:cubicBezTo>
                      <a:pt x="5901" y="29794"/>
                      <a:pt x="7699" y="23064"/>
                      <a:pt x="11516" y="19466"/>
                    </a:cubicBezTo>
                    <a:cubicBezTo>
                      <a:pt x="15339" y="15861"/>
                      <a:pt x="24524" y="13396"/>
                      <a:pt x="24617" y="13372"/>
                    </a:cubicBezTo>
                    <a:cubicBezTo>
                      <a:pt x="24659" y="13360"/>
                      <a:pt x="24700" y="13338"/>
                      <a:pt x="24735" y="13310"/>
                    </a:cubicBezTo>
                    <a:cubicBezTo>
                      <a:pt x="30878" y="8044"/>
                      <a:pt x="50958" y="4555"/>
                      <a:pt x="51160" y="4521"/>
                    </a:cubicBezTo>
                    <a:cubicBezTo>
                      <a:pt x="51256" y="4504"/>
                      <a:pt x="51339" y="4442"/>
                      <a:pt x="51382" y="4353"/>
                    </a:cubicBezTo>
                    <a:cubicBezTo>
                      <a:pt x="51387" y="4340"/>
                      <a:pt x="52032" y="2995"/>
                      <a:pt x="53528" y="887"/>
                    </a:cubicBezTo>
                    <a:cubicBezTo>
                      <a:pt x="55394" y="697"/>
                      <a:pt x="56955" y="601"/>
                      <a:pt x="58173" y="601"/>
                    </a:cubicBezTo>
                    <a:close/>
                    <a:moveTo>
                      <a:pt x="58172" y="1"/>
                    </a:moveTo>
                    <a:cubicBezTo>
                      <a:pt x="56905" y="1"/>
                      <a:pt x="55276" y="102"/>
                      <a:pt x="53331" y="303"/>
                    </a:cubicBezTo>
                    <a:cubicBezTo>
                      <a:pt x="53245" y="312"/>
                      <a:pt x="53167" y="357"/>
                      <a:pt x="53117" y="427"/>
                    </a:cubicBezTo>
                    <a:cubicBezTo>
                      <a:pt x="51799" y="2271"/>
                      <a:pt x="51116" y="3544"/>
                      <a:pt x="50907" y="3954"/>
                    </a:cubicBezTo>
                    <a:cubicBezTo>
                      <a:pt x="48902" y="4306"/>
                      <a:pt x="30502" y="7645"/>
                      <a:pt x="24395" y="12808"/>
                    </a:cubicBezTo>
                    <a:cubicBezTo>
                      <a:pt x="23484" y="13055"/>
                      <a:pt x="14906" y="15442"/>
                      <a:pt x="11104" y="19028"/>
                    </a:cubicBezTo>
                    <a:cubicBezTo>
                      <a:pt x="7364" y="22554"/>
                      <a:pt x="5564" y="28751"/>
                      <a:pt x="5326" y="29616"/>
                    </a:cubicBezTo>
                    <a:cubicBezTo>
                      <a:pt x="4876" y="29998"/>
                      <a:pt x="2368" y="32105"/>
                      <a:pt x="151" y="33730"/>
                    </a:cubicBezTo>
                    <a:cubicBezTo>
                      <a:pt x="43" y="33810"/>
                      <a:pt x="0" y="33951"/>
                      <a:pt x="46" y="34077"/>
                    </a:cubicBezTo>
                    <a:cubicBezTo>
                      <a:pt x="90" y="34195"/>
                      <a:pt x="203" y="34273"/>
                      <a:pt x="328" y="34273"/>
                    </a:cubicBezTo>
                    <a:cubicBezTo>
                      <a:pt x="336" y="34273"/>
                      <a:pt x="343" y="34273"/>
                      <a:pt x="350" y="34272"/>
                    </a:cubicBezTo>
                    <a:cubicBezTo>
                      <a:pt x="704" y="34246"/>
                      <a:pt x="1116" y="34227"/>
                      <a:pt x="1561" y="34227"/>
                    </a:cubicBezTo>
                    <a:cubicBezTo>
                      <a:pt x="3362" y="34227"/>
                      <a:pt x="5715" y="34536"/>
                      <a:pt x="7056" y="35936"/>
                    </a:cubicBezTo>
                    <a:cubicBezTo>
                      <a:pt x="8742" y="37695"/>
                      <a:pt x="8599" y="40889"/>
                      <a:pt x="8363" y="42637"/>
                    </a:cubicBezTo>
                    <a:cubicBezTo>
                      <a:pt x="8337" y="42830"/>
                      <a:pt x="8490" y="42978"/>
                      <a:pt x="8660" y="42978"/>
                    </a:cubicBezTo>
                    <a:cubicBezTo>
                      <a:pt x="8715" y="42978"/>
                      <a:pt x="8771" y="42963"/>
                      <a:pt x="8824" y="42929"/>
                    </a:cubicBezTo>
                    <a:cubicBezTo>
                      <a:pt x="11539" y="41162"/>
                      <a:pt x="15798" y="38357"/>
                      <a:pt x="16689" y="37770"/>
                    </a:cubicBezTo>
                    <a:cubicBezTo>
                      <a:pt x="17867" y="38549"/>
                      <a:pt x="25003" y="43101"/>
                      <a:pt x="32897" y="44432"/>
                    </a:cubicBezTo>
                    <a:cubicBezTo>
                      <a:pt x="35633" y="44894"/>
                      <a:pt x="38471" y="45052"/>
                      <a:pt x="41071" y="45052"/>
                    </a:cubicBezTo>
                    <a:cubicBezTo>
                      <a:pt x="45578" y="45052"/>
                      <a:pt x="49369" y="44578"/>
                      <a:pt x="50674" y="44393"/>
                    </a:cubicBezTo>
                    <a:lnTo>
                      <a:pt x="50674" y="44393"/>
                    </a:lnTo>
                    <a:lnTo>
                      <a:pt x="50390" y="45267"/>
                    </a:lnTo>
                    <a:cubicBezTo>
                      <a:pt x="50350" y="45391"/>
                      <a:pt x="50394" y="45528"/>
                      <a:pt x="50501" y="45604"/>
                    </a:cubicBezTo>
                    <a:cubicBezTo>
                      <a:pt x="50553" y="45641"/>
                      <a:pt x="50614" y="45660"/>
                      <a:pt x="50675" y="45660"/>
                    </a:cubicBezTo>
                    <a:cubicBezTo>
                      <a:pt x="50739" y="45660"/>
                      <a:pt x="50803" y="45640"/>
                      <a:pt x="50856" y="45600"/>
                    </a:cubicBezTo>
                    <a:cubicBezTo>
                      <a:pt x="51923" y="44803"/>
                      <a:pt x="53809" y="43771"/>
                      <a:pt x="56432" y="43771"/>
                    </a:cubicBezTo>
                    <a:cubicBezTo>
                      <a:pt x="57703" y="43771"/>
                      <a:pt x="59146" y="44013"/>
                      <a:pt x="60753" y="44641"/>
                    </a:cubicBezTo>
                    <a:cubicBezTo>
                      <a:pt x="63104" y="45560"/>
                      <a:pt x="64676" y="47196"/>
                      <a:pt x="65426" y="49504"/>
                    </a:cubicBezTo>
                    <a:cubicBezTo>
                      <a:pt x="65466" y="49628"/>
                      <a:pt x="65580" y="49711"/>
                      <a:pt x="65709" y="49712"/>
                    </a:cubicBezTo>
                    <a:lnTo>
                      <a:pt x="65711" y="49712"/>
                    </a:lnTo>
                    <a:cubicBezTo>
                      <a:pt x="65839" y="49712"/>
                      <a:pt x="65954" y="49631"/>
                      <a:pt x="65996" y="49509"/>
                    </a:cubicBezTo>
                    <a:cubicBezTo>
                      <a:pt x="66791" y="47188"/>
                      <a:pt x="67489" y="44948"/>
                      <a:pt x="67550" y="44515"/>
                    </a:cubicBezTo>
                    <a:cubicBezTo>
                      <a:pt x="67573" y="44362"/>
                      <a:pt x="67768" y="44047"/>
                      <a:pt x="67995" y="43680"/>
                    </a:cubicBezTo>
                    <a:cubicBezTo>
                      <a:pt x="68693" y="42550"/>
                      <a:pt x="69994" y="40448"/>
                      <a:pt x="70244" y="36870"/>
                    </a:cubicBezTo>
                    <a:lnTo>
                      <a:pt x="70571" y="32170"/>
                    </a:lnTo>
                    <a:lnTo>
                      <a:pt x="80400" y="23373"/>
                    </a:lnTo>
                    <a:cubicBezTo>
                      <a:pt x="80455" y="23322"/>
                      <a:pt x="80489" y="23253"/>
                      <a:pt x="80498" y="23178"/>
                    </a:cubicBezTo>
                    <a:cubicBezTo>
                      <a:pt x="80694" y="21153"/>
                      <a:pt x="80492" y="17737"/>
                      <a:pt x="78403" y="12961"/>
                    </a:cubicBezTo>
                    <a:cubicBezTo>
                      <a:pt x="74439" y="3901"/>
                      <a:pt x="61681" y="1"/>
                      <a:pt x="58172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" name="Google Shape;319;p29"/>
              <p:cNvSpPr/>
              <p:nvPr/>
            </p:nvSpPr>
            <p:spPr>
              <a:xfrm>
                <a:off x="5401225" y="3171855"/>
                <a:ext cx="1242341" cy="715712"/>
              </a:xfrm>
              <a:custGeom>
                <a:rect b="b" l="l" r="r" t="t"/>
                <a:pathLst>
                  <a:path extrusionOk="0" h="36349" w="63095">
                    <a:moveTo>
                      <a:pt x="28859" y="1"/>
                    </a:moveTo>
                    <a:cubicBezTo>
                      <a:pt x="28859" y="1"/>
                      <a:pt x="27925" y="2804"/>
                      <a:pt x="25354" y="3739"/>
                    </a:cubicBezTo>
                    <a:cubicBezTo>
                      <a:pt x="22785" y="4673"/>
                      <a:pt x="15777" y="8644"/>
                      <a:pt x="15777" y="8644"/>
                    </a:cubicBezTo>
                    <a:cubicBezTo>
                      <a:pt x="15777" y="8644"/>
                      <a:pt x="15543" y="15185"/>
                      <a:pt x="10872" y="19156"/>
                    </a:cubicBezTo>
                    <a:cubicBezTo>
                      <a:pt x="6199" y="23128"/>
                      <a:pt x="816" y="32397"/>
                      <a:pt x="816" y="32397"/>
                    </a:cubicBezTo>
                    <a:lnTo>
                      <a:pt x="0" y="35165"/>
                    </a:lnTo>
                    <a:lnTo>
                      <a:pt x="2547" y="36348"/>
                    </a:lnTo>
                    <a:cubicBezTo>
                      <a:pt x="2547" y="36348"/>
                      <a:pt x="2660" y="32760"/>
                      <a:pt x="8266" y="27267"/>
                    </a:cubicBezTo>
                    <a:cubicBezTo>
                      <a:pt x="13871" y="21774"/>
                      <a:pt x="17346" y="12468"/>
                      <a:pt x="17795" y="12244"/>
                    </a:cubicBezTo>
                    <a:cubicBezTo>
                      <a:pt x="18244" y="12020"/>
                      <a:pt x="28109" y="5517"/>
                      <a:pt x="28109" y="5517"/>
                    </a:cubicBezTo>
                    <a:cubicBezTo>
                      <a:pt x="28109" y="5517"/>
                      <a:pt x="35732" y="10787"/>
                      <a:pt x="44365" y="12244"/>
                    </a:cubicBezTo>
                    <a:cubicBezTo>
                      <a:pt x="47103" y="12706"/>
                      <a:pt x="49930" y="12864"/>
                      <a:pt x="52516" y="12864"/>
                    </a:cubicBezTo>
                    <a:cubicBezTo>
                      <a:pt x="57320" y="12864"/>
                      <a:pt x="61287" y="12319"/>
                      <a:pt x="62285" y="12170"/>
                    </a:cubicBezTo>
                    <a:cubicBezTo>
                      <a:pt x="62777" y="10883"/>
                      <a:pt x="63095" y="9431"/>
                      <a:pt x="62265" y="8878"/>
                    </a:cubicBezTo>
                    <a:cubicBezTo>
                      <a:pt x="60863" y="7943"/>
                      <a:pt x="61330" y="5374"/>
                      <a:pt x="61331" y="5374"/>
                    </a:cubicBezTo>
                    <a:lnTo>
                      <a:pt x="61331" y="5374"/>
                    </a:lnTo>
                    <a:cubicBezTo>
                      <a:pt x="61330" y="5374"/>
                      <a:pt x="60162" y="7943"/>
                      <a:pt x="50819" y="7943"/>
                    </a:cubicBezTo>
                    <a:cubicBezTo>
                      <a:pt x="41473" y="7943"/>
                      <a:pt x="28859" y="1"/>
                      <a:pt x="2885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" name="Google Shape;320;p29"/>
              <p:cNvSpPr/>
              <p:nvPr/>
            </p:nvSpPr>
            <p:spPr>
              <a:xfrm>
                <a:off x="6330180" y="3010870"/>
                <a:ext cx="849171" cy="1070939"/>
              </a:xfrm>
              <a:custGeom>
                <a:rect b="b" l="l" r="r" t="t"/>
                <a:pathLst>
                  <a:path extrusionOk="0" h="54390" w="43127">
                    <a:moveTo>
                      <a:pt x="42419" y="0"/>
                    </a:moveTo>
                    <a:lnTo>
                      <a:pt x="32841" y="4439"/>
                    </a:lnTo>
                    <a:cubicBezTo>
                      <a:pt x="32841" y="4439"/>
                      <a:pt x="33308" y="11681"/>
                      <a:pt x="30738" y="15419"/>
                    </a:cubicBezTo>
                    <a:cubicBezTo>
                      <a:pt x="28168" y="19157"/>
                      <a:pt x="27234" y="20325"/>
                      <a:pt x="27234" y="20325"/>
                    </a:cubicBezTo>
                    <a:cubicBezTo>
                      <a:pt x="27234" y="20325"/>
                      <a:pt x="27000" y="25931"/>
                      <a:pt x="25364" y="29435"/>
                    </a:cubicBezTo>
                    <a:cubicBezTo>
                      <a:pt x="23729" y="32939"/>
                      <a:pt x="21160" y="34108"/>
                      <a:pt x="21160" y="34108"/>
                    </a:cubicBezTo>
                    <a:cubicBezTo>
                      <a:pt x="21160" y="34108"/>
                      <a:pt x="21393" y="38080"/>
                      <a:pt x="18122" y="41115"/>
                    </a:cubicBezTo>
                    <a:cubicBezTo>
                      <a:pt x="14852" y="44152"/>
                      <a:pt x="6676" y="49058"/>
                      <a:pt x="1536" y="52329"/>
                    </a:cubicBezTo>
                    <a:cubicBezTo>
                      <a:pt x="999" y="52671"/>
                      <a:pt x="492" y="53033"/>
                      <a:pt x="1" y="53403"/>
                    </a:cubicBezTo>
                    <a:lnTo>
                      <a:pt x="1222" y="54390"/>
                    </a:lnTo>
                    <a:cubicBezTo>
                      <a:pt x="1222" y="54390"/>
                      <a:pt x="6715" y="50130"/>
                      <a:pt x="14450" y="46205"/>
                    </a:cubicBezTo>
                    <a:cubicBezTo>
                      <a:pt x="22187" y="42282"/>
                      <a:pt x="24092" y="39479"/>
                      <a:pt x="26334" y="34882"/>
                    </a:cubicBezTo>
                    <a:cubicBezTo>
                      <a:pt x="28576" y="30287"/>
                      <a:pt x="31379" y="21541"/>
                      <a:pt x="31492" y="20756"/>
                    </a:cubicBezTo>
                    <a:cubicBezTo>
                      <a:pt x="31604" y="19972"/>
                      <a:pt x="33846" y="17954"/>
                      <a:pt x="34183" y="13134"/>
                    </a:cubicBezTo>
                    <a:lnTo>
                      <a:pt x="34519" y="8313"/>
                    </a:lnTo>
                    <a:lnTo>
                      <a:pt x="43126" y="606"/>
                    </a:lnTo>
                    <a:lnTo>
                      <a:pt x="42419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" name="Google Shape;321;p29"/>
              <p:cNvSpPr/>
              <p:nvPr/>
            </p:nvSpPr>
            <p:spPr>
              <a:xfrm>
                <a:off x="6591033" y="3117885"/>
                <a:ext cx="123043" cy="274498"/>
              </a:xfrm>
              <a:custGeom>
                <a:rect b="b" l="l" r="r" t="t"/>
                <a:pathLst>
                  <a:path extrusionOk="0" h="13941" w="6249">
                    <a:moveTo>
                      <a:pt x="5906" y="1"/>
                    </a:moveTo>
                    <a:cubicBezTo>
                      <a:pt x="5856" y="1"/>
                      <a:pt x="5804" y="14"/>
                      <a:pt x="5758" y="41"/>
                    </a:cubicBezTo>
                    <a:cubicBezTo>
                      <a:pt x="5615" y="126"/>
                      <a:pt x="2275" y="2174"/>
                      <a:pt x="1136" y="6614"/>
                    </a:cubicBezTo>
                    <a:cubicBezTo>
                      <a:pt x="0" y="11041"/>
                      <a:pt x="1217" y="13660"/>
                      <a:pt x="1269" y="13769"/>
                    </a:cubicBezTo>
                    <a:cubicBezTo>
                      <a:pt x="1319" y="13874"/>
                      <a:pt x="1424" y="13940"/>
                      <a:pt x="1539" y="13940"/>
                    </a:cubicBezTo>
                    <a:cubicBezTo>
                      <a:pt x="1761" y="13940"/>
                      <a:pt x="1905" y="13710"/>
                      <a:pt x="1811" y="13511"/>
                    </a:cubicBezTo>
                    <a:cubicBezTo>
                      <a:pt x="1799" y="13486"/>
                      <a:pt x="641" y="10963"/>
                      <a:pt x="1718" y="6763"/>
                    </a:cubicBezTo>
                    <a:cubicBezTo>
                      <a:pt x="2793" y="2570"/>
                      <a:pt x="6034" y="575"/>
                      <a:pt x="6066" y="556"/>
                    </a:cubicBezTo>
                    <a:cubicBezTo>
                      <a:pt x="6205" y="470"/>
                      <a:pt x="6248" y="287"/>
                      <a:pt x="6164" y="147"/>
                    </a:cubicBezTo>
                    <a:cubicBezTo>
                      <a:pt x="6108" y="53"/>
                      <a:pt x="6008" y="1"/>
                      <a:pt x="590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" name="Google Shape;322;p29"/>
              <p:cNvSpPr/>
              <p:nvPr/>
            </p:nvSpPr>
            <p:spPr>
              <a:xfrm>
                <a:off x="5854607" y="2454292"/>
                <a:ext cx="782796" cy="448558"/>
              </a:xfrm>
              <a:custGeom>
                <a:rect b="b" l="l" r="r" t="t"/>
                <a:pathLst>
                  <a:path extrusionOk="0" h="22781" w="39756">
                    <a:moveTo>
                      <a:pt x="18196" y="0"/>
                    </a:moveTo>
                    <a:cubicBezTo>
                      <a:pt x="13076" y="0"/>
                      <a:pt x="8222" y="1483"/>
                      <a:pt x="6165" y="3092"/>
                    </a:cubicBezTo>
                    <a:cubicBezTo>
                      <a:pt x="3272" y="5357"/>
                      <a:pt x="5914" y="6112"/>
                      <a:pt x="7297" y="6489"/>
                    </a:cubicBezTo>
                    <a:cubicBezTo>
                      <a:pt x="8682" y="6866"/>
                      <a:pt x="4530" y="7118"/>
                      <a:pt x="2391" y="9508"/>
                    </a:cubicBezTo>
                    <a:cubicBezTo>
                      <a:pt x="252" y="11898"/>
                      <a:pt x="1" y="16176"/>
                      <a:pt x="1763" y="17183"/>
                    </a:cubicBezTo>
                    <a:cubicBezTo>
                      <a:pt x="2083" y="17366"/>
                      <a:pt x="2511" y="17441"/>
                      <a:pt x="2998" y="17441"/>
                    </a:cubicBezTo>
                    <a:cubicBezTo>
                      <a:pt x="5187" y="17441"/>
                      <a:pt x="8555" y="15925"/>
                      <a:pt x="8555" y="15925"/>
                    </a:cubicBezTo>
                    <a:lnTo>
                      <a:pt x="9815" y="16804"/>
                    </a:lnTo>
                    <a:lnTo>
                      <a:pt x="22646" y="13534"/>
                    </a:lnTo>
                    <a:lnTo>
                      <a:pt x="22771" y="14415"/>
                    </a:lnTo>
                    <a:cubicBezTo>
                      <a:pt x="22851" y="14975"/>
                      <a:pt x="24812" y="15077"/>
                      <a:pt x="26521" y="15077"/>
                    </a:cubicBezTo>
                    <a:cubicBezTo>
                      <a:pt x="27501" y="15077"/>
                      <a:pt x="28398" y="15044"/>
                      <a:pt x="28811" y="15044"/>
                    </a:cubicBezTo>
                    <a:cubicBezTo>
                      <a:pt x="29942" y="15044"/>
                      <a:pt x="30949" y="20201"/>
                      <a:pt x="32711" y="21711"/>
                    </a:cubicBezTo>
                    <a:cubicBezTo>
                      <a:pt x="33591" y="22466"/>
                      <a:pt x="34408" y="22780"/>
                      <a:pt x="35132" y="22780"/>
                    </a:cubicBezTo>
                    <a:cubicBezTo>
                      <a:pt x="35855" y="22780"/>
                      <a:pt x="36484" y="22466"/>
                      <a:pt x="36987" y="21963"/>
                    </a:cubicBezTo>
                    <a:cubicBezTo>
                      <a:pt x="37995" y="20958"/>
                      <a:pt x="39756" y="18566"/>
                      <a:pt x="39503" y="15925"/>
                    </a:cubicBezTo>
                    <a:cubicBezTo>
                      <a:pt x="39252" y="13282"/>
                      <a:pt x="38120" y="12150"/>
                      <a:pt x="38120" y="12150"/>
                    </a:cubicBezTo>
                    <a:cubicBezTo>
                      <a:pt x="38120" y="12150"/>
                      <a:pt x="38875" y="11521"/>
                      <a:pt x="38372" y="10515"/>
                    </a:cubicBezTo>
                    <a:cubicBezTo>
                      <a:pt x="38228" y="10227"/>
                      <a:pt x="37879" y="10124"/>
                      <a:pt x="37454" y="10124"/>
                    </a:cubicBezTo>
                    <a:cubicBezTo>
                      <a:pt x="36390" y="10124"/>
                      <a:pt x="34850" y="10767"/>
                      <a:pt x="34850" y="10767"/>
                    </a:cubicBezTo>
                    <a:cubicBezTo>
                      <a:pt x="34850" y="10767"/>
                      <a:pt x="34850" y="10138"/>
                      <a:pt x="34346" y="8376"/>
                    </a:cubicBezTo>
                    <a:cubicBezTo>
                      <a:pt x="33843" y="6615"/>
                      <a:pt x="31326" y="2841"/>
                      <a:pt x="24408" y="828"/>
                    </a:cubicBezTo>
                    <a:cubicBezTo>
                      <a:pt x="22406" y="246"/>
                      <a:pt x="20279" y="0"/>
                      <a:pt x="18196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" name="Google Shape;323;p29"/>
              <p:cNvSpPr/>
              <p:nvPr/>
            </p:nvSpPr>
            <p:spPr>
              <a:xfrm>
                <a:off x="5855474" y="2448267"/>
                <a:ext cx="787521" cy="460608"/>
              </a:xfrm>
              <a:custGeom>
                <a:rect b="b" l="l" r="r" t="t"/>
                <a:pathLst>
                  <a:path extrusionOk="0" h="23393" w="39996">
                    <a:moveTo>
                      <a:pt x="18192" y="616"/>
                    </a:moveTo>
                    <a:cubicBezTo>
                      <a:pt x="20244" y="616"/>
                      <a:pt x="22331" y="855"/>
                      <a:pt x="24279" y="1422"/>
                    </a:cubicBezTo>
                    <a:cubicBezTo>
                      <a:pt x="30853" y="3334"/>
                      <a:pt x="33491" y="6938"/>
                      <a:pt x="34014" y="8765"/>
                    </a:cubicBezTo>
                    <a:cubicBezTo>
                      <a:pt x="34491" y="10440"/>
                      <a:pt x="34504" y="11067"/>
                      <a:pt x="34504" y="11072"/>
                    </a:cubicBezTo>
                    <a:cubicBezTo>
                      <a:pt x="34504" y="11173"/>
                      <a:pt x="34554" y="11266"/>
                      <a:pt x="34637" y="11322"/>
                    </a:cubicBezTo>
                    <a:cubicBezTo>
                      <a:pt x="34688" y="11356"/>
                      <a:pt x="34746" y="11373"/>
                      <a:pt x="34804" y="11373"/>
                    </a:cubicBezTo>
                    <a:cubicBezTo>
                      <a:pt x="34843" y="11373"/>
                      <a:pt x="34882" y="11365"/>
                      <a:pt x="34919" y="11349"/>
                    </a:cubicBezTo>
                    <a:cubicBezTo>
                      <a:pt x="35705" y="11022"/>
                      <a:pt x="36755" y="10730"/>
                      <a:pt x="37427" y="10730"/>
                    </a:cubicBezTo>
                    <a:cubicBezTo>
                      <a:pt x="37745" y="10730"/>
                      <a:pt x="37978" y="10796"/>
                      <a:pt x="38058" y="10955"/>
                    </a:cubicBezTo>
                    <a:cubicBezTo>
                      <a:pt x="38438" y="11715"/>
                      <a:pt x="37939" y="12177"/>
                      <a:pt x="37882" y="12224"/>
                    </a:cubicBezTo>
                    <a:cubicBezTo>
                      <a:pt x="37747" y="12338"/>
                      <a:pt x="37738" y="12542"/>
                      <a:pt x="37862" y="12668"/>
                    </a:cubicBezTo>
                    <a:cubicBezTo>
                      <a:pt x="37872" y="12678"/>
                      <a:pt x="38922" y="13774"/>
                      <a:pt x="39159" y="16259"/>
                    </a:cubicBezTo>
                    <a:cubicBezTo>
                      <a:pt x="39376" y="18529"/>
                      <a:pt x="37987" y="20800"/>
                      <a:pt x="36731" y="22056"/>
                    </a:cubicBezTo>
                    <a:cubicBezTo>
                      <a:pt x="36243" y="22544"/>
                      <a:pt x="35688" y="22787"/>
                      <a:pt x="35091" y="22787"/>
                    </a:cubicBezTo>
                    <a:cubicBezTo>
                      <a:pt x="34392" y="22787"/>
                      <a:pt x="33635" y="22454"/>
                      <a:pt x="32861" y="21789"/>
                    </a:cubicBezTo>
                    <a:cubicBezTo>
                      <a:pt x="32035" y="21081"/>
                      <a:pt x="31356" y="19444"/>
                      <a:pt x="30757" y="18000"/>
                    </a:cubicBezTo>
                    <a:cubicBezTo>
                      <a:pt x="30046" y="16288"/>
                      <a:pt x="29533" y="15049"/>
                      <a:pt x="28766" y="15049"/>
                    </a:cubicBezTo>
                    <a:lnTo>
                      <a:pt x="28767" y="15050"/>
                    </a:lnTo>
                    <a:cubicBezTo>
                      <a:pt x="28602" y="15050"/>
                      <a:pt x="28364" y="15055"/>
                      <a:pt x="28073" y="15060"/>
                    </a:cubicBezTo>
                    <a:cubicBezTo>
                      <a:pt x="27534" y="15072"/>
                      <a:pt x="27050" y="15078"/>
                      <a:pt x="26616" y="15078"/>
                    </a:cubicBezTo>
                    <a:cubicBezTo>
                      <a:pt x="23890" y="15078"/>
                      <a:pt x="23138" y="14863"/>
                      <a:pt x="23025" y="14679"/>
                    </a:cubicBezTo>
                    <a:lnTo>
                      <a:pt x="22899" y="13798"/>
                    </a:lnTo>
                    <a:cubicBezTo>
                      <a:pt x="22887" y="13714"/>
                      <a:pt x="22840" y="13638"/>
                      <a:pt x="22769" y="13590"/>
                    </a:cubicBezTo>
                    <a:cubicBezTo>
                      <a:pt x="22719" y="13556"/>
                      <a:pt x="22661" y="13539"/>
                      <a:pt x="22603" y="13539"/>
                    </a:cubicBezTo>
                    <a:cubicBezTo>
                      <a:pt x="22577" y="13539"/>
                      <a:pt x="22552" y="13542"/>
                      <a:pt x="22527" y="13549"/>
                    </a:cubicBezTo>
                    <a:lnTo>
                      <a:pt x="9829" y="16786"/>
                    </a:lnTo>
                    <a:lnTo>
                      <a:pt x="8683" y="15984"/>
                    </a:lnTo>
                    <a:cubicBezTo>
                      <a:pt x="8632" y="15948"/>
                      <a:pt x="8572" y="15930"/>
                      <a:pt x="8511" y="15930"/>
                    </a:cubicBezTo>
                    <a:cubicBezTo>
                      <a:pt x="8469" y="15930"/>
                      <a:pt x="8427" y="15938"/>
                      <a:pt x="8388" y="15956"/>
                    </a:cubicBezTo>
                    <a:cubicBezTo>
                      <a:pt x="7303" y="16444"/>
                      <a:pt x="4652" y="17447"/>
                      <a:pt x="2945" y="17447"/>
                    </a:cubicBezTo>
                    <a:cubicBezTo>
                      <a:pt x="2511" y="17447"/>
                      <a:pt x="2138" y="17382"/>
                      <a:pt x="1867" y="17227"/>
                    </a:cubicBezTo>
                    <a:cubicBezTo>
                      <a:pt x="1389" y="16954"/>
                      <a:pt x="1051" y="16347"/>
                      <a:pt x="917" y="15518"/>
                    </a:cubicBezTo>
                    <a:cubicBezTo>
                      <a:pt x="667" y="13980"/>
                      <a:pt x="1156" y="11596"/>
                      <a:pt x="2571" y="10014"/>
                    </a:cubicBezTo>
                    <a:cubicBezTo>
                      <a:pt x="3762" y="8684"/>
                      <a:pt x="5621" y="8039"/>
                      <a:pt x="6731" y="7654"/>
                    </a:cubicBezTo>
                    <a:cubicBezTo>
                      <a:pt x="7517" y="7381"/>
                      <a:pt x="7841" y="7268"/>
                      <a:pt x="7831" y="6938"/>
                    </a:cubicBezTo>
                    <a:cubicBezTo>
                      <a:pt x="7820" y="6638"/>
                      <a:pt x="7479" y="6545"/>
                      <a:pt x="7333" y="6505"/>
                    </a:cubicBezTo>
                    <a:cubicBezTo>
                      <a:pt x="6662" y="6321"/>
                      <a:pt x="5265" y="5940"/>
                      <a:pt x="5132" y="5284"/>
                    </a:cubicBezTo>
                    <a:cubicBezTo>
                      <a:pt x="5049" y="4871"/>
                      <a:pt x="5455" y="4302"/>
                      <a:pt x="6306" y="3634"/>
                    </a:cubicBezTo>
                    <a:cubicBezTo>
                      <a:pt x="8316" y="2062"/>
                      <a:pt x="13145" y="616"/>
                      <a:pt x="18192" y="616"/>
                    </a:cubicBezTo>
                    <a:close/>
                    <a:moveTo>
                      <a:pt x="18124" y="1"/>
                    </a:moveTo>
                    <a:cubicBezTo>
                      <a:pt x="12953" y="1"/>
                      <a:pt x="8061" y="1499"/>
                      <a:pt x="5936" y="3162"/>
                    </a:cubicBezTo>
                    <a:cubicBezTo>
                      <a:pt x="4864" y="4001"/>
                      <a:pt x="4408" y="4733"/>
                      <a:pt x="4543" y="5402"/>
                    </a:cubicBezTo>
                    <a:cubicBezTo>
                      <a:pt x="4723" y="6298"/>
                      <a:pt x="5916" y="6728"/>
                      <a:pt x="6819" y="6986"/>
                    </a:cubicBezTo>
                    <a:cubicBezTo>
                      <a:pt x="6727" y="7019"/>
                      <a:pt x="6629" y="7054"/>
                      <a:pt x="6534" y="7086"/>
                    </a:cubicBezTo>
                    <a:cubicBezTo>
                      <a:pt x="5368" y="7490"/>
                      <a:pt x="3418" y="8167"/>
                      <a:pt x="2123" y="9614"/>
                    </a:cubicBezTo>
                    <a:cubicBezTo>
                      <a:pt x="742" y="11158"/>
                      <a:pt x="1" y="13626"/>
                      <a:pt x="324" y="15614"/>
                    </a:cubicBezTo>
                    <a:cubicBezTo>
                      <a:pt x="490" y="16641"/>
                      <a:pt x="921" y="17380"/>
                      <a:pt x="1569" y="17750"/>
                    </a:cubicBezTo>
                    <a:cubicBezTo>
                      <a:pt x="1939" y="17961"/>
                      <a:pt x="2424" y="18046"/>
                      <a:pt x="2968" y="18046"/>
                    </a:cubicBezTo>
                    <a:cubicBezTo>
                      <a:pt x="4950" y="18046"/>
                      <a:pt x="7710" y="16908"/>
                      <a:pt x="8478" y="16573"/>
                    </a:cubicBezTo>
                    <a:lnTo>
                      <a:pt x="9597" y="17357"/>
                    </a:lnTo>
                    <a:cubicBezTo>
                      <a:pt x="9648" y="17392"/>
                      <a:pt x="9707" y="17411"/>
                      <a:pt x="9768" y="17411"/>
                    </a:cubicBezTo>
                    <a:cubicBezTo>
                      <a:pt x="9793" y="17411"/>
                      <a:pt x="9819" y="17408"/>
                      <a:pt x="9844" y="17401"/>
                    </a:cubicBezTo>
                    <a:lnTo>
                      <a:pt x="22351" y="14213"/>
                    </a:lnTo>
                    <a:lnTo>
                      <a:pt x="22430" y="14763"/>
                    </a:lnTo>
                    <a:cubicBezTo>
                      <a:pt x="22532" y="15479"/>
                      <a:pt x="23923" y="15681"/>
                      <a:pt x="26474" y="15681"/>
                    </a:cubicBezTo>
                    <a:cubicBezTo>
                      <a:pt x="26968" y="15681"/>
                      <a:pt x="27506" y="15673"/>
                      <a:pt x="28086" y="15660"/>
                    </a:cubicBezTo>
                    <a:cubicBezTo>
                      <a:pt x="28371" y="15654"/>
                      <a:pt x="28606" y="15650"/>
                      <a:pt x="28766" y="15650"/>
                    </a:cubicBezTo>
                    <a:cubicBezTo>
                      <a:pt x="29131" y="15650"/>
                      <a:pt x="29750" y="17141"/>
                      <a:pt x="30202" y="18230"/>
                    </a:cubicBezTo>
                    <a:cubicBezTo>
                      <a:pt x="30826" y="19737"/>
                      <a:pt x="31536" y="21444"/>
                      <a:pt x="32471" y="22246"/>
                    </a:cubicBezTo>
                    <a:cubicBezTo>
                      <a:pt x="33472" y="23104"/>
                      <a:pt x="34349" y="23392"/>
                      <a:pt x="35076" y="23392"/>
                    </a:cubicBezTo>
                    <a:cubicBezTo>
                      <a:pt x="36084" y="23392"/>
                      <a:pt x="36801" y="22837"/>
                      <a:pt x="37155" y="22481"/>
                    </a:cubicBezTo>
                    <a:cubicBezTo>
                      <a:pt x="38505" y="21133"/>
                      <a:pt x="39995" y="18681"/>
                      <a:pt x="39759" y="16202"/>
                    </a:cubicBezTo>
                    <a:cubicBezTo>
                      <a:pt x="39560" y="14111"/>
                      <a:pt x="38826" y="12924"/>
                      <a:pt x="38475" y="12465"/>
                    </a:cubicBezTo>
                    <a:cubicBezTo>
                      <a:pt x="38749" y="12099"/>
                      <a:pt x="38981" y="11456"/>
                      <a:pt x="38596" y="10687"/>
                    </a:cubicBezTo>
                    <a:cubicBezTo>
                      <a:pt x="38390" y="10274"/>
                      <a:pt x="37926" y="10131"/>
                      <a:pt x="37385" y="10131"/>
                    </a:cubicBezTo>
                    <a:cubicBezTo>
                      <a:pt x="36589" y="10131"/>
                      <a:pt x="35624" y="10440"/>
                      <a:pt x="35063" y="10649"/>
                    </a:cubicBezTo>
                    <a:cubicBezTo>
                      <a:pt x="35008" y="10270"/>
                      <a:pt x="34881" y="9617"/>
                      <a:pt x="34591" y="8600"/>
                    </a:cubicBezTo>
                    <a:cubicBezTo>
                      <a:pt x="34438" y="8063"/>
                      <a:pt x="32850" y="3289"/>
                      <a:pt x="24448" y="846"/>
                    </a:cubicBezTo>
                    <a:cubicBezTo>
                      <a:pt x="22407" y="252"/>
                      <a:pt x="20242" y="1"/>
                      <a:pt x="1812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" name="Google Shape;324;p29"/>
              <p:cNvSpPr/>
              <p:nvPr/>
            </p:nvSpPr>
            <p:spPr>
              <a:xfrm>
                <a:off x="6281368" y="2972494"/>
                <a:ext cx="275955" cy="385215"/>
              </a:xfrm>
              <a:custGeom>
                <a:rect b="b" l="l" r="r" t="t"/>
                <a:pathLst>
                  <a:path extrusionOk="0" h="19564" w="14015">
                    <a:moveTo>
                      <a:pt x="12607" y="0"/>
                    </a:moveTo>
                    <a:cubicBezTo>
                      <a:pt x="11646" y="0"/>
                      <a:pt x="9790" y="3411"/>
                      <a:pt x="8522" y="6674"/>
                    </a:cubicBezTo>
                    <a:cubicBezTo>
                      <a:pt x="6952" y="10710"/>
                      <a:pt x="1" y="15867"/>
                      <a:pt x="1235" y="17100"/>
                    </a:cubicBezTo>
                    <a:cubicBezTo>
                      <a:pt x="1987" y="17852"/>
                      <a:pt x="4324" y="19564"/>
                      <a:pt x="6719" y="19564"/>
                    </a:cubicBezTo>
                    <a:cubicBezTo>
                      <a:pt x="8251" y="19564"/>
                      <a:pt x="9807" y="18863"/>
                      <a:pt x="10988" y="16764"/>
                    </a:cubicBezTo>
                    <a:cubicBezTo>
                      <a:pt x="14015" y="11382"/>
                      <a:pt x="13119" y="620"/>
                      <a:pt x="13119" y="620"/>
                    </a:cubicBezTo>
                    <a:cubicBezTo>
                      <a:pt x="13011" y="191"/>
                      <a:pt x="12834" y="0"/>
                      <a:pt x="1260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" name="Google Shape;325;p29"/>
              <p:cNvSpPr/>
              <p:nvPr/>
            </p:nvSpPr>
            <p:spPr>
              <a:xfrm>
                <a:off x="6285011" y="2966547"/>
                <a:ext cx="277688" cy="397069"/>
              </a:xfrm>
              <a:custGeom>
                <a:rect b="b" l="l" r="r" t="t"/>
                <a:pathLst>
                  <a:path extrusionOk="0" h="20166" w="14103">
                    <a:moveTo>
                      <a:pt x="12429" y="602"/>
                    </a:moveTo>
                    <a:cubicBezTo>
                      <a:pt x="12484" y="606"/>
                      <a:pt x="12570" y="722"/>
                      <a:pt x="12636" y="971"/>
                    </a:cubicBezTo>
                    <a:cubicBezTo>
                      <a:pt x="12680" y="1547"/>
                      <a:pt x="13420" y="11801"/>
                      <a:pt x="10541" y="16918"/>
                    </a:cubicBezTo>
                    <a:cubicBezTo>
                      <a:pt x="9675" y="18456"/>
                      <a:pt x="8531" y="19333"/>
                      <a:pt x="7138" y="19524"/>
                    </a:cubicBezTo>
                    <a:cubicBezTo>
                      <a:pt x="6933" y="19552"/>
                      <a:pt x="6728" y="19565"/>
                      <a:pt x="6523" y="19565"/>
                    </a:cubicBezTo>
                    <a:cubicBezTo>
                      <a:pt x="4188" y="19565"/>
                      <a:pt x="1922" y="17848"/>
                      <a:pt x="1262" y="17189"/>
                    </a:cubicBezTo>
                    <a:cubicBezTo>
                      <a:pt x="832" y="16759"/>
                      <a:pt x="2594" y="14832"/>
                      <a:pt x="4008" y="13284"/>
                    </a:cubicBezTo>
                    <a:cubicBezTo>
                      <a:pt x="5801" y="11324"/>
                      <a:pt x="7833" y="9101"/>
                      <a:pt x="8617" y="7085"/>
                    </a:cubicBezTo>
                    <a:cubicBezTo>
                      <a:pt x="10109" y="3245"/>
                      <a:pt x="11808" y="602"/>
                      <a:pt x="12414" y="602"/>
                    </a:cubicBezTo>
                    <a:lnTo>
                      <a:pt x="12415" y="602"/>
                    </a:lnTo>
                    <a:cubicBezTo>
                      <a:pt x="12418" y="602"/>
                      <a:pt x="12421" y="603"/>
                      <a:pt x="12424" y="603"/>
                    </a:cubicBezTo>
                    <a:cubicBezTo>
                      <a:pt x="12425" y="603"/>
                      <a:pt x="12427" y="603"/>
                      <a:pt x="12429" y="602"/>
                    </a:cubicBezTo>
                    <a:close/>
                    <a:moveTo>
                      <a:pt x="12425" y="1"/>
                    </a:moveTo>
                    <a:cubicBezTo>
                      <a:pt x="10746" y="1"/>
                      <a:pt x="8166" y="6585"/>
                      <a:pt x="8057" y="6867"/>
                    </a:cubicBezTo>
                    <a:cubicBezTo>
                      <a:pt x="7314" y="8778"/>
                      <a:pt x="5322" y="10956"/>
                      <a:pt x="3565" y="12880"/>
                    </a:cubicBezTo>
                    <a:cubicBezTo>
                      <a:pt x="1496" y="15142"/>
                      <a:pt x="1" y="16778"/>
                      <a:pt x="836" y="17614"/>
                    </a:cubicBezTo>
                    <a:cubicBezTo>
                      <a:pt x="1545" y="18323"/>
                      <a:pt x="3989" y="20165"/>
                      <a:pt x="6538" y="20165"/>
                    </a:cubicBezTo>
                    <a:cubicBezTo>
                      <a:pt x="6766" y="20165"/>
                      <a:pt x="6995" y="20150"/>
                      <a:pt x="7220" y="20119"/>
                    </a:cubicBezTo>
                    <a:cubicBezTo>
                      <a:pt x="8809" y="19902"/>
                      <a:pt x="10102" y="18923"/>
                      <a:pt x="11065" y="17213"/>
                    </a:cubicBezTo>
                    <a:cubicBezTo>
                      <a:pt x="14103" y="11814"/>
                      <a:pt x="13269" y="1340"/>
                      <a:pt x="13232" y="896"/>
                    </a:cubicBezTo>
                    <a:cubicBezTo>
                      <a:pt x="13231" y="881"/>
                      <a:pt x="13229" y="864"/>
                      <a:pt x="13225" y="849"/>
                    </a:cubicBezTo>
                    <a:cubicBezTo>
                      <a:pt x="13057" y="179"/>
                      <a:pt x="12719" y="19"/>
                      <a:pt x="12465" y="2"/>
                    </a:cubicBezTo>
                    <a:cubicBezTo>
                      <a:pt x="12452" y="1"/>
                      <a:pt x="12439" y="1"/>
                      <a:pt x="12425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" name="Google Shape;326;p29"/>
              <p:cNvSpPr/>
              <p:nvPr/>
            </p:nvSpPr>
            <p:spPr>
              <a:xfrm>
                <a:off x="6281368" y="2972494"/>
                <a:ext cx="275955" cy="385215"/>
              </a:xfrm>
              <a:custGeom>
                <a:rect b="b" l="l" r="r" t="t"/>
                <a:pathLst>
                  <a:path extrusionOk="0" h="19564" w="14015">
                    <a:moveTo>
                      <a:pt x="12607" y="0"/>
                    </a:moveTo>
                    <a:cubicBezTo>
                      <a:pt x="11646" y="0"/>
                      <a:pt x="9790" y="3411"/>
                      <a:pt x="8522" y="6674"/>
                    </a:cubicBezTo>
                    <a:cubicBezTo>
                      <a:pt x="6952" y="10710"/>
                      <a:pt x="1" y="15867"/>
                      <a:pt x="1235" y="17100"/>
                    </a:cubicBezTo>
                    <a:cubicBezTo>
                      <a:pt x="1987" y="17852"/>
                      <a:pt x="4324" y="19564"/>
                      <a:pt x="6719" y="19564"/>
                    </a:cubicBezTo>
                    <a:cubicBezTo>
                      <a:pt x="8251" y="19564"/>
                      <a:pt x="9807" y="18863"/>
                      <a:pt x="10988" y="16764"/>
                    </a:cubicBezTo>
                    <a:cubicBezTo>
                      <a:pt x="14015" y="11382"/>
                      <a:pt x="13119" y="620"/>
                      <a:pt x="13119" y="620"/>
                    </a:cubicBezTo>
                    <a:cubicBezTo>
                      <a:pt x="13011" y="191"/>
                      <a:pt x="12834" y="0"/>
                      <a:pt x="1260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" name="Google Shape;327;p29"/>
              <p:cNvSpPr/>
              <p:nvPr/>
            </p:nvSpPr>
            <p:spPr>
              <a:xfrm>
                <a:off x="6023055" y="2656371"/>
                <a:ext cx="619310" cy="693659"/>
              </a:xfrm>
              <a:custGeom>
                <a:rect b="b" l="l" r="r" t="t"/>
                <a:pathLst>
                  <a:path extrusionOk="0" h="35229" w="31453">
                    <a:moveTo>
                      <a:pt x="19501" y="0"/>
                    </a:moveTo>
                    <a:cubicBezTo>
                      <a:pt x="19500" y="0"/>
                      <a:pt x="3146" y="4278"/>
                      <a:pt x="0" y="5662"/>
                    </a:cubicBezTo>
                    <a:cubicBezTo>
                      <a:pt x="0" y="5662"/>
                      <a:pt x="253" y="14216"/>
                      <a:pt x="3523" y="23149"/>
                    </a:cubicBezTo>
                    <a:cubicBezTo>
                      <a:pt x="6794" y="32080"/>
                      <a:pt x="12330" y="35100"/>
                      <a:pt x="14720" y="35226"/>
                    </a:cubicBezTo>
                    <a:cubicBezTo>
                      <a:pt x="14753" y="35228"/>
                      <a:pt x="14786" y="35229"/>
                      <a:pt x="14819" y="35229"/>
                    </a:cubicBezTo>
                    <a:cubicBezTo>
                      <a:pt x="17233" y="35229"/>
                      <a:pt x="21667" y="30764"/>
                      <a:pt x="23652" y="26545"/>
                    </a:cubicBezTo>
                    <a:cubicBezTo>
                      <a:pt x="25665" y="22268"/>
                      <a:pt x="27049" y="17362"/>
                      <a:pt x="27049" y="17362"/>
                    </a:cubicBezTo>
                    <a:cubicBezTo>
                      <a:pt x="27049" y="17362"/>
                      <a:pt x="29943" y="16355"/>
                      <a:pt x="30697" y="13713"/>
                    </a:cubicBezTo>
                    <a:cubicBezTo>
                      <a:pt x="31452" y="11071"/>
                      <a:pt x="31326" y="8680"/>
                      <a:pt x="29313" y="8429"/>
                    </a:cubicBezTo>
                    <a:cubicBezTo>
                      <a:pt x="29229" y="8419"/>
                      <a:pt x="29148" y="8414"/>
                      <a:pt x="29068" y="8414"/>
                    </a:cubicBezTo>
                    <a:cubicBezTo>
                      <a:pt x="27228" y="8414"/>
                      <a:pt x="26420" y="11071"/>
                      <a:pt x="26420" y="11071"/>
                    </a:cubicBezTo>
                    <a:cubicBezTo>
                      <a:pt x="26420" y="11071"/>
                      <a:pt x="23904" y="9436"/>
                      <a:pt x="22898" y="6164"/>
                    </a:cubicBezTo>
                    <a:cubicBezTo>
                      <a:pt x="21996" y="3234"/>
                      <a:pt x="23517" y="910"/>
                      <a:pt x="23121" y="910"/>
                    </a:cubicBezTo>
                    <a:cubicBezTo>
                      <a:pt x="23075" y="910"/>
                      <a:pt x="23003" y="941"/>
                      <a:pt x="22898" y="1007"/>
                    </a:cubicBezTo>
                    <a:cubicBezTo>
                      <a:pt x="21976" y="1583"/>
                      <a:pt x="20211" y="3318"/>
                      <a:pt x="19147" y="3318"/>
                    </a:cubicBezTo>
                    <a:cubicBezTo>
                      <a:pt x="19049" y="3318"/>
                      <a:pt x="18956" y="3303"/>
                      <a:pt x="18871" y="3271"/>
                    </a:cubicBezTo>
                    <a:cubicBezTo>
                      <a:pt x="17865" y="2894"/>
                      <a:pt x="19501" y="0"/>
                      <a:pt x="195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" name="Google Shape;328;p29"/>
              <p:cNvSpPr/>
              <p:nvPr/>
            </p:nvSpPr>
            <p:spPr>
              <a:xfrm>
                <a:off x="6017069" y="2650444"/>
                <a:ext cx="630986" cy="705493"/>
              </a:xfrm>
              <a:custGeom>
                <a:rect b="b" l="l" r="r" t="t"/>
                <a:pathLst>
                  <a:path extrusionOk="0" h="35830" w="32046">
                    <a:moveTo>
                      <a:pt x="19223" y="765"/>
                    </a:moveTo>
                    <a:lnTo>
                      <a:pt x="19223" y="765"/>
                    </a:lnTo>
                    <a:cubicBezTo>
                      <a:pt x="18856" y="1519"/>
                      <a:pt x="18371" y="2719"/>
                      <a:pt x="18614" y="3386"/>
                    </a:cubicBezTo>
                    <a:cubicBezTo>
                      <a:pt x="18696" y="3612"/>
                      <a:pt x="18854" y="3773"/>
                      <a:pt x="19070" y="3853"/>
                    </a:cubicBezTo>
                    <a:cubicBezTo>
                      <a:pt x="19190" y="3899"/>
                      <a:pt x="19317" y="3920"/>
                      <a:pt x="19451" y="3920"/>
                    </a:cubicBezTo>
                    <a:cubicBezTo>
                      <a:pt x="20305" y="3920"/>
                      <a:pt x="21404" y="3057"/>
                      <a:pt x="22388" y="2285"/>
                    </a:cubicBezTo>
                    <a:cubicBezTo>
                      <a:pt x="22634" y="2092"/>
                      <a:pt x="22871" y="1905"/>
                      <a:pt x="23078" y="1756"/>
                    </a:cubicBezTo>
                    <a:lnTo>
                      <a:pt x="23078" y="1756"/>
                    </a:lnTo>
                    <a:cubicBezTo>
                      <a:pt x="23075" y="1768"/>
                      <a:pt x="23071" y="1780"/>
                      <a:pt x="23068" y="1790"/>
                    </a:cubicBezTo>
                    <a:cubicBezTo>
                      <a:pt x="22791" y="2731"/>
                      <a:pt x="22276" y="4479"/>
                      <a:pt x="22914" y="6554"/>
                    </a:cubicBezTo>
                    <a:cubicBezTo>
                      <a:pt x="23940" y="9892"/>
                      <a:pt x="26453" y="11555"/>
                      <a:pt x="26559" y="11624"/>
                    </a:cubicBezTo>
                    <a:cubicBezTo>
                      <a:pt x="26609" y="11657"/>
                      <a:pt x="26666" y="11674"/>
                      <a:pt x="26723" y="11674"/>
                    </a:cubicBezTo>
                    <a:cubicBezTo>
                      <a:pt x="26758" y="11674"/>
                      <a:pt x="26793" y="11668"/>
                      <a:pt x="26826" y="11655"/>
                    </a:cubicBezTo>
                    <a:cubicBezTo>
                      <a:pt x="26915" y="11623"/>
                      <a:pt x="26984" y="11551"/>
                      <a:pt x="27011" y="11461"/>
                    </a:cubicBezTo>
                    <a:cubicBezTo>
                      <a:pt x="27019" y="11434"/>
                      <a:pt x="27777" y="9016"/>
                      <a:pt x="29373" y="9016"/>
                    </a:cubicBezTo>
                    <a:cubicBezTo>
                      <a:pt x="29440" y="9016"/>
                      <a:pt x="29509" y="9020"/>
                      <a:pt x="29579" y="9029"/>
                    </a:cubicBezTo>
                    <a:cubicBezTo>
                      <a:pt x="30099" y="9094"/>
                      <a:pt x="30476" y="9315"/>
                      <a:pt x="30733" y="9705"/>
                    </a:cubicBezTo>
                    <a:cubicBezTo>
                      <a:pt x="31268" y="10512"/>
                      <a:pt x="31261" y="12013"/>
                      <a:pt x="30713" y="13931"/>
                    </a:cubicBezTo>
                    <a:cubicBezTo>
                      <a:pt x="30011" y="16387"/>
                      <a:pt x="27281" y="17370"/>
                      <a:pt x="27254" y="17379"/>
                    </a:cubicBezTo>
                    <a:cubicBezTo>
                      <a:pt x="27162" y="17411"/>
                      <a:pt x="27091" y="17487"/>
                      <a:pt x="27063" y="17581"/>
                    </a:cubicBezTo>
                    <a:cubicBezTo>
                      <a:pt x="27050" y="17630"/>
                      <a:pt x="25664" y="22512"/>
                      <a:pt x="23684" y="26719"/>
                    </a:cubicBezTo>
                    <a:cubicBezTo>
                      <a:pt x="21708" y="30919"/>
                      <a:pt x="17349" y="35229"/>
                      <a:pt x="15119" y="35229"/>
                    </a:cubicBezTo>
                    <a:cubicBezTo>
                      <a:pt x="15092" y="35229"/>
                      <a:pt x="15066" y="35228"/>
                      <a:pt x="15040" y="35227"/>
                    </a:cubicBezTo>
                    <a:cubicBezTo>
                      <a:pt x="12445" y="35089"/>
                      <a:pt x="7185" y="31745"/>
                      <a:pt x="4110" y="23347"/>
                    </a:cubicBezTo>
                    <a:cubicBezTo>
                      <a:pt x="1171" y="15321"/>
                      <a:pt x="679" y="7508"/>
                      <a:pt x="614" y="6158"/>
                    </a:cubicBezTo>
                    <a:cubicBezTo>
                      <a:pt x="3704" y="4891"/>
                      <a:pt x="16205" y="1563"/>
                      <a:pt x="19223" y="765"/>
                    </a:cubicBezTo>
                    <a:close/>
                    <a:moveTo>
                      <a:pt x="19808" y="0"/>
                    </a:moveTo>
                    <a:cubicBezTo>
                      <a:pt x="19782" y="0"/>
                      <a:pt x="19756" y="4"/>
                      <a:pt x="19729" y="11"/>
                    </a:cubicBezTo>
                    <a:cubicBezTo>
                      <a:pt x="19060" y="185"/>
                      <a:pt x="3315" y="4310"/>
                      <a:pt x="183" y="5686"/>
                    </a:cubicBezTo>
                    <a:cubicBezTo>
                      <a:pt x="72" y="5736"/>
                      <a:pt x="1" y="5849"/>
                      <a:pt x="4" y="5971"/>
                    </a:cubicBezTo>
                    <a:cubicBezTo>
                      <a:pt x="7" y="6058"/>
                      <a:pt x="295" y="14677"/>
                      <a:pt x="3545" y="23553"/>
                    </a:cubicBezTo>
                    <a:cubicBezTo>
                      <a:pt x="5371" y="28538"/>
                      <a:pt x="7820" y="31450"/>
                      <a:pt x="9554" y="33013"/>
                    </a:cubicBezTo>
                    <a:cubicBezTo>
                      <a:pt x="11747" y="34992"/>
                      <a:pt x="13809" y="35764"/>
                      <a:pt x="15008" y="35827"/>
                    </a:cubicBezTo>
                    <a:cubicBezTo>
                      <a:pt x="15046" y="35829"/>
                      <a:pt x="15084" y="35829"/>
                      <a:pt x="15121" y="35829"/>
                    </a:cubicBezTo>
                    <a:cubicBezTo>
                      <a:pt x="17794" y="35829"/>
                      <a:pt x="22325" y="31018"/>
                      <a:pt x="24228" y="26975"/>
                    </a:cubicBezTo>
                    <a:cubicBezTo>
                      <a:pt x="26034" y="23133"/>
                      <a:pt x="27351" y="18738"/>
                      <a:pt x="27599" y="17889"/>
                    </a:cubicBezTo>
                    <a:cubicBezTo>
                      <a:pt x="28225" y="17637"/>
                      <a:pt x="30593" y="16536"/>
                      <a:pt x="31290" y="14096"/>
                    </a:cubicBezTo>
                    <a:cubicBezTo>
                      <a:pt x="31712" y="12618"/>
                      <a:pt x="32045" y="10599"/>
                      <a:pt x="31234" y="9371"/>
                    </a:cubicBezTo>
                    <a:cubicBezTo>
                      <a:pt x="30880" y="8836"/>
                      <a:pt x="30348" y="8519"/>
                      <a:pt x="29654" y="8431"/>
                    </a:cubicBezTo>
                    <a:cubicBezTo>
                      <a:pt x="29557" y="8419"/>
                      <a:pt x="29463" y="8414"/>
                      <a:pt x="29371" y="8414"/>
                    </a:cubicBezTo>
                    <a:cubicBezTo>
                      <a:pt x="27782" y="8414"/>
                      <a:pt x="26901" y="10100"/>
                      <a:pt x="26580" y="10891"/>
                    </a:cubicBezTo>
                    <a:cubicBezTo>
                      <a:pt x="25894" y="10345"/>
                      <a:pt x="24243" y="8828"/>
                      <a:pt x="23489" y="6378"/>
                    </a:cubicBezTo>
                    <a:cubicBezTo>
                      <a:pt x="22904" y="4476"/>
                      <a:pt x="23385" y="2840"/>
                      <a:pt x="23645" y="1961"/>
                    </a:cubicBezTo>
                    <a:cubicBezTo>
                      <a:pt x="23797" y="1445"/>
                      <a:pt x="23880" y="1161"/>
                      <a:pt x="23645" y="983"/>
                    </a:cubicBezTo>
                    <a:cubicBezTo>
                      <a:pt x="23575" y="930"/>
                      <a:pt x="23501" y="910"/>
                      <a:pt x="23428" y="910"/>
                    </a:cubicBezTo>
                    <a:cubicBezTo>
                      <a:pt x="23270" y="910"/>
                      <a:pt x="23120" y="1004"/>
                      <a:pt x="23042" y="1053"/>
                    </a:cubicBezTo>
                    <a:cubicBezTo>
                      <a:pt x="22756" y="1232"/>
                      <a:pt x="22397" y="1513"/>
                      <a:pt x="22017" y="1812"/>
                    </a:cubicBezTo>
                    <a:cubicBezTo>
                      <a:pt x="21236" y="2424"/>
                      <a:pt x="20093" y="3321"/>
                      <a:pt x="19459" y="3321"/>
                    </a:cubicBezTo>
                    <a:cubicBezTo>
                      <a:pt x="19394" y="3321"/>
                      <a:pt x="19334" y="3311"/>
                      <a:pt x="19281" y="3291"/>
                    </a:cubicBezTo>
                    <a:cubicBezTo>
                      <a:pt x="19239" y="3275"/>
                      <a:pt x="19205" y="3250"/>
                      <a:pt x="19180" y="3181"/>
                    </a:cubicBezTo>
                    <a:cubicBezTo>
                      <a:pt x="19003" y="2694"/>
                      <a:pt x="19593" y="1290"/>
                      <a:pt x="20067" y="449"/>
                    </a:cubicBezTo>
                    <a:cubicBezTo>
                      <a:pt x="20184" y="242"/>
                      <a:pt x="20026" y="0"/>
                      <a:pt x="19808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" name="Google Shape;329;p29"/>
              <p:cNvSpPr/>
              <p:nvPr/>
            </p:nvSpPr>
            <p:spPr>
              <a:xfrm>
                <a:off x="6437825" y="2851125"/>
                <a:ext cx="121960" cy="53931"/>
              </a:xfrm>
              <a:custGeom>
                <a:rect b="b" l="l" r="r" t="t"/>
                <a:pathLst>
                  <a:path extrusionOk="0" h="2739" w="6194">
                    <a:moveTo>
                      <a:pt x="5854" y="0"/>
                    </a:moveTo>
                    <a:cubicBezTo>
                      <a:pt x="5820" y="0"/>
                      <a:pt x="5784" y="6"/>
                      <a:pt x="5750" y="19"/>
                    </a:cubicBezTo>
                    <a:lnTo>
                      <a:pt x="214" y="2158"/>
                    </a:lnTo>
                    <a:cubicBezTo>
                      <a:pt x="79" y="2210"/>
                      <a:pt x="1" y="2351"/>
                      <a:pt x="27" y="2493"/>
                    </a:cubicBezTo>
                    <a:cubicBezTo>
                      <a:pt x="54" y="2636"/>
                      <a:pt x="177" y="2739"/>
                      <a:pt x="322" y="2739"/>
                    </a:cubicBezTo>
                    <a:cubicBezTo>
                      <a:pt x="360" y="2739"/>
                      <a:pt x="396" y="2732"/>
                      <a:pt x="431" y="2719"/>
                    </a:cubicBezTo>
                    <a:lnTo>
                      <a:pt x="5967" y="580"/>
                    </a:lnTo>
                    <a:cubicBezTo>
                      <a:pt x="6119" y="518"/>
                      <a:pt x="6193" y="346"/>
                      <a:pt x="6134" y="192"/>
                    </a:cubicBezTo>
                    <a:cubicBezTo>
                      <a:pt x="6088" y="73"/>
                      <a:pt x="5975" y="0"/>
                      <a:pt x="5854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" name="Google Shape;330;p29"/>
              <p:cNvSpPr/>
              <p:nvPr/>
            </p:nvSpPr>
            <p:spPr>
              <a:xfrm>
                <a:off x="5968573" y="2871858"/>
                <a:ext cx="495420" cy="171598"/>
              </a:xfrm>
              <a:custGeom>
                <a:rect b="b" l="l" r="r" t="t"/>
                <a:pathLst>
                  <a:path extrusionOk="0" h="8715" w="25161">
                    <a:moveTo>
                      <a:pt x="0" y="1"/>
                    </a:moveTo>
                    <a:lnTo>
                      <a:pt x="0" y="1"/>
                    </a:lnTo>
                    <a:cubicBezTo>
                      <a:pt x="0" y="1"/>
                      <a:pt x="126" y="3524"/>
                      <a:pt x="1888" y="5537"/>
                    </a:cubicBezTo>
                    <a:cubicBezTo>
                      <a:pt x="3154" y="6985"/>
                      <a:pt x="5397" y="7521"/>
                      <a:pt x="7072" y="7521"/>
                    </a:cubicBezTo>
                    <a:cubicBezTo>
                      <a:pt x="7725" y="7521"/>
                      <a:pt x="8292" y="7440"/>
                      <a:pt x="8680" y="7299"/>
                    </a:cubicBezTo>
                    <a:cubicBezTo>
                      <a:pt x="10001" y="6818"/>
                      <a:pt x="9832" y="3247"/>
                      <a:pt x="11126" y="3247"/>
                    </a:cubicBezTo>
                    <a:cubicBezTo>
                      <a:pt x="11188" y="3247"/>
                      <a:pt x="11254" y="3255"/>
                      <a:pt x="11323" y="3272"/>
                    </a:cubicBezTo>
                    <a:cubicBezTo>
                      <a:pt x="12832" y="3649"/>
                      <a:pt x="12581" y="5285"/>
                      <a:pt x="13209" y="6795"/>
                    </a:cubicBezTo>
                    <a:cubicBezTo>
                      <a:pt x="13839" y="8304"/>
                      <a:pt x="14467" y="8178"/>
                      <a:pt x="17236" y="8557"/>
                    </a:cubicBezTo>
                    <a:cubicBezTo>
                      <a:pt x="17985" y="8659"/>
                      <a:pt x="18725" y="8715"/>
                      <a:pt x="19425" y="8715"/>
                    </a:cubicBezTo>
                    <a:cubicBezTo>
                      <a:pt x="21313" y="8715"/>
                      <a:pt x="22917" y="8308"/>
                      <a:pt x="23651" y="7299"/>
                    </a:cubicBezTo>
                    <a:cubicBezTo>
                      <a:pt x="24658" y="5914"/>
                      <a:pt x="25161" y="1637"/>
                      <a:pt x="24154" y="1385"/>
                    </a:cubicBezTo>
                    <a:cubicBezTo>
                      <a:pt x="23958" y="1336"/>
                      <a:pt x="23671" y="1315"/>
                      <a:pt x="23309" y="1315"/>
                    </a:cubicBezTo>
                    <a:cubicBezTo>
                      <a:pt x="21814" y="1315"/>
                      <a:pt x="19041" y="1661"/>
                      <a:pt x="16104" y="1762"/>
                    </a:cubicBezTo>
                    <a:cubicBezTo>
                      <a:pt x="12454" y="1887"/>
                      <a:pt x="11070" y="2014"/>
                      <a:pt x="11070" y="2014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" name="Google Shape;331;p29"/>
              <p:cNvSpPr/>
              <p:nvPr/>
            </p:nvSpPr>
            <p:spPr>
              <a:xfrm>
                <a:off x="5962607" y="2865971"/>
                <a:ext cx="504162" cy="183393"/>
              </a:xfrm>
              <a:custGeom>
                <a:rect b="b" l="l" r="r" t="t"/>
                <a:pathLst>
                  <a:path extrusionOk="0" h="9314" w="25605">
                    <a:moveTo>
                      <a:pt x="631" y="665"/>
                    </a:moveTo>
                    <a:lnTo>
                      <a:pt x="11320" y="2610"/>
                    </a:lnTo>
                    <a:cubicBezTo>
                      <a:pt x="11341" y="2612"/>
                      <a:pt x="11361" y="2614"/>
                      <a:pt x="11381" y="2614"/>
                    </a:cubicBezTo>
                    <a:cubicBezTo>
                      <a:pt x="11388" y="2614"/>
                      <a:pt x="11394" y="2613"/>
                      <a:pt x="11401" y="2613"/>
                    </a:cubicBezTo>
                    <a:cubicBezTo>
                      <a:pt x="11415" y="2612"/>
                      <a:pt x="12824" y="2486"/>
                      <a:pt x="16417" y="2362"/>
                    </a:cubicBezTo>
                    <a:cubicBezTo>
                      <a:pt x="17930" y="2310"/>
                      <a:pt x="19387" y="2195"/>
                      <a:pt x="20673" y="2093"/>
                    </a:cubicBezTo>
                    <a:cubicBezTo>
                      <a:pt x="21841" y="2000"/>
                      <a:pt x="22900" y="1916"/>
                      <a:pt x="23625" y="1916"/>
                    </a:cubicBezTo>
                    <a:cubicBezTo>
                      <a:pt x="23955" y="1916"/>
                      <a:pt x="24215" y="1933"/>
                      <a:pt x="24385" y="1975"/>
                    </a:cubicBezTo>
                    <a:cubicBezTo>
                      <a:pt x="24430" y="1987"/>
                      <a:pt x="24501" y="2062"/>
                      <a:pt x="24565" y="2236"/>
                    </a:cubicBezTo>
                    <a:cubicBezTo>
                      <a:pt x="24974" y="3361"/>
                      <a:pt x="24478" y="6366"/>
                      <a:pt x="23711" y="7420"/>
                    </a:cubicBezTo>
                    <a:cubicBezTo>
                      <a:pt x="23099" y="8262"/>
                      <a:pt x="21659" y="8712"/>
                      <a:pt x="19705" y="8712"/>
                    </a:cubicBezTo>
                    <a:cubicBezTo>
                      <a:pt x="19050" y="8712"/>
                      <a:pt x="18337" y="8661"/>
                      <a:pt x="17579" y="8558"/>
                    </a:cubicBezTo>
                    <a:cubicBezTo>
                      <a:pt x="17232" y="8511"/>
                      <a:pt x="16918" y="8470"/>
                      <a:pt x="16633" y="8435"/>
                    </a:cubicBezTo>
                    <a:cubicBezTo>
                      <a:pt x="14679" y="8189"/>
                      <a:pt x="14274" y="8138"/>
                      <a:pt x="13790" y="6979"/>
                    </a:cubicBezTo>
                    <a:cubicBezTo>
                      <a:pt x="13606" y="6538"/>
                      <a:pt x="13501" y="6081"/>
                      <a:pt x="13399" y="5639"/>
                    </a:cubicBezTo>
                    <a:cubicBezTo>
                      <a:pt x="13165" y="4630"/>
                      <a:pt x="12923" y="3585"/>
                      <a:pt x="11698" y="3280"/>
                    </a:cubicBezTo>
                    <a:cubicBezTo>
                      <a:pt x="11605" y="3256"/>
                      <a:pt x="11509" y="3243"/>
                      <a:pt x="11413" y="3243"/>
                    </a:cubicBezTo>
                    <a:lnTo>
                      <a:pt x="11411" y="3243"/>
                    </a:lnTo>
                    <a:cubicBezTo>
                      <a:pt x="10544" y="3243"/>
                      <a:pt x="10208" y="4368"/>
                      <a:pt x="9908" y="5373"/>
                    </a:cubicBezTo>
                    <a:cubicBezTo>
                      <a:pt x="9663" y="6197"/>
                      <a:pt x="9384" y="7132"/>
                      <a:pt x="8881" y="7314"/>
                    </a:cubicBezTo>
                    <a:cubicBezTo>
                      <a:pt x="8510" y="7449"/>
                      <a:pt x="7974" y="7526"/>
                      <a:pt x="7358" y="7526"/>
                    </a:cubicBezTo>
                    <a:cubicBezTo>
                      <a:pt x="5757" y="7526"/>
                      <a:pt x="3616" y="7007"/>
                      <a:pt x="2417" y="5638"/>
                    </a:cubicBezTo>
                    <a:cubicBezTo>
                      <a:pt x="1077" y="4107"/>
                      <a:pt x="720" y="1609"/>
                      <a:pt x="631" y="665"/>
                    </a:cubicBezTo>
                    <a:close/>
                    <a:moveTo>
                      <a:pt x="306" y="0"/>
                    </a:moveTo>
                    <a:cubicBezTo>
                      <a:pt x="234" y="0"/>
                      <a:pt x="163" y="26"/>
                      <a:pt x="107" y="74"/>
                    </a:cubicBezTo>
                    <a:cubicBezTo>
                      <a:pt x="39" y="133"/>
                      <a:pt x="1" y="221"/>
                      <a:pt x="3" y="311"/>
                    </a:cubicBezTo>
                    <a:cubicBezTo>
                      <a:pt x="9" y="460"/>
                      <a:pt x="154" y="3965"/>
                      <a:pt x="1964" y="6034"/>
                    </a:cubicBezTo>
                    <a:cubicBezTo>
                      <a:pt x="3317" y="7579"/>
                      <a:pt x="5621" y="8121"/>
                      <a:pt x="7353" y="8121"/>
                    </a:cubicBezTo>
                    <a:cubicBezTo>
                      <a:pt x="8062" y="8121"/>
                      <a:pt x="8675" y="8030"/>
                      <a:pt x="9088" y="7880"/>
                    </a:cubicBezTo>
                    <a:cubicBezTo>
                      <a:pt x="9874" y="7594"/>
                      <a:pt x="10184" y="6552"/>
                      <a:pt x="10484" y="5544"/>
                    </a:cubicBezTo>
                    <a:cubicBezTo>
                      <a:pt x="10794" y="4506"/>
                      <a:pt x="11020" y="3848"/>
                      <a:pt x="11440" y="3848"/>
                    </a:cubicBezTo>
                    <a:cubicBezTo>
                      <a:pt x="11477" y="3848"/>
                      <a:pt x="11514" y="3853"/>
                      <a:pt x="11554" y="3863"/>
                    </a:cubicBezTo>
                    <a:cubicBezTo>
                      <a:pt x="12380" y="4069"/>
                      <a:pt x="12563" y="4692"/>
                      <a:pt x="12813" y="5775"/>
                    </a:cubicBezTo>
                    <a:cubicBezTo>
                      <a:pt x="12916" y="6219"/>
                      <a:pt x="13032" y="6723"/>
                      <a:pt x="13235" y="7209"/>
                    </a:cubicBezTo>
                    <a:cubicBezTo>
                      <a:pt x="13853" y="8690"/>
                      <a:pt x="14534" y="8776"/>
                      <a:pt x="16557" y="9031"/>
                    </a:cubicBezTo>
                    <a:cubicBezTo>
                      <a:pt x="16841" y="9067"/>
                      <a:pt x="17152" y="9106"/>
                      <a:pt x="17499" y="9153"/>
                    </a:cubicBezTo>
                    <a:cubicBezTo>
                      <a:pt x="18288" y="9261"/>
                      <a:pt x="19028" y="9313"/>
                      <a:pt x="19712" y="9313"/>
                    </a:cubicBezTo>
                    <a:cubicBezTo>
                      <a:pt x="21877" y="9313"/>
                      <a:pt x="23465" y="8781"/>
                      <a:pt x="24197" y="7774"/>
                    </a:cubicBezTo>
                    <a:cubicBezTo>
                      <a:pt x="25082" y="6559"/>
                      <a:pt x="25605" y="3339"/>
                      <a:pt x="25131" y="2032"/>
                    </a:cubicBezTo>
                    <a:cubicBezTo>
                      <a:pt x="25001" y="1675"/>
                      <a:pt x="24799" y="1461"/>
                      <a:pt x="24531" y="1393"/>
                    </a:cubicBezTo>
                    <a:cubicBezTo>
                      <a:pt x="24308" y="1337"/>
                      <a:pt x="23997" y="1314"/>
                      <a:pt x="23606" y="1314"/>
                    </a:cubicBezTo>
                    <a:cubicBezTo>
                      <a:pt x="22874" y="1314"/>
                      <a:pt x="21861" y="1395"/>
                      <a:pt x="20625" y="1494"/>
                    </a:cubicBezTo>
                    <a:cubicBezTo>
                      <a:pt x="19346" y="1595"/>
                      <a:pt x="17897" y="1710"/>
                      <a:pt x="16396" y="1762"/>
                    </a:cubicBezTo>
                    <a:cubicBezTo>
                      <a:pt x="13120" y="1876"/>
                      <a:pt x="11646" y="1990"/>
                      <a:pt x="11389" y="2011"/>
                    </a:cubicBezTo>
                    <a:lnTo>
                      <a:pt x="358" y="5"/>
                    </a:lnTo>
                    <a:cubicBezTo>
                      <a:pt x="341" y="2"/>
                      <a:pt x="323" y="0"/>
                      <a:pt x="306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" name="Google Shape;332;p29"/>
              <p:cNvSpPr/>
              <p:nvPr/>
            </p:nvSpPr>
            <p:spPr>
              <a:xfrm>
                <a:off x="6240184" y="2917874"/>
                <a:ext cx="212278" cy="118027"/>
              </a:xfrm>
              <a:custGeom>
                <a:rect b="b" l="l" r="r" t="t"/>
                <a:pathLst>
                  <a:path extrusionOk="0" h="6343" w="11026">
                    <a:moveTo>
                      <a:pt x="10844" y="0"/>
                    </a:moveTo>
                    <a:lnTo>
                      <a:pt x="0" y="5378"/>
                    </a:lnTo>
                    <a:cubicBezTo>
                      <a:pt x="577" y="5900"/>
                      <a:pt x="1461" y="5917"/>
                      <a:pt x="3420" y="6185"/>
                    </a:cubicBezTo>
                    <a:cubicBezTo>
                      <a:pt x="4169" y="6287"/>
                      <a:pt x="4909" y="6343"/>
                      <a:pt x="5609" y="6343"/>
                    </a:cubicBezTo>
                    <a:cubicBezTo>
                      <a:pt x="7497" y="6343"/>
                      <a:pt x="9101" y="5936"/>
                      <a:pt x="9835" y="4927"/>
                    </a:cubicBezTo>
                    <a:cubicBezTo>
                      <a:pt x="10565" y="3924"/>
                      <a:pt x="11026" y="1410"/>
                      <a:pt x="1084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" name="Google Shape;333;p29"/>
              <p:cNvSpPr/>
              <p:nvPr/>
            </p:nvSpPr>
            <p:spPr>
              <a:xfrm>
                <a:off x="6021965" y="2906225"/>
                <a:ext cx="270247" cy="107458"/>
              </a:xfrm>
              <a:custGeom>
                <a:rect b="b" l="l" r="r" t="t"/>
                <a:pathLst>
                  <a:path extrusionOk="0" h="5775" w="14037">
                    <a:moveTo>
                      <a:pt x="14037" y="0"/>
                    </a:moveTo>
                    <a:lnTo>
                      <a:pt x="14037" y="0"/>
                    </a:lnTo>
                    <a:cubicBezTo>
                      <a:pt x="13899" y="5"/>
                      <a:pt x="13760" y="12"/>
                      <a:pt x="13622" y="17"/>
                    </a:cubicBezTo>
                    <a:cubicBezTo>
                      <a:pt x="12538" y="54"/>
                      <a:pt x="11658" y="90"/>
                      <a:pt x="10951" y="125"/>
                    </a:cubicBezTo>
                    <a:lnTo>
                      <a:pt x="1" y="4348"/>
                    </a:lnTo>
                    <a:cubicBezTo>
                      <a:pt x="1302" y="5377"/>
                      <a:pt x="3161" y="5774"/>
                      <a:pt x="4599" y="5774"/>
                    </a:cubicBezTo>
                    <a:cubicBezTo>
                      <a:pt x="5248" y="5774"/>
                      <a:pt x="5812" y="5693"/>
                      <a:pt x="6198" y="5553"/>
                    </a:cubicBezTo>
                    <a:cubicBezTo>
                      <a:pt x="7519" y="5072"/>
                      <a:pt x="7350" y="1501"/>
                      <a:pt x="8644" y="1501"/>
                    </a:cubicBezTo>
                    <a:cubicBezTo>
                      <a:pt x="8706" y="1501"/>
                      <a:pt x="8772" y="1509"/>
                      <a:pt x="8841" y="1526"/>
                    </a:cubicBezTo>
                    <a:cubicBezTo>
                      <a:pt x="9742" y="1751"/>
                      <a:pt x="10015" y="2427"/>
                      <a:pt x="10222" y="3255"/>
                    </a:cubicBezTo>
                    <a:lnTo>
                      <a:pt x="1403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" name="Google Shape;334;p29"/>
              <p:cNvSpPr/>
              <p:nvPr/>
            </p:nvSpPr>
            <p:spPr>
              <a:xfrm>
                <a:off x="6163287" y="2984859"/>
                <a:ext cx="96816" cy="153956"/>
              </a:xfrm>
              <a:custGeom>
                <a:rect b="b" l="l" r="r" t="t"/>
                <a:pathLst>
                  <a:path extrusionOk="0" h="7819" w="4917">
                    <a:moveTo>
                      <a:pt x="438" y="1"/>
                    </a:moveTo>
                    <a:cubicBezTo>
                      <a:pt x="288" y="4"/>
                      <a:pt x="133" y="123"/>
                      <a:pt x="127" y="289"/>
                    </a:cubicBezTo>
                    <a:cubicBezTo>
                      <a:pt x="125" y="322"/>
                      <a:pt x="1" y="3588"/>
                      <a:pt x="1" y="5584"/>
                    </a:cubicBezTo>
                    <a:cubicBezTo>
                      <a:pt x="1" y="6547"/>
                      <a:pt x="167" y="7128"/>
                      <a:pt x="539" y="7467"/>
                    </a:cubicBezTo>
                    <a:cubicBezTo>
                      <a:pt x="844" y="7744"/>
                      <a:pt x="1254" y="7819"/>
                      <a:pt x="1696" y="7819"/>
                    </a:cubicBezTo>
                    <a:cubicBezTo>
                      <a:pt x="1947" y="7819"/>
                      <a:pt x="2209" y="7795"/>
                      <a:pt x="2467" y="7770"/>
                    </a:cubicBezTo>
                    <a:cubicBezTo>
                      <a:pt x="3927" y="7637"/>
                      <a:pt x="4737" y="6975"/>
                      <a:pt x="4770" y="6947"/>
                    </a:cubicBezTo>
                    <a:cubicBezTo>
                      <a:pt x="4899" y="6841"/>
                      <a:pt x="4916" y="6652"/>
                      <a:pt x="4810" y="6524"/>
                    </a:cubicBezTo>
                    <a:cubicBezTo>
                      <a:pt x="4750" y="6452"/>
                      <a:pt x="4665" y="6415"/>
                      <a:pt x="4579" y="6415"/>
                    </a:cubicBezTo>
                    <a:cubicBezTo>
                      <a:pt x="4511" y="6415"/>
                      <a:pt x="4443" y="6438"/>
                      <a:pt x="4387" y="6485"/>
                    </a:cubicBezTo>
                    <a:cubicBezTo>
                      <a:pt x="4380" y="6490"/>
                      <a:pt x="3675" y="7056"/>
                      <a:pt x="2412" y="7171"/>
                    </a:cubicBezTo>
                    <a:cubicBezTo>
                      <a:pt x="2133" y="7197"/>
                      <a:pt x="1888" y="7217"/>
                      <a:pt x="1678" y="7217"/>
                    </a:cubicBezTo>
                    <a:cubicBezTo>
                      <a:pt x="1349" y="7217"/>
                      <a:pt x="1104" y="7169"/>
                      <a:pt x="943" y="7022"/>
                    </a:cubicBezTo>
                    <a:cubicBezTo>
                      <a:pt x="713" y="6812"/>
                      <a:pt x="602" y="6341"/>
                      <a:pt x="602" y="5584"/>
                    </a:cubicBezTo>
                    <a:cubicBezTo>
                      <a:pt x="602" y="3600"/>
                      <a:pt x="726" y="344"/>
                      <a:pt x="727" y="312"/>
                    </a:cubicBezTo>
                    <a:cubicBezTo>
                      <a:pt x="733" y="146"/>
                      <a:pt x="604" y="6"/>
                      <a:pt x="438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" name="Google Shape;335;p29"/>
              <p:cNvSpPr/>
              <p:nvPr/>
            </p:nvSpPr>
            <p:spPr>
              <a:xfrm>
                <a:off x="6246852" y="3132928"/>
                <a:ext cx="167227" cy="107803"/>
              </a:xfrm>
              <a:custGeom>
                <a:rect b="b" l="l" r="r" t="t"/>
                <a:pathLst>
                  <a:path extrusionOk="0" h="5475" w="8493">
                    <a:moveTo>
                      <a:pt x="5466" y="602"/>
                    </a:moveTo>
                    <a:cubicBezTo>
                      <a:pt x="5587" y="602"/>
                      <a:pt x="5708" y="611"/>
                      <a:pt x="5827" y="627"/>
                    </a:cubicBezTo>
                    <a:cubicBezTo>
                      <a:pt x="6867" y="775"/>
                      <a:pt x="7554" y="1282"/>
                      <a:pt x="7713" y="2016"/>
                    </a:cubicBezTo>
                    <a:cubicBezTo>
                      <a:pt x="7853" y="2665"/>
                      <a:pt x="7553" y="3352"/>
                      <a:pt x="6967" y="3724"/>
                    </a:cubicBezTo>
                    <a:cubicBezTo>
                      <a:pt x="5837" y="4442"/>
                      <a:pt x="3276" y="4874"/>
                      <a:pt x="2009" y="4874"/>
                    </a:cubicBezTo>
                    <a:cubicBezTo>
                      <a:pt x="1754" y="4874"/>
                      <a:pt x="1552" y="4857"/>
                      <a:pt x="1424" y="4821"/>
                    </a:cubicBezTo>
                    <a:cubicBezTo>
                      <a:pt x="1049" y="4714"/>
                      <a:pt x="758" y="4452"/>
                      <a:pt x="681" y="4154"/>
                    </a:cubicBezTo>
                    <a:cubicBezTo>
                      <a:pt x="647" y="4028"/>
                      <a:pt x="641" y="3844"/>
                      <a:pt x="799" y="3687"/>
                    </a:cubicBezTo>
                    <a:cubicBezTo>
                      <a:pt x="809" y="3677"/>
                      <a:pt x="818" y="3666"/>
                      <a:pt x="826" y="3655"/>
                    </a:cubicBezTo>
                    <a:cubicBezTo>
                      <a:pt x="851" y="3622"/>
                      <a:pt x="3149" y="602"/>
                      <a:pt x="5466" y="602"/>
                    </a:cubicBezTo>
                    <a:close/>
                    <a:moveTo>
                      <a:pt x="5469" y="1"/>
                    </a:moveTo>
                    <a:cubicBezTo>
                      <a:pt x="2918" y="1"/>
                      <a:pt x="573" y="2996"/>
                      <a:pt x="358" y="3277"/>
                    </a:cubicBezTo>
                    <a:cubicBezTo>
                      <a:pt x="95" y="3552"/>
                      <a:pt x="0" y="3924"/>
                      <a:pt x="98" y="4305"/>
                    </a:cubicBezTo>
                    <a:cubicBezTo>
                      <a:pt x="230" y="4813"/>
                      <a:pt x="675" y="5232"/>
                      <a:pt x="1259" y="5398"/>
                    </a:cubicBezTo>
                    <a:cubicBezTo>
                      <a:pt x="1437" y="5449"/>
                      <a:pt x="1701" y="5474"/>
                      <a:pt x="2025" y="5474"/>
                    </a:cubicBezTo>
                    <a:cubicBezTo>
                      <a:pt x="3479" y="5474"/>
                      <a:pt x="6108" y="4982"/>
                      <a:pt x="7289" y="4230"/>
                    </a:cubicBezTo>
                    <a:cubicBezTo>
                      <a:pt x="8086" y="3724"/>
                      <a:pt x="8493" y="2783"/>
                      <a:pt x="8300" y="1889"/>
                    </a:cubicBezTo>
                    <a:cubicBezTo>
                      <a:pt x="8085" y="895"/>
                      <a:pt x="7215" y="218"/>
                      <a:pt x="5913" y="32"/>
                    </a:cubicBezTo>
                    <a:cubicBezTo>
                      <a:pt x="5764" y="11"/>
                      <a:pt x="5616" y="1"/>
                      <a:pt x="546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" name="Google Shape;336;p29"/>
              <p:cNvSpPr/>
              <p:nvPr/>
            </p:nvSpPr>
            <p:spPr>
              <a:xfrm>
                <a:off x="6254846" y="3150826"/>
                <a:ext cx="141473" cy="68817"/>
              </a:xfrm>
              <a:custGeom>
                <a:rect b="b" l="l" r="r" t="t"/>
                <a:pathLst>
                  <a:path extrusionOk="0" h="3495" w="7185">
                    <a:moveTo>
                      <a:pt x="6849" y="1"/>
                    </a:moveTo>
                    <a:cubicBezTo>
                      <a:pt x="6780" y="1"/>
                      <a:pt x="6711" y="24"/>
                      <a:pt x="6655" y="72"/>
                    </a:cubicBezTo>
                    <a:cubicBezTo>
                      <a:pt x="6623" y="99"/>
                      <a:pt x="3422" y="2774"/>
                      <a:pt x="295" y="2893"/>
                    </a:cubicBezTo>
                    <a:cubicBezTo>
                      <a:pt x="130" y="2899"/>
                      <a:pt x="1" y="3036"/>
                      <a:pt x="3" y="3199"/>
                    </a:cubicBezTo>
                    <a:cubicBezTo>
                      <a:pt x="7" y="3363"/>
                      <a:pt x="141" y="3494"/>
                      <a:pt x="303" y="3494"/>
                    </a:cubicBezTo>
                    <a:cubicBezTo>
                      <a:pt x="304" y="3494"/>
                      <a:pt x="305" y="3494"/>
                      <a:pt x="305" y="3494"/>
                    </a:cubicBezTo>
                    <a:lnTo>
                      <a:pt x="317" y="3494"/>
                    </a:lnTo>
                    <a:cubicBezTo>
                      <a:pt x="3654" y="3366"/>
                      <a:pt x="6905" y="647"/>
                      <a:pt x="7042" y="530"/>
                    </a:cubicBezTo>
                    <a:cubicBezTo>
                      <a:pt x="7169" y="424"/>
                      <a:pt x="7185" y="234"/>
                      <a:pt x="7078" y="107"/>
                    </a:cubicBezTo>
                    <a:cubicBezTo>
                      <a:pt x="7019" y="37"/>
                      <a:pt x="6934" y="1"/>
                      <a:pt x="684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" name="Google Shape;337;p29"/>
              <p:cNvSpPr/>
              <p:nvPr/>
            </p:nvSpPr>
            <p:spPr>
              <a:xfrm>
                <a:off x="6198946" y="2791739"/>
                <a:ext cx="209068" cy="89373"/>
              </a:xfrm>
              <a:custGeom>
                <a:rect b="b" l="l" r="r" t="t"/>
                <a:pathLst>
                  <a:path extrusionOk="0" h="4539" w="10618">
                    <a:moveTo>
                      <a:pt x="6923" y="0"/>
                    </a:moveTo>
                    <a:cubicBezTo>
                      <a:pt x="6677" y="0"/>
                      <a:pt x="6423" y="14"/>
                      <a:pt x="6164" y="45"/>
                    </a:cubicBezTo>
                    <a:cubicBezTo>
                      <a:pt x="4025" y="296"/>
                      <a:pt x="2516" y="2435"/>
                      <a:pt x="1761" y="2812"/>
                    </a:cubicBezTo>
                    <a:cubicBezTo>
                      <a:pt x="1007" y="3189"/>
                      <a:pt x="0" y="3190"/>
                      <a:pt x="0" y="3190"/>
                    </a:cubicBezTo>
                    <a:cubicBezTo>
                      <a:pt x="0" y="3190"/>
                      <a:pt x="1252" y="4538"/>
                      <a:pt x="1987" y="4538"/>
                    </a:cubicBezTo>
                    <a:cubicBezTo>
                      <a:pt x="2092" y="4538"/>
                      <a:pt x="2186" y="4511"/>
                      <a:pt x="2265" y="4448"/>
                    </a:cubicBezTo>
                    <a:cubicBezTo>
                      <a:pt x="2894" y="3944"/>
                      <a:pt x="5158" y="1680"/>
                      <a:pt x="7800" y="1428"/>
                    </a:cubicBezTo>
                    <a:cubicBezTo>
                      <a:pt x="8398" y="1372"/>
                      <a:pt x="8879" y="1353"/>
                      <a:pt x="9262" y="1353"/>
                    </a:cubicBezTo>
                    <a:cubicBezTo>
                      <a:pt x="9948" y="1353"/>
                      <a:pt x="10319" y="1412"/>
                      <a:pt x="10475" y="1412"/>
                    </a:cubicBezTo>
                    <a:cubicBezTo>
                      <a:pt x="10618" y="1412"/>
                      <a:pt x="10581" y="1363"/>
                      <a:pt x="10442" y="1177"/>
                    </a:cubicBezTo>
                    <a:cubicBezTo>
                      <a:pt x="10111" y="734"/>
                      <a:pt x="8710" y="0"/>
                      <a:pt x="6923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" name="Google Shape;338;p29"/>
              <p:cNvSpPr/>
              <p:nvPr/>
            </p:nvSpPr>
            <p:spPr>
              <a:xfrm>
                <a:off x="6191090" y="2785773"/>
                <a:ext cx="223206" cy="101226"/>
              </a:xfrm>
              <a:custGeom>
                <a:rect b="b" l="l" r="r" t="t"/>
                <a:pathLst>
                  <a:path extrusionOk="0" h="5141" w="11336">
                    <a:moveTo>
                      <a:pt x="7328" y="603"/>
                    </a:moveTo>
                    <a:cubicBezTo>
                      <a:pt x="8652" y="603"/>
                      <a:pt x="9715" y="1022"/>
                      <a:pt x="10257" y="1371"/>
                    </a:cubicBezTo>
                    <a:cubicBezTo>
                      <a:pt x="10092" y="1362"/>
                      <a:pt x="9896" y="1356"/>
                      <a:pt x="9665" y="1356"/>
                    </a:cubicBezTo>
                    <a:cubicBezTo>
                      <a:pt x="9272" y="1356"/>
                      <a:pt x="8779" y="1374"/>
                      <a:pt x="8171" y="1433"/>
                    </a:cubicBezTo>
                    <a:cubicBezTo>
                      <a:pt x="5769" y="1661"/>
                      <a:pt x="3676" y="3479"/>
                      <a:pt x="2782" y="4254"/>
                    </a:cubicBezTo>
                    <a:cubicBezTo>
                      <a:pt x="2657" y="4365"/>
                      <a:pt x="2553" y="4454"/>
                      <a:pt x="2476" y="4515"/>
                    </a:cubicBezTo>
                    <a:cubicBezTo>
                      <a:pt x="2451" y="4535"/>
                      <a:pt x="2418" y="4544"/>
                      <a:pt x="2376" y="4544"/>
                    </a:cubicBezTo>
                    <a:cubicBezTo>
                      <a:pt x="2128" y="4544"/>
                      <a:pt x="1605" y="4215"/>
                      <a:pt x="1076" y="3739"/>
                    </a:cubicBezTo>
                    <a:cubicBezTo>
                      <a:pt x="1441" y="3686"/>
                      <a:pt x="1897" y="3583"/>
                      <a:pt x="2295" y="3384"/>
                    </a:cubicBezTo>
                    <a:cubicBezTo>
                      <a:pt x="2561" y="3251"/>
                      <a:pt x="2864" y="2972"/>
                      <a:pt x="3248" y="2616"/>
                    </a:cubicBezTo>
                    <a:cubicBezTo>
                      <a:pt x="4072" y="1853"/>
                      <a:pt x="5201" y="810"/>
                      <a:pt x="6599" y="645"/>
                    </a:cubicBezTo>
                    <a:cubicBezTo>
                      <a:pt x="6849" y="616"/>
                      <a:pt x="7092" y="603"/>
                      <a:pt x="7328" y="603"/>
                    </a:cubicBezTo>
                    <a:close/>
                    <a:moveTo>
                      <a:pt x="7341" y="1"/>
                    </a:moveTo>
                    <a:cubicBezTo>
                      <a:pt x="7078" y="1"/>
                      <a:pt x="6806" y="16"/>
                      <a:pt x="6528" y="49"/>
                    </a:cubicBezTo>
                    <a:cubicBezTo>
                      <a:pt x="4937" y="236"/>
                      <a:pt x="3675" y="1403"/>
                      <a:pt x="2840" y="2174"/>
                    </a:cubicBezTo>
                    <a:cubicBezTo>
                      <a:pt x="2505" y="2484"/>
                      <a:pt x="2214" y="2752"/>
                      <a:pt x="2026" y="2847"/>
                    </a:cubicBezTo>
                    <a:cubicBezTo>
                      <a:pt x="1346" y="3186"/>
                      <a:pt x="409" y="3192"/>
                      <a:pt x="399" y="3192"/>
                    </a:cubicBezTo>
                    <a:cubicBezTo>
                      <a:pt x="136" y="3192"/>
                      <a:pt x="1" y="3505"/>
                      <a:pt x="179" y="3697"/>
                    </a:cubicBezTo>
                    <a:cubicBezTo>
                      <a:pt x="533" y="4079"/>
                      <a:pt x="1592" y="5140"/>
                      <a:pt x="2392" y="5140"/>
                    </a:cubicBezTo>
                    <a:cubicBezTo>
                      <a:pt x="2559" y="5140"/>
                      <a:pt x="2715" y="5094"/>
                      <a:pt x="2851" y="4986"/>
                    </a:cubicBezTo>
                    <a:cubicBezTo>
                      <a:pt x="2934" y="4920"/>
                      <a:pt x="3043" y="4825"/>
                      <a:pt x="3177" y="4709"/>
                    </a:cubicBezTo>
                    <a:cubicBezTo>
                      <a:pt x="4027" y="3970"/>
                      <a:pt x="6017" y="2241"/>
                      <a:pt x="8228" y="2031"/>
                    </a:cubicBezTo>
                    <a:cubicBezTo>
                      <a:pt x="8816" y="1975"/>
                      <a:pt x="9291" y="1957"/>
                      <a:pt x="9668" y="1957"/>
                    </a:cubicBezTo>
                    <a:cubicBezTo>
                      <a:pt x="10121" y="1957"/>
                      <a:pt x="10432" y="1983"/>
                      <a:pt x="10628" y="1999"/>
                    </a:cubicBezTo>
                    <a:cubicBezTo>
                      <a:pt x="10714" y="2007"/>
                      <a:pt x="10792" y="2013"/>
                      <a:pt x="10863" y="2013"/>
                    </a:cubicBezTo>
                    <a:cubicBezTo>
                      <a:pt x="11025" y="2013"/>
                      <a:pt x="11147" y="1979"/>
                      <a:pt x="11224" y="1838"/>
                    </a:cubicBezTo>
                    <a:cubicBezTo>
                      <a:pt x="11336" y="1638"/>
                      <a:pt x="11212" y="1474"/>
                      <a:pt x="11081" y="1300"/>
                    </a:cubicBezTo>
                    <a:cubicBezTo>
                      <a:pt x="10716" y="812"/>
                      <a:pt x="9262" y="1"/>
                      <a:pt x="734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" name="Google Shape;339;p29"/>
              <p:cNvSpPr/>
              <p:nvPr/>
            </p:nvSpPr>
            <p:spPr>
              <a:xfrm>
                <a:off x="6020574" y="2819660"/>
                <a:ext cx="121428" cy="48575"/>
              </a:xfrm>
              <a:custGeom>
                <a:rect b="b" l="l" r="r" t="t"/>
                <a:pathLst>
                  <a:path extrusionOk="0" h="2467" w="6167">
                    <a:moveTo>
                      <a:pt x="1754" y="0"/>
                    </a:moveTo>
                    <a:cubicBezTo>
                      <a:pt x="1672" y="0"/>
                      <a:pt x="1591" y="4"/>
                      <a:pt x="1511" y="10"/>
                    </a:cubicBezTo>
                    <a:cubicBezTo>
                      <a:pt x="1" y="136"/>
                      <a:pt x="126" y="1141"/>
                      <a:pt x="126" y="1141"/>
                    </a:cubicBezTo>
                    <a:cubicBezTo>
                      <a:pt x="126" y="1141"/>
                      <a:pt x="757" y="1267"/>
                      <a:pt x="2895" y="1897"/>
                    </a:cubicBezTo>
                    <a:cubicBezTo>
                      <a:pt x="4372" y="2332"/>
                      <a:pt x="4889" y="2466"/>
                      <a:pt x="5192" y="2466"/>
                    </a:cubicBezTo>
                    <a:cubicBezTo>
                      <a:pt x="5327" y="2466"/>
                      <a:pt x="5420" y="2439"/>
                      <a:pt x="5537" y="2401"/>
                    </a:cubicBezTo>
                    <a:cubicBezTo>
                      <a:pt x="5914" y="2275"/>
                      <a:pt x="6166" y="1268"/>
                      <a:pt x="6166" y="1268"/>
                    </a:cubicBezTo>
                    <a:lnTo>
                      <a:pt x="6166" y="1268"/>
                    </a:lnTo>
                    <a:cubicBezTo>
                      <a:pt x="6079" y="1355"/>
                      <a:pt x="5965" y="1389"/>
                      <a:pt x="5841" y="1389"/>
                    </a:cubicBezTo>
                    <a:cubicBezTo>
                      <a:pt x="5429" y="1389"/>
                      <a:pt x="4907" y="1016"/>
                      <a:pt x="4907" y="1016"/>
                    </a:cubicBezTo>
                    <a:cubicBezTo>
                      <a:pt x="4907" y="1016"/>
                      <a:pt x="3215" y="0"/>
                      <a:pt x="1754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" name="Google Shape;340;p29"/>
              <p:cNvSpPr/>
              <p:nvPr/>
            </p:nvSpPr>
            <p:spPr>
              <a:xfrm>
                <a:off x="6016262" y="2813753"/>
                <a:ext cx="132100" cy="60429"/>
              </a:xfrm>
              <a:custGeom>
                <a:rect b="b" l="l" r="r" t="t"/>
                <a:pathLst>
                  <a:path extrusionOk="0" h="3069" w="6709">
                    <a:moveTo>
                      <a:pt x="1972" y="602"/>
                    </a:moveTo>
                    <a:cubicBezTo>
                      <a:pt x="3327" y="602"/>
                      <a:pt x="4951" y="1562"/>
                      <a:pt x="4952" y="1562"/>
                    </a:cubicBezTo>
                    <a:cubicBezTo>
                      <a:pt x="5025" y="1615"/>
                      <a:pt x="5477" y="1924"/>
                      <a:pt x="5932" y="1980"/>
                    </a:cubicBezTo>
                    <a:cubicBezTo>
                      <a:pt x="5836" y="2209"/>
                      <a:pt x="5731" y="2385"/>
                      <a:pt x="5661" y="2416"/>
                    </a:cubicBezTo>
                    <a:cubicBezTo>
                      <a:pt x="5577" y="2444"/>
                      <a:pt x="5512" y="2466"/>
                      <a:pt x="5406" y="2466"/>
                    </a:cubicBezTo>
                    <a:cubicBezTo>
                      <a:pt x="5157" y="2466"/>
                      <a:pt x="4682" y="2346"/>
                      <a:pt x="3198" y="1910"/>
                    </a:cubicBezTo>
                    <a:cubicBezTo>
                      <a:pt x="1785" y="1494"/>
                      <a:pt x="1028" y="1297"/>
                      <a:pt x="671" y="1209"/>
                    </a:cubicBezTo>
                    <a:cubicBezTo>
                      <a:pt x="695" y="1132"/>
                      <a:pt x="734" y="1060"/>
                      <a:pt x="786" y="997"/>
                    </a:cubicBezTo>
                    <a:cubicBezTo>
                      <a:pt x="960" y="782"/>
                      <a:pt x="1295" y="648"/>
                      <a:pt x="1755" y="610"/>
                    </a:cubicBezTo>
                    <a:cubicBezTo>
                      <a:pt x="1826" y="604"/>
                      <a:pt x="1899" y="602"/>
                      <a:pt x="1972" y="602"/>
                    </a:cubicBezTo>
                    <a:close/>
                    <a:moveTo>
                      <a:pt x="1975" y="0"/>
                    </a:moveTo>
                    <a:cubicBezTo>
                      <a:pt x="1884" y="0"/>
                      <a:pt x="1794" y="4"/>
                      <a:pt x="1705" y="12"/>
                    </a:cubicBezTo>
                    <a:cubicBezTo>
                      <a:pt x="1069" y="64"/>
                      <a:pt x="603" y="268"/>
                      <a:pt x="319" y="619"/>
                    </a:cubicBezTo>
                    <a:cubicBezTo>
                      <a:pt x="0" y="1011"/>
                      <a:pt x="42" y="1433"/>
                      <a:pt x="48" y="1481"/>
                    </a:cubicBezTo>
                    <a:cubicBezTo>
                      <a:pt x="64" y="1609"/>
                      <a:pt x="160" y="1712"/>
                      <a:pt x="287" y="1738"/>
                    </a:cubicBezTo>
                    <a:cubicBezTo>
                      <a:pt x="293" y="1739"/>
                      <a:pt x="939" y="1871"/>
                      <a:pt x="3029" y="2486"/>
                    </a:cubicBezTo>
                    <a:cubicBezTo>
                      <a:pt x="4490" y="2916"/>
                      <a:pt x="5046" y="3068"/>
                      <a:pt x="5409" y="3068"/>
                    </a:cubicBezTo>
                    <a:cubicBezTo>
                      <a:pt x="5574" y="3068"/>
                      <a:pt x="5700" y="3036"/>
                      <a:pt x="5850" y="2986"/>
                    </a:cubicBezTo>
                    <a:cubicBezTo>
                      <a:pt x="6346" y="2820"/>
                      <a:pt x="6607" y="1915"/>
                      <a:pt x="6676" y="1641"/>
                    </a:cubicBezTo>
                    <a:cubicBezTo>
                      <a:pt x="6709" y="1510"/>
                      <a:pt x="6649" y="1373"/>
                      <a:pt x="6532" y="1306"/>
                    </a:cubicBezTo>
                    <a:cubicBezTo>
                      <a:pt x="6486" y="1280"/>
                      <a:pt x="6435" y="1267"/>
                      <a:pt x="6385" y="1267"/>
                    </a:cubicBezTo>
                    <a:cubicBezTo>
                      <a:pt x="6307" y="1267"/>
                      <a:pt x="6230" y="1298"/>
                      <a:pt x="6172" y="1356"/>
                    </a:cubicBezTo>
                    <a:cubicBezTo>
                      <a:pt x="6148" y="1379"/>
                      <a:pt x="6110" y="1390"/>
                      <a:pt x="6061" y="1390"/>
                    </a:cubicBezTo>
                    <a:cubicBezTo>
                      <a:pt x="5877" y="1390"/>
                      <a:pt x="5543" y="1244"/>
                      <a:pt x="5281" y="1060"/>
                    </a:cubicBezTo>
                    <a:cubicBezTo>
                      <a:pt x="5205" y="1014"/>
                      <a:pt x="3498" y="0"/>
                      <a:pt x="1975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" name="Google Shape;341;p29"/>
              <p:cNvSpPr/>
              <p:nvPr/>
            </p:nvSpPr>
            <p:spPr>
              <a:xfrm>
                <a:off x="6431780" y="2509109"/>
                <a:ext cx="146159" cy="233976"/>
              </a:xfrm>
              <a:custGeom>
                <a:rect b="b" l="l" r="r" t="t"/>
                <a:pathLst>
                  <a:path extrusionOk="0" h="11883" w="7423">
                    <a:moveTo>
                      <a:pt x="705" y="1"/>
                    </a:moveTo>
                    <a:cubicBezTo>
                      <a:pt x="272" y="1"/>
                      <a:pt x="1" y="57"/>
                      <a:pt x="1" y="57"/>
                    </a:cubicBezTo>
                    <a:cubicBezTo>
                      <a:pt x="1" y="57"/>
                      <a:pt x="5662" y="2447"/>
                      <a:pt x="6165" y="11883"/>
                    </a:cubicBezTo>
                    <a:lnTo>
                      <a:pt x="7297" y="11757"/>
                    </a:lnTo>
                    <a:cubicBezTo>
                      <a:pt x="7297" y="11757"/>
                      <a:pt x="7423" y="7354"/>
                      <a:pt x="5537" y="3328"/>
                    </a:cubicBezTo>
                    <a:cubicBezTo>
                      <a:pt x="4164" y="400"/>
                      <a:pt x="1860" y="1"/>
                      <a:pt x="7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" name="Google Shape;342;p29"/>
              <p:cNvSpPr/>
              <p:nvPr/>
            </p:nvSpPr>
            <p:spPr>
              <a:xfrm>
                <a:off x="6425637" y="2503320"/>
                <a:ext cx="157835" cy="245672"/>
              </a:xfrm>
              <a:custGeom>
                <a:rect b="b" l="l" r="r" t="t"/>
                <a:pathLst>
                  <a:path extrusionOk="0" h="12477" w="8016">
                    <a:moveTo>
                      <a:pt x="1354" y="601"/>
                    </a:moveTo>
                    <a:cubicBezTo>
                      <a:pt x="2503" y="677"/>
                      <a:pt x="4390" y="1219"/>
                      <a:pt x="5576" y="3749"/>
                    </a:cubicBezTo>
                    <a:cubicBezTo>
                      <a:pt x="7150" y="7109"/>
                      <a:pt x="7300" y="10786"/>
                      <a:pt x="7309" y="11782"/>
                    </a:cubicBezTo>
                    <a:lnTo>
                      <a:pt x="6758" y="11844"/>
                    </a:lnTo>
                    <a:cubicBezTo>
                      <a:pt x="6291" y="4795"/>
                      <a:pt x="2999" y="1712"/>
                      <a:pt x="1354" y="601"/>
                    </a:cubicBezTo>
                    <a:close/>
                    <a:moveTo>
                      <a:pt x="986" y="0"/>
                    </a:moveTo>
                    <a:cubicBezTo>
                      <a:pt x="543" y="0"/>
                      <a:pt x="263" y="55"/>
                      <a:pt x="252" y="57"/>
                    </a:cubicBezTo>
                    <a:cubicBezTo>
                      <a:pt x="124" y="83"/>
                      <a:pt x="27" y="190"/>
                      <a:pt x="14" y="321"/>
                    </a:cubicBezTo>
                    <a:cubicBezTo>
                      <a:pt x="1" y="452"/>
                      <a:pt x="74" y="576"/>
                      <a:pt x="195" y="627"/>
                    </a:cubicBezTo>
                    <a:cubicBezTo>
                      <a:pt x="251" y="651"/>
                      <a:pt x="5691" y="3077"/>
                      <a:pt x="6178" y="12192"/>
                    </a:cubicBezTo>
                    <a:cubicBezTo>
                      <a:pt x="6186" y="12351"/>
                      <a:pt x="6318" y="12477"/>
                      <a:pt x="6477" y="12477"/>
                    </a:cubicBezTo>
                    <a:cubicBezTo>
                      <a:pt x="6489" y="12477"/>
                      <a:pt x="6499" y="12477"/>
                      <a:pt x="6511" y="12476"/>
                    </a:cubicBezTo>
                    <a:lnTo>
                      <a:pt x="7642" y="12350"/>
                    </a:lnTo>
                    <a:cubicBezTo>
                      <a:pt x="7792" y="12333"/>
                      <a:pt x="7907" y="12210"/>
                      <a:pt x="7910" y="12059"/>
                    </a:cubicBezTo>
                    <a:cubicBezTo>
                      <a:pt x="7916" y="11877"/>
                      <a:pt x="8016" y="7538"/>
                      <a:pt x="6121" y="3494"/>
                    </a:cubicBezTo>
                    <a:cubicBezTo>
                      <a:pt x="4678" y="416"/>
                      <a:pt x="2211" y="0"/>
                      <a:pt x="986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" name="Google Shape;343;p29"/>
              <p:cNvSpPr/>
              <p:nvPr/>
            </p:nvSpPr>
            <p:spPr>
              <a:xfrm>
                <a:off x="6491283" y="2712920"/>
                <a:ext cx="181778" cy="107980"/>
              </a:xfrm>
              <a:custGeom>
                <a:rect b="b" l="l" r="r" t="t"/>
                <a:pathLst>
                  <a:path extrusionOk="0" h="5484" w="9232">
                    <a:moveTo>
                      <a:pt x="7210" y="1"/>
                    </a:moveTo>
                    <a:cubicBezTo>
                      <a:pt x="7009" y="1"/>
                      <a:pt x="6805" y="35"/>
                      <a:pt x="6605" y="107"/>
                    </a:cubicBezTo>
                    <a:lnTo>
                      <a:pt x="1312" y="2001"/>
                    </a:lnTo>
                    <a:cubicBezTo>
                      <a:pt x="492" y="2295"/>
                      <a:pt x="1" y="3137"/>
                      <a:pt x="150" y="3997"/>
                    </a:cubicBezTo>
                    <a:cubicBezTo>
                      <a:pt x="300" y="4855"/>
                      <a:pt x="1044" y="5482"/>
                      <a:pt x="1916" y="5484"/>
                    </a:cubicBezTo>
                    <a:cubicBezTo>
                      <a:pt x="2122" y="5484"/>
                      <a:pt x="2327" y="5448"/>
                      <a:pt x="2520" y="5378"/>
                    </a:cubicBezTo>
                    <a:lnTo>
                      <a:pt x="7813" y="3483"/>
                    </a:lnTo>
                    <a:cubicBezTo>
                      <a:pt x="8746" y="3150"/>
                      <a:pt x="9231" y="2123"/>
                      <a:pt x="8898" y="1190"/>
                    </a:cubicBezTo>
                    <a:cubicBezTo>
                      <a:pt x="8635" y="458"/>
                      <a:pt x="7946" y="1"/>
                      <a:pt x="721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" name="Google Shape;344;p29"/>
              <p:cNvSpPr/>
              <p:nvPr/>
            </p:nvSpPr>
            <p:spPr>
              <a:xfrm>
                <a:off x="6484943" y="2706994"/>
                <a:ext cx="194793" cy="119833"/>
              </a:xfrm>
              <a:custGeom>
                <a:rect b="b" l="l" r="r" t="t"/>
                <a:pathLst>
                  <a:path extrusionOk="0" h="6086" w="9893">
                    <a:moveTo>
                      <a:pt x="7533" y="602"/>
                    </a:moveTo>
                    <a:cubicBezTo>
                      <a:pt x="8259" y="604"/>
                      <a:pt x="8877" y="1127"/>
                      <a:pt x="9001" y="1842"/>
                    </a:cubicBezTo>
                    <a:cubicBezTo>
                      <a:pt x="9124" y="2557"/>
                      <a:pt x="8716" y="3257"/>
                      <a:pt x="8034" y="3502"/>
                    </a:cubicBezTo>
                    <a:lnTo>
                      <a:pt x="2742" y="5397"/>
                    </a:lnTo>
                    <a:cubicBezTo>
                      <a:pt x="2583" y="5454"/>
                      <a:pt x="2419" y="5482"/>
                      <a:pt x="2257" y="5482"/>
                    </a:cubicBezTo>
                    <a:cubicBezTo>
                      <a:pt x="1640" y="5482"/>
                      <a:pt x="1046" y="5091"/>
                      <a:pt x="833" y="4493"/>
                    </a:cubicBezTo>
                    <a:cubicBezTo>
                      <a:pt x="554" y="3717"/>
                      <a:pt x="958" y="2862"/>
                      <a:pt x="1736" y="2586"/>
                    </a:cubicBezTo>
                    <a:lnTo>
                      <a:pt x="7029" y="691"/>
                    </a:lnTo>
                    <a:cubicBezTo>
                      <a:pt x="7190" y="632"/>
                      <a:pt x="7361" y="602"/>
                      <a:pt x="7533" y="602"/>
                    </a:cubicBezTo>
                    <a:close/>
                    <a:moveTo>
                      <a:pt x="7531" y="1"/>
                    </a:moveTo>
                    <a:cubicBezTo>
                      <a:pt x="7297" y="1"/>
                      <a:pt x="7059" y="41"/>
                      <a:pt x="6825" y="124"/>
                    </a:cubicBezTo>
                    <a:lnTo>
                      <a:pt x="1532" y="2019"/>
                    </a:lnTo>
                    <a:cubicBezTo>
                      <a:pt x="574" y="2362"/>
                      <a:pt x="0" y="3346"/>
                      <a:pt x="175" y="4349"/>
                    </a:cubicBezTo>
                    <a:cubicBezTo>
                      <a:pt x="349" y="5352"/>
                      <a:pt x="1219" y="6084"/>
                      <a:pt x="2238" y="6086"/>
                    </a:cubicBezTo>
                    <a:cubicBezTo>
                      <a:pt x="2478" y="6084"/>
                      <a:pt x="2718" y="6043"/>
                      <a:pt x="2944" y="5962"/>
                    </a:cubicBezTo>
                    <a:lnTo>
                      <a:pt x="8237" y="4068"/>
                    </a:lnTo>
                    <a:cubicBezTo>
                      <a:pt x="9326" y="3678"/>
                      <a:pt x="9892" y="2479"/>
                      <a:pt x="9502" y="1390"/>
                    </a:cubicBezTo>
                    <a:cubicBezTo>
                      <a:pt x="9197" y="534"/>
                      <a:pt x="8391" y="1"/>
                      <a:pt x="753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" name="Google Shape;345;p29"/>
              <p:cNvSpPr/>
              <p:nvPr/>
            </p:nvSpPr>
            <p:spPr>
              <a:xfrm>
                <a:off x="6492859" y="2760058"/>
                <a:ext cx="52592" cy="57593"/>
              </a:xfrm>
              <a:custGeom>
                <a:rect b="b" l="l" r="r" t="t"/>
                <a:pathLst>
                  <a:path extrusionOk="0" h="2925" w="2671">
                    <a:moveTo>
                      <a:pt x="1107" y="0"/>
                    </a:moveTo>
                    <a:cubicBezTo>
                      <a:pt x="1005" y="0"/>
                      <a:pt x="904" y="18"/>
                      <a:pt x="807" y="54"/>
                    </a:cubicBezTo>
                    <a:cubicBezTo>
                      <a:pt x="230" y="270"/>
                      <a:pt x="0" y="1076"/>
                      <a:pt x="292" y="1854"/>
                    </a:cubicBezTo>
                    <a:cubicBezTo>
                      <a:pt x="535" y="2501"/>
                      <a:pt x="1062" y="2925"/>
                      <a:pt x="1564" y="2925"/>
                    </a:cubicBezTo>
                    <a:cubicBezTo>
                      <a:pt x="1666" y="2925"/>
                      <a:pt x="1766" y="2908"/>
                      <a:pt x="1863" y="2871"/>
                    </a:cubicBezTo>
                    <a:cubicBezTo>
                      <a:pt x="2439" y="2654"/>
                      <a:pt x="2670" y="1849"/>
                      <a:pt x="2379" y="1072"/>
                    </a:cubicBezTo>
                    <a:cubicBezTo>
                      <a:pt x="2135" y="424"/>
                      <a:pt x="1608" y="0"/>
                      <a:pt x="110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" name="Google Shape;346;p29"/>
              <p:cNvSpPr/>
              <p:nvPr/>
            </p:nvSpPr>
            <p:spPr>
              <a:xfrm>
                <a:off x="6486164" y="2754132"/>
                <a:ext cx="62811" cy="69407"/>
              </a:xfrm>
              <a:custGeom>
                <a:rect b="b" l="l" r="r" t="t"/>
                <a:pathLst>
                  <a:path extrusionOk="0" h="3525" w="3190">
                    <a:moveTo>
                      <a:pt x="1435" y="602"/>
                    </a:moveTo>
                    <a:cubicBezTo>
                      <a:pt x="1438" y="602"/>
                      <a:pt x="1441" y="602"/>
                      <a:pt x="1444" y="602"/>
                    </a:cubicBezTo>
                    <a:cubicBezTo>
                      <a:pt x="1820" y="602"/>
                      <a:pt x="2242" y="958"/>
                      <a:pt x="2438" y="1477"/>
                    </a:cubicBezTo>
                    <a:cubicBezTo>
                      <a:pt x="2556" y="1793"/>
                      <a:pt x="2578" y="2121"/>
                      <a:pt x="2498" y="2399"/>
                    </a:cubicBezTo>
                    <a:cubicBezTo>
                      <a:pt x="2427" y="2646"/>
                      <a:pt x="2285" y="2820"/>
                      <a:pt x="2098" y="2890"/>
                    </a:cubicBezTo>
                    <a:cubicBezTo>
                      <a:pt x="2036" y="2913"/>
                      <a:pt x="1972" y="2924"/>
                      <a:pt x="1907" y="2924"/>
                    </a:cubicBezTo>
                    <a:cubicBezTo>
                      <a:pt x="1532" y="2924"/>
                      <a:pt x="1109" y="2568"/>
                      <a:pt x="913" y="2048"/>
                    </a:cubicBezTo>
                    <a:cubicBezTo>
                      <a:pt x="684" y="1438"/>
                      <a:pt x="840" y="790"/>
                      <a:pt x="1252" y="635"/>
                    </a:cubicBezTo>
                    <a:cubicBezTo>
                      <a:pt x="1311" y="614"/>
                      <a:pt x="1373" y="602"/>
                      <a:pt x="1435" y="602"/>
                    </a:cubicBezTo>
                    <a:close/>
                    <a:moveTo>
                      <a:pt x="1441" y="1"/>
                    </a:moveTo>
                    <a:cubicBezTo>
                      <a:pt x="1305" y="1"/>
                      <a:pt x="1171" y="24"/>
                      <a:pt x="1041" y="73"/>
                    </a:cubicBezTo>
                    <a:cubicBezTo>
                      <a:pt x="310" y="348"/>
                      <a:pt x="0" y="1329"/>
                      <a:pt x="350" y="2261"/>
                    </a:cubicBezTo>
                    <a:cubicBezTo>
                      <a:pt x="638" y="3027"/>
                      <a:pt x="1283" y="3524"/>
                      <a:pt x="1910" y="3524"/>
                    </a:cubicBezTo>
                    <a:cubicBezTo>
                      <a:pt x="2047" y="3524"/>
                      <a:pt x="2182" y="3501"/>
                      <a:pt x="2309" y="3453"/>
                    </a:cubicBezTo>
                    <a:cubicBezTo>
                      <a:pt x="2679" y="3313"/>
                      <a:pt x="2951" y="2999"/>
                      <a:pt x="3076" y="2565"/>
                    </a:cubicBezTo>
                    <a:cubicBezTo>
                      <a:pt x="3190" y="2163"/>
                      <a:pt x="3162" y="1702"/>
                      <a:pt x="2999" y="1266"/>
                    </a:cubicBezTo>
                    <a:cubicBezTo>
                      <a:pt x="2711" y="499"/>
                      <a:pt x="2067" y="1"/>
                      <a:pt x="144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" name="Google Shape;347;p29"/>
              <p:cNvSpPr/>
              <p:nvPr/>
            </p:nvSpPr>
            <p:spPr>
              <a:xfrm>
                <a:off x="6473995" y="2907241"/>
                <a:ext cx="59168" cy="100616"/>
              </a:xfrm>
              <a:custGeom>
                <a:rect b="b" l="l" r="r" t="t"/>
                <a:pathLst>
                  <a:path extrusionOk="0" h="5110" w="3005">
                    <a:moveTo>
                      <a:pt x="1503" y="1033"/>
                    </a:moveTo>
                    <a:cubicBezTo>
                      <a:pt x="1926" y="2021"/>
                      <a:pt x="2404" y="3252"/>
                      <a:pt x="2404" y="3608"/>
                    </a:cubicBezTo>
                    <a:cubicBezTo>
                      <a:pt x="2398" y="4101"/>
                      <a:pt x="1996" y="4497"/>
                      <a:pt x="1503" y="4497"/>
                    </a:cubicBezTo>
                    <a:cubicBezTo>
                      <a:pt x="1009" y="4497"/>
                      <a:pt x="607" y="4101"/>
                      <a:pt x="602" y="3608"/>
                    </a:cubicBezTo>
                    <a:cubicBezTo>
                      <a:pt x="602" y="3252"/>
                      <a:pt x="1079" y="2021"/>
                      <a:pt x="1503" y="1033"/>
                    </a:cubicBezTo>
                    <a:close/>
                    <a:moveTo>
                      <a:pt x="1503" y="1"/>
                    </a:moveTo>
                    <a:cubicBezTo>
                      <a:pt x="1390" y="1"/>
                      <a:pt x="1277" y="54"/>
                      <a:pt x="1229" y="161"/>
                    </a:cubicBezTo>
                    <a:cubicBezTo>
                      <a:pt x="1024" y="616"/>
                      <a:pt x="0" y="2915"/>
                      <a:pt x="0" y="3608"/>
                    </a:cubicBezTo>
                    <a:cubicBezTo>
                      <a:pt x="2" y="4437"/>
                      <a:pt x="674" y="5109"/>
                      <a:pt x="1503" y="5109"/>
                    </a:cubicBezTo>
                    <a:cubicBezTo>
                      <a:pt x="2331" y="5109"/>
                      <a:pt x="3004" y="4437"/>
                      <a:pt x="3005" y="3608"/>
                    </a:cubicBezTo>
                    <a:cubicBezTo>
                      <a:pt x="3005" y="2915"/>
                      <a:pt x="1982" y="616"/>
                      <a:pt x="1776" y="161"/>
                    </a:cubicBezTo>
                    <a:cubicBezTo>
                      <a:pt x="1728" y="54"/>
                      <a:pt x="1615" y="1"/>
                      <a:pt x="1503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" name="Google Shape;348;p29"/>
              <p:cNvSpPr/>
              <p:nvPr/>
            </p:nvSpPr>
            <p:spPr>
              <a:xfrm>
                <a:off x="6641656" y="1230441"/>
                <a:ext cx="1516071" cy="1799528"/>
              </a:xfrm>
              <a:custGeom>
                <a:rect b="b" l="l" r="r" t="t"/>
                <a:pathLst>
                  <a:path extrusionOk="0" h="91393" w="76997">
                    <a:moveTo>
                      <a:pt x="24017" y="0"/>
                    </a:moveTo>
                    <a:cubicBezTo>
                      <a:pt x="22933" y="0"/>
                      <a:pt x="21579" y="521"/>
                      <a:pt x="20269" y="974"/>
                    </a:cubicBezTo>
                    <a:cubicBezTo>
                      <a:pt x="17355" y="1983"/>
                      <a:pt x="9507" y="9607"/>
                      <a:pt x="7713" y="14428"/>
                    </a:cubicBezTo>
                    <a:cubicBezTo>
                      <a:pt x="5919" y="19249"/>
                      <a:pt x="7489" y="20818"/>
                      <a:pt x="10628" y="23733"/>
                    </a:cubicBezTo>
                    <a:cubicBezTo>
                      <a:pt x="13767" y="26647"/>
                      <a:pt x="17579" y="32590"/>
                      <a:pt x="19597" y="38195"/>
                    </a:cubicBezTo>
                    <a:cubicBezTo>
                      <a:pt x="21615" y="43801"/>
                      <a:pt x="24193" y="49182"/>
                      <a:pt x="28341" y="50640"/>
                    </a:cubicBezTo>
                    <a:cubicBezTo>
                      <a:pt x="28341" y="50640"/>
                      <a:pt x="21727" y="53778"/>
                      <a:pt x="17354" y="56918"/>
                    </a:cubicBezTo>
                    <a:cubicBezTo>
                      <a:pt x="12982" y="60056"/>
                      <a:pt x="10852" y="61515"/>
                      <a:pt x="10852" y="61515"/>
                    </a:cubicBezTo>
                    <a:cubicBezTo>
                      <a:pt x="10852" y="61515"/>
                      <a:pt x="4909" y="63196"/>
                      <a:pt x="2667" y="66110"/>
                    </a:cubicBezTo>
                    <a:cubicBezTo>
                      <a:pt x="1326" y="67854"/>
                      <a:pt x="475" y="69225"/>
                      <a:pt x="1" y="70054"/>
                    </a:cubicBezTo>
                    <a:cubicBezTo>
                      <a:pt x="1225" y="69607"/>
                      <a:pt x="3281" y="69045"/>
                      <a:pt x="5884" y="69045"/>
                    </a:cubicBezTo>
                    <a:cubicBezTo>
                      <a:pt x="8729" y="69045"/>
                      <a:pt x="12227" y="69715"/>
                      <a:pt x="16008" y="71940"/>
                    </a:cubicBezTo>
                    <a:cubicBezTo>
                      <a:pt x="24989" y="77223"/>
                      <a:pt x="26900" y="85990"/>
                      <a:pt x="26902" y="91392"/>
                    </a:cubicBezTo>
                    <a:lnTo>
                      <a:pt x="30471" y="88197"/>
                    </a:lnTo>
                    <a:cubicBezTo>
                      <a:pt x="30471" y="88197"/>
                      <a:pt x="39777" y="84497"/>
                      <a:pt x="47512" y="75976"/>
                    </a:cubicBezTo>
                    <a:cubicBezTo>
                      <a:pt x="55247" y="67456"/>
                      <a:pt x="56482" y="63309"/>
                      <a:pt x="57265" y="55685"/>
                    </a:cubicBezTo>
                    <a:cubicBezTo>
                      <a:pt x="58050" y="48061"/>
                      <a:pt x="61190" y="17903"/>
                      <a:pt x="61301" y="17455"/>
                    </a:cubicBezTo>
                    <a:cubicBezTo>
                      <a:pt x="61414" y="17007"/>
                      <a:pt x="62423" y="14764"/>
                      <a:pt x="63769" y="14540"/>
                    </a:cubicBezTo>
                    <a:cubicBezTo>
                      <a:pt x="63791" y="14537"/>
                      <a:pt x="63816" y="14535"/>
                      <a:pt x="63842" y="14535"/>
                    </a:cubicBezTo>
                    <a:cubicBezTo>
                      <a:pt x="65364" y="14535"/>
                      <a:pt x="72530" y="20830"/>
                      <a:pt x="73522" y="21491"/>
                    </a:cubicBezTo>
                    <a:cubicBezTo>
                      <a:pt x="73952" y="21777"/>
                      <a:pt x="74564" y="22002"/>
                      <a:pt x="75144" y="22002"/>
                    </a:cubicBezTo>
                    <a:cubicBezTo>
                      <a:pt x="75924" y="22002"/>
                      <a:pt x="76644" y="21592"/>
                      <a:pt x="76773" y="20369"/>
                    </a:cubicBezTo>
                    <a:cubicBezTo>
                      <a:pt x="76997" y="18240"/>
                      <a:pt x="75204" y="12971"/>
                      <a:pt x="69486" y="7252"/>
                    </a:cubicBezTo>
                    <a:cubicBezTo>
                      <a:pt x="65318" y="3085"/>
                      <a:pt x="61984" y="1479"/>
                      <a:pt x="59962" y="1479"/>
                    </a:cubicBezTo>
                    <a:cubicBezTo>
                      <a:pt x="59210" y="1479"/>
                      <a:pt x="58639" y="1701"/>
                      <a:pt x="58274" y="2096"/>
                    </a:cubicBezTo>
                    <a:cubicBezTo>
                      <a:pt x="56930" y="3553"/>
                      <a:pt x="57826" y="6693"/>
                      <a:pt x="56930" y="11289"/>
                    </a:cubicBezTo>
                    <a:cubicBezTo>
                      <a:pt x="56032" y="15885"/>
                      <a:pt x="50428" y="32478"/>
                      <a:pt x="47625" y="40326"/>
                    </a:cubicBezTo>
                    <a:cubicBezTo>
                      <a:pt x="44821" y="48174"/>
                      <a:pt x="45718" y="58825"/>
                      <a:pt x="45718" y="58825"/>
                    </a:cubicBezTo>
                    <a:cubicBezTo>
                      <a:pt x="45718" y="58825"/>
                      <a:pt x="41906" y="60169"/>
                      <a:pt x="39216" y="62187"/>
                    </a:cubicBezTo>
                    <a:cubicBezTo>
                      <a:pt x="36525" y="64204"/>
                      <a:pt x="32377" y="67008"/>
                      <a:pt x="32377" y="67008"/>
                    </a:cubicBezTo>
                    <a:lnTo>
                      <a:pt x="31256" y="66447"/>
                    </a:lnTo>
                    <a:cubicBezTo>
                      <a:pt x="31256" y="66447"/>
                      <a:pt x="37534" y="60169"/>
                      <a:pt x="39440" y="56581"/>
                    </a:cubicBezTo>
                    <a:cubicBezTo>
                      <a:pt x="41346" y="52993"/>
                      <a:pt x="41906" y="52769"/>
                      <a:pt x="40897" y="50640"/>
                    </a:cubicBezTo>
                    <a:cubicBezTo>
                      <a:pt x="39888" y="48509"/>
                      <a:pt x="31704" y="38195"/>
                      <a:pt x="28116" y="33599"/>
                    </a:cubicBezTo>
                    <a:cubicBezTo>
                      <a:pt x="24529" y="29002"/>
                      <a:pt x="20157" y="21267"/>
                      <a:pt x="19260" y="19025"/>
                    </a:cubicBezTo>
                    <a:cubicBezTo>
                      <a:pt x="18364" y="16782"/>
                      <a:pt x="18476" y="14540"/>
                      <a:pt x="19149" y="12971"/>
                    </a:cubicBezTo>
                    <a:cubicBezTo>
                      <a:pt x="19821" y="11401"/>
                      <a:pt x="26099" y="8261"/>
                      <a:pt x="26212" y="3440"/>
                    </a:cubicBezTo>
                    <a:cubicBezTo>
                      <a:pt x="26273" y="784"/>
                      <a:pt x="25348" y="0"/>
                      <a:pt x="2401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" name="Google Shape;349;p29"/>
              <p:cNvSpPr/>
              <p:nvPr/>
            </p:nvSpPr>
            <p:spPr>
              <a:xfrm>
                <a:off x="6634174" y="1224553"/>
                <a:ext cx="1529578" cy="1811342"/>
              </a:xfrm>
              <a:custGeom>
                <a:rect b="b" l="l" r="r" t="t"/>
                <a:pathLst>
                  <a:path extrusionOk="0" h="91993" w="77683">
                    <a:moveTo>
                      <a:pt x="24397" y="600"/>
                    </a:moveTo>
                    <a:cubicBezTo>
                      <a:pt x="24815" y="600"/>
                      <a:pt x="25180" y="685"/>
                      <a:pt x="25468" y="894"/>
                    </a:cubicBezTo>
                    <a:cubicBezTo>
                      <a:pt x="26048" y="1316"/>
                      <a:pt x="26325" y="2270"/>
                      <a:pt x="26291" y="3732"/>
                    </a:cubicBezTo>
                    <a:cubicBezTo>
                      <a:pt x="26217" y="6899"/>
                      <a:pt x="23359" y="9318"/>
                      <a:pt x="21272" y="11084"/>
                    </a:cubicBezTo>
                    <a:cubicBezTo>
                      <a:pt x="20277" y="11926"/>
                      <a:pt x="19492" y="12590"/>
                      <a:pt x="19252" y="13150"/>
                    </a:cubicBezTo>
                    <a:cubicBezTo>
                      <a:pt x="18474" y="14967"/>
                      <a:pt x="18514" y="17316"/>
                      <a:pt x="19362" y="19434"/>
                    </a:cubicBezTo>
                    <a:cubicBezTo>
                      <a:pt x="20274" y="21714"/>
                      <a:pt x="24658" y="29466"/>
                      <a:pt x="28261" y="34083"/>
                    </a:cubicBezTo>
                    <a:lnTo>
                      <a:pt x="29892" y="36166"/>
                    </a:lnTo>
                    <a:cubicBezTo>
                      <a:pt x="33726" y="41058"/>
                      <a:pt x="40144" y="49247"/>
                      <a:pt x="41006" y="51067"/>
                    </a:cubicBezTo>
                    <a:cubicBezTo>
                      <a:pt x="41781" y="52703"/>
                      <a:pt x="41596" y="53036"/>
                      <a:pt x="40394" y="55201"/>
                    </a:cubicBezTo>
                    <a:cubicBezTo>
                      <a:pt x="40152" y="55637"/>
                      <a:pt x="39872" y="56142"/>
                      <a:pt x="39555" y="56739"/>
                    </a:cubicBezTo>
                    <a:cubicBezTo>
                      <a:pt x="37693" y="60245"/>
                      <a:pt x="31486" y="66471"/>
                      <a:pt x="31423" y="66534"/>
                    </a:cubicBezTo>
                    <a:cubicBezTo>
                      <a:pt x="31279" y="66679"/>
                      <a:pt x="31318" y="66923"/>
                      <a:pt x="31502" y="67014"/>
                    </a:cubicBezTo>
                    <a:lnTo>
                      <a:pt x="32622" y="67575"/>
                    </a:lnTo>
                    <a:cubicBezTo>
                      <a:pt x="32665" y="67596"/>
                      <a:pt x="32711" y="67607"/>
                      <a:pt x="32757" y="67607"/>
                    </a:cubicBezTo>
                    <a:cubicBezTo>
                      <a:pt x="32816" y="67607"/>
                      <a:pt x="32875" y="67589"/>
                      <a:pt x="32926" y="67555"/>
                    </a:cubicBezTo>
                    <a:cubicBezTo>
                      <a:pt x="32966" y="67527"/>
                      <a:pt x="37111" y="64726"/>
                      <a:pt x="39776" y="62726"/>
                    </a:cubicBezTo>
                    <a:cubicBezTo>
                      <a:pt x="42398" y="60760"/>
                      <a:pt x="46161" y="59419"/>
                      <a:pt x="46198" y="59406"/>
                    </a:cubicBezTo>
                    <a:cubicBezTo>
                      <a:pt x="46327" y="59361"/>
                      <a:pt x="46409" y="59234"/>
                      <a:pt x="46398" y="59097"/>
                    </a:cubicBezTo>
                    <a:cubicBezTo>
                      <a:pt x="46389" y="58992"/>
                      <a:pt x="45539" y="48419"/>
                      <a:pt x="48287" y="40725"/>
                    </a:cubicBezTo>
                    <a:cubicBezTo>
                      <a:pt x="51086" y="32887"/>
                      <a:pt x="56693" y="16312"/>
                      <a:pt x="57605" y="11645"/>
                    </a:cubicBezTo>
                    <a:cubicBezTo>
                      <a:pt x="57997" y="9632"/>
                      <a:pt x="58051" y="7876"/>
                      <a:pt x="58093" y="6466"/>
                    </a:cubicBezTo>
                    <a:cubicBezTo>
                      <a:pt x="58149" y="4652"/>
                      <a:pt x="58188" y="3342"/>
                      <a:pt x="58876" y="2597"/>
                    </a:cubicBezTo>
                    <a:cubicBezTo>
                      <a:pt x="59178" y="2270"/>
                      <a:pt x="59661" y="2090"/>
                      <a:pt x="60273" y="2078"/>
                    </a:cubicBezTo>
                    <a:cubicBezTo>
                      <a:pt x="60297" y="2078"/>
                      <a:pt x="60322" y="2077"/>
                      <a:pt x="60346" y="2077"/>
                    </a:cubicBezTo>
                    <a:cubicBezTo>
                      <a:pt x="62634" y="2077"/>
                      <a:pt x="66085" y="4196"/>
                      <a:pt x="69654" y="7763"/>
                    </a:cubicBezTo>
                    <a:cubicBezTo>
                      <a:pt x="75333" y="13443"/>
                      <a:pt x="77071" y="18574"/>
                      <a:pt x="76854" y="20636"/>
                    </a:cubicBezTo>
                    <a:cubicBezTo>
                      <a:pt x="76788" y="21268"/>
                      <a:pt x="76547" y="21685"/>
                      <a:pt x="76139" y="21876"/>
                    </a:cubicBezTo>
                    <a:cubicBezTo>
                      <a:pt x="75955" y="21963"/>
                      <a:pt x="75743" y="22001"/>
                      <a:pt x="75522" y="22001"/>
                    </a:cubicBezTo>
                    <a:cubicBezTo>
                      <a:pt x="75019" y="22001"/>
                      <a:pt x="74467" y="21805"/>
                      <a:pt x="74069" y="21539"/>
                    </a:cubicBezTo>
                    <a:cubicBezTo>
                      <a:pt x="73825" y="21377"/>
                      <a:pt x="73151" y="20826"/>
                      <a:pt x="72299" y="20127"/>
                    </a:cubicBezTo>
                    <a:cubicBezTo>
                      <a:pt x="67985" y="16599"/>
                      <a:pt x="65233" y="14533"/>
                      <a:pt x="64206" y="14533"/>
                    </a:cubicBezTo>
                    <a:cubicBezTo>
                      <a:pt x="64168" y="14533"/>
                      <a:pt x="64132" y="14536"/>
                      <a:pt x="64099" y="14542"/>
                    </a:cubicBezTo>
                    <a:cubicBezTo>
                      <a:pt x="62615" y="14790"/>
                      <a:pt x="61533" y="17110"/>
                      <a:pt x="61390" y="17680"/>
                    </a:cubicBezTo>
                    <a:cubicBezTo>
                      <a:pt x="61265" y="18182"/>
                      <a:pt x="57899" y="50597"/>
                      <a:pt x="57348" y="55952"/>
                    </a:cubicBezTo>
                    <a:cubicBezTo>
                      <a:pt x="56582" y="63373"/>
                      <a:pt x="55436" y="67519"/>
                      <a:pt x="47669" y="76074"/>
                    </a:cubicBezTo>
                    <a:cubicBezTo>
                      <a:pt x="40074" y="84440"/>
                      <a:pt x="30832" y="88179"/>
                      <a:pt x="30740" y="88216"/>
                    </a:cubicBezTo>
                    <a:cubicBezTo>
                      <a:pt x="30707" y="88229"/>
                      <a:pt x="30676" y="88248"/>
                      <a:pt x="30650" y="88272"/>
                    </a:cubicBezTo>
                    <a:lnTo>
                      <a:pt x="27572" y="91028"/>
                    </a:lnTo>
                    <a:cubicBezTo>
                      <a:pt x="27444" y="86705"/>
                      <a:pt x="25986" y="77537"/>
                      <a:pt x="16541" y="71981"/>
                    </a:cubicBezTo>
                    <a:cubicBezTo>
                      <a:pt x="12706" y="69724"/>
                      <a:pt x="9142" y="69053"/>
                      <a:pt x="6258" y="69053"/>
                    </a:cubicBezTo>
                    <a:cubicBezTo>
                      <a:pt x="4072" y="69053"/>
                      <a:pt x="2277" y="69440"/>
                      <a:pt x="1052" y="69813"/>
                    </a:cubicBezTo>
                    <a:cubicBezTo>
                      <a:pt x="1556" y="68992"/>
                      <a:pt x="2287" y="67893"/>
                      <a:pt x="3287" y="66593"/>
                    </a:cubicBezTo>
                    <a:cubicBezTo>
                      <a:pt x="5441" y="63793"/>
                      <a:pt x="11256" y="62120"/>
                      <a:pt x="11314" y="62103"/>
                    </a:cubicBezTo>
                    <a:cubicBezTo>
                      <a:pt x="11344" y="62094"/>
                      <a:pt x="11375" y="62081"/>
                      <a:pt x="11401" y="62062"/>
                    </a:cubicBezTo>
                    <a:cubicBezTo>
                      <a:pt x="11424" y="62047"/>
                      <a:pt x="13584" y="60566"/>
                      <a:pt x="17911" y="57461"/>
                    </a:cubicBezTo>
                    <a:cubicBezTo>
                      <a:pt x="22210" y="54374"/>
                      <a:pt x="28784" y="51241"/>
                      <a:pt x="28851" y="51210"/>
                    </a:cubicBezTo>
                    <a:cubicBezTo>
                      <a:pt x="29092" y="51094"/>
                      <a:pt x="29073" y="50745"/>
                      <a:pt x="28821" y="50656"/>
                    </a:cubicBezTo>
                    <a:cubicBezTo>
                      <a:pt x="24613" y="49177"/>
                      <a:pt x="22035" y="43325"/>
                      <a:pt x="20259" y="38392"/>
                    </a:cubicBezTo>
                    <a:cubicBezTo>
                      <a:pt x="18322" y="33013"/>
                      <a:pt x="14518" y="26881"/>
                      <a:pt x="11212" y="23812"/>
                    </a:cubicBezTo>
                    <a:cubicBezTo>
                      <a:pt x="8155" y="20973"/>
                      <a:pt x="6620" y="19548"/>
                      <a:pt x="8376" y="14831"/>
                    </a:cubicBezTo>
                    <a:cubicBezTo>
                      <a:pt x="10142" y="10081"/>
                      <a:pt x="17855" y="2558"/>
                      <a:pt x="20748" y="1556"/>
                    </a:cubicBezTo>
                    <a:lnTo>
                      <a:pt x="21177" y="1407"/>
                    </a:lnTo>
                    <a:cubicBezTo>
                      <a:pt x="22316" y="1008"/>
                      <a:pt x="23482" y="600"/>
                      <a:pt x="24397" y="600"/>
                    </a:cubicBezTo>
                    <a:close/>
                    <a:moveTo>
                      <a:pt x="24399" y="1"/>
                    </a:moveTo>
                    <a:cubicBezTo>
                      <a:pt x="23375" y="1"/>
                      <a:pt x="22163" y="425"/>
                      <a:pt x="20978" y="840"/>
                    </a:cubicBezTo>
                    <a:lnTo>
                      <a:pt x="20551" y="990"/>
                    </a:lnTo>
                    <a:cubicBezTo>
                      <a:pt x="17567" y="2022"/>
                      <a:pt x="9623" y="9751"/>
                      <a:pt x="7811" y="14622"/>
                    </a:cubicBezTo>
                    <a:cubicBezTo>
                      <a:pt x="5917" y="19714"/>
                      <a:pt x="7755" y="21422"/>
                      <a:pt x="10803" y="24252"/>
                    </a:cubicBezTo>
                    <a:cubicBezTo>
                      <a:pt x="14047" y="27264"/>
                      <a:pt x="17786" y="33296"/>
                      <a:pt x="19694" y="38596"/>
                    </a:cubicBezTo>
                    <a:cubicBezTo>
                      <a:pt x="21533" y="43704"/>
                      <a:pt x="23949" y="49109"/>
                      <a:pt x="27983" y="50964"/>
                    </a:cubicBezTo>
                    <a:cubicBezTo>
                      <a:pt x="26239" y="51821"/>
                      <a:pt x="21130" y="54409"/>
                      <a:pt x="17558" y="56973"/>
                    </a:cubicBezTo>
                    <a:cubicBezTo>
                      <a:pt x="13560" y="59843"/>
                      <a:pt x="11414" y="61323"/>
                      <a:pt x="11101" y="61539"/>
                    </a:cubicBezTo>
                    <a:cubicBezTo>
                      <a:pt x="10488" y="61717"/>
                      <a:pt x="5004" y="63374"/>
                      <a:pt x="2809" y="66227"/>
                    </a:cubicBezTo>
                    <a:cubicBezTo>
                      <a:pt x="1475" y="67961"/>
                      <a:pt x="611" y="69346"/>
                      <a:pt x="120" y="70203"/>
                    </a:cubicBezTo>
                    <a:cubicBezTo>
                      <a:pt x="0" y="70414"/>
                      <a:pt x="162" y="70654"/>
                      <a:pt x="378" y="70654"/>
                    </a:cubicBezTo>
                    <a:cubicBezTo>
                      <a:pt x="412" y="70654"/>
                      <a:pt x="448" y="70648"/>
                      <a:pt x="484" y="70635"/>
                    </a:cubicBezTo>
                    <a:cubicBezTo>
                      <a:pt x="1611" y="70223"/>
                      <a:pt x="3642" y="69654"/>
                      <a:pt x="6254" y="69654"/>
                    </a:cubicBezTo>
                    <a:cubicBezTo>
                      <a:pt x="9048" y="69654"/>
                      <a:pt x="12508" y="70306"/>
                      <a:pt x="16236" y="72499"/>
                    </a:cubicBezTo>
                    <a:cubicBezTo>
                      <a:pt x="25929" y="78201"/>
                      <a:pt x="26980" y="87820"/>
                      <a:pt x="26981" y="91692"/>
                    </a:cubicBezTo>
                    <a:cubicBezTo>
                      <a:pt x="26982" y="91857"/>
                      <a:pt x="27116" y="91992"/>
                      <a:pt x="27282" y="91992"/>
                    </a:cubicBezTo>
                    <a:cubicBezTo>
                      <a:pt x="27355" y="91992"/>
                      <a:pt x="27428" y="91965"/>
                      <a:pt x="27482" y="91915"/>
                    </a:cubicBezTo>
                    <a:lnTo>
                      <a:pt x="31013" y="88754"/>
                    </a:lnTo>
                    <a:cubicBezTo>
                      <a:pt x="31770" y="88442"/>
                      <a:pt x="40715" y="84628"/>
                      <a:pt x="48116" y="76479"/>
                    </a:cubicBezTo>
                    <a:cubicBezTo>
                      <a:pt x="56003" y="67792"/>
                      <a:pt x="57169" y="63573"/>
                      <a:pt x="57946" y="56016"/>
                    </a:cubicBezTo>
                    <a:cubicBezTo>
                      <a:pt x="58765" y="48068"/>
                      <a:pt x="61844" y="18505"/>
                      <a:pt x="61975" y="17828"/>
                    </a:cubicBezTo>
                    <a:cubicBezTo>
                      <a:pt x="62099" y="17332"/>
                      <a:pt x="63081" y="15323"/>
                      <a:pt x="64198" y="15137"/>
                    </a:cubicBezTo>
                    <a:cubicBezTo>
                      <a:pt x="64214" y="15135"/>
                      <a:pt x="64230" y="15133"/>
                      <a:pt x="64248" y="15133"/>
                    </a:cubicBezTo>
                    <a:cubicBezTo>
                      <a:pt x="65248" y="15133"/>
                      <a:pt x="69905" y="18947"/>
                      <a:pt x="71919" y="20595"/>
                    </a:cubicBezTo>
                    <a:cubicBezTo>
                      <a:pt x="72818" y="21331"/>
                      <a:pt x="73469" y="21862"/>
                      <a:pt x="73737" y="22041"/>
                    </a:cubicBezTo>
                    <a:cubicBezTo>
                      <a:pt x="74208" y="22355"/>
                      <a:pt x="74881" y="22602"/>
                      <a:pt x="75529" y="22602"/>
                    </a:cubicBezTo>
                    <a:cubicBezTo>
                      <a:pt x="75831" y="22602"/>
                      <a:pt x="76128" y="22548"/>
                      <a:pt x="76396" y="22422"/>
                    </a:cubicBezTo>
                    <a:cubicBezTo>
                      <a:pt x="76816" y="22225"/>
                      <a:pt x="77341" y="21766"/>
                      <a:pt x="77453" y="20701"/>
                    </a:cubicBezTo>
                    <a:cubicBezTo>
                      <a:pt x="77683" y="18524"/>
                      <a:pt x="75908" y="13169"/>
                      <a:pt x="70079" y="7340"/>
                    </a:cubicBezTo>
                    <a:cubicBezTo>
                      <a:pt x="66345" y="3607"/>
                      <a:pt x="62804" y="1479"/>
                      <a:pt x="60341" y="1479"/>
                    </a:cubicBezTo>
                    <a:cubicBezTo>
                      <a:pt x="60314" y="1479"/>
                      <a:pt x="60288" y="1479"/>
                      <a:pt x="60262" y="1479"/>
                    </a:cubicBezTo>
                    <a:cubicBezTo>
                      <a:pt x="59483" y="1495"/>
                      <a:pt x="58851" y="1741"/>
                      <a:pt x="58435" y="2192"/>
                    </a:cubicBezTo>
                    <a:cubicBezTo>
                      <a:pt x="57595" y="3101"/>
                      <a:pt x="57553" y="4505"/>
                      <a:pt x="57493" y="6450"/>
                    </a:cubicBezTo>
                    <a:cubicBezTo>
                      <a:pt x="57452" y="7838"/>
                      <a:pt x="57400" y="9566"/>
                      <a:pt x="57016" y="11531"/>
                    </a:cubicBezTo>
                    <a:cubicBezTo>
                      <a:pt x="56122" y="16110"/>
                      <a:pt x="50429" y="32947"/>
                      <a:pt x="47723" y="40524"/>
                    </a:cubicBezTo>
                    <a:cubicBezTo>
                      <a:pt x="45158" y="47707"/>
                      <a:pt x="45675" y="57319"/>
                      <a:pt x="45783" y="58920"/>
                    </a:cubicBezTo>
                    <a:cubicBezTo>
                      <a:pt x="44929" y="59239"/>
                      <a:pt x="41778" y="60476"/>
                      <a:pt x="39417" y="62247"/>
                    </a:cubicBezTo>
                    <a:cubicBezTo>
                      <a:pt x="37045" y="64025"/>
                      <a:pt x="33494" y="66445"/>
                      <a:pt x="32736" y="66960"/>
                    </a:cubicBezTo>
                    <a:lnTo>
                      <a:pt x="32143" y="66663"/>
                    </a:lnTo>
                    <a:cubicBezTo>
                      <a:pt x="33419" y="65365"/>
                      <a:pt x="38395" y="60205"/>
                      <a:pt x="40087" y="57021"/>
                    </a:cubicBezTo>
                    <a:cubicBezTo>
                      <a:pt x="40402" y="56429"/>
                      <a:pt x="40681" y="55927"/>
                      <a:pt x="40920" y="55494"/>
                    </a:cubicBezTo>
                    <a:cubicBezTo>
                      <a:pt x="42132" y="53313"/>
                      <a:pt x="42458" y="52726"/>
                      <a:pt x="41550" y="50811"/>
                    </a:cubicBezTo>
                    <a:cubicBezTo>
                      <a:pt x="40660" y="48930"/>
                      <a:pt x="34465" y="41026"/>
                      <a:pt x="30365" y="35796"/>
                    </a:cubicBezTo>
                    <a:lnTo>
                      <a:pt x="28734" y="33713"/>
                    </a:lnTo>
                    <a:cubicBezTo>
                      <a:pt x="25162" y="29136"/>
                      <a:pt x="20820" y="21465"/>
                      <a:pt x="19919" y="19212"/>
                    </a:cubicBezTo>
                    <a:cubicBezTo>
                      <a:pt x="19131" y="17238"/>
                      <a:pt x="19088" y="15061"/>
                      <a:pt x="19805" y="13387"/>
                    </a:cubicBezTo>
                    <a:cubicBezTo>
                      <a:pt x="19989" y="12958"/>
                      <a:pt x="20763" y="12303"/>
                      <a:pt x="21660" y="11544"/>
                    </a:cubicBezTo>
                    <a:cubicBezTo>
                      <a:pt x="23711" y="9809"/>
                      <a:pt x="26811" y="7184"/>
                      <a:pt x="26891" y="3746"/>
                    </a:cubicBezTo>
                    <a:cubicBezTo>
                      <a:pt x="26931" y="2052"/>
                      <a:pt x="26580" y="960"/>
                      <a:pt x="25820" y="409"/>
                    </a:cubicBezTo>
                    <a:cubicBezTo>
                      <a:pt x="25418" y="116"/>
                      <a:pt x="24934" y="1"/>
                      <a:pt x="2439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" name="Google Shape;350;p29"/>
              <p:cNvSpPr/>
              <p:nvPr/>
            </p:nvSpPr>
            <p:spPr>
              <a:xfrm>
                <a:off x="7018956" y="2453387"/>
                <a:ext cx="371491" cy="232598"/>
              </a:xfrm>
              <a:custGeom>
                <a:rect b="b" l="l" r="r" t="t"/>
                <a:pathLst>
                  <a:path extrusionOk="0" h="11813" w="18867">
                    <a:moveTo>
                      <a:pt x="320" y="1"/>
                    </a:moveTo>
                    <a:cubicBezTo>
                      <a:pt x="172" y="1"/>
                      <a:pt x="42" y="110"/>
                      <a:pt x="23" y="262"/>
                    </a:cubicBezTo>
                    <a:cubicBezTo>
                      <a:pt x="0" y="427"/>
                      <a:pt x="117" y="579"/>
                      <a:pt x="282" y="599"/>
                    </a:cubicBezTo>
                    <a:cubicBezTo>
                      <a:pt x="400" y="615"/>
                      <a:pt x="12101" y="2260"/>
                      <a:pt x="18233" y="11676"/>
                    </a:cubicBezTo>
                    <a:cubicBezTo>
                      <a:pt x="18287" y="11762"/>
                      <a:pt x="18382" y="11813"/>
                      <a:pt x="18484" y="11813"/>
                    </a:cubicBezTo>
                    <a:cubicBezTo>
                      <a:pt x="18723" y="11813"/>
                      <a:pt x="18866" y="11548"/>
                      <a:pt x="18736" y="11349"/>
                    </a:cubicBezTo>
                    <a:cubicBezTo>
                      <a:pt x="12455" y="1703"/>
                      <a:pt x="481" y="19"/>
                      <a:pt x="362" y="4"/>
                    </a:cubicBezTo>
                    <a:cubicBezTo>
                      <a:pt x="348" y="2"/>
                      <a:pt x="334" y="1"/>
                      <a:pt x="320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" name="Google Shape;351;p29"/>
              <p:cNvSpPr/>
              <p:nvPr/>
            </p:nvSpPr>
            <p:spPr>
              <a:xfrm>
                <a:off x="7750833" y="1259542"/>
                <a:ext cx="406894" cy="404137"/>
              </a:xfrm>
              <a:custGeom>
                <a:rect b="b" l="l" r="r" t="t"/>
                <a:pathLst>
                  <a:path extrusionOk="0" h="20525" w="20665">
                    <a:moveTo>
                      <a:pt x="3629" y="0"/>
                    </a:moveTo>
                    <a:cubicBezTo>
                      <a:pt x="2877" y="0"/>
                      <a:pt x="2307" y="222"/>
                      <a:pt x="1942" y="617"/>
                    </a:cubicBezTo>
                    <a:cubicBezTo>
                      <a:pt x="598" y="2074"/>
                      <a:pt x="1494" y="5213"/>
                      <a:pt x="598" y="9810"/>
                    </a:cubicBezTo>
                    <a:cubicBezTo>
                      <a:pt x="477" y="10425"/>
                      <a:pt x="270" y="11261"/>
                      <a:pt x="0" y="12257"/>
                    </a:cubicBezTo>
                    <a:cubicBezTo>
                      <a:pt x="210" y="12223"/>
                      <a:pt x="446" y="12200"/>
                      <a:pt x="707" y="12200"/>
                    </a:cubicBezTo>
                    <a:cubicBezTo>
                      <a:pt x="1516" y="12200"/>
                      <a:pt x="2556" y="12419"/>
                      <a:pt x="3736" y="13174"/>
                    </a:cubicBezTo>
                    <a:cubicBezTo>
                      <a:pt x="4416" y="13609"/>
                      <a:pt x="5021" y="14150"/>
                      <a:pt x="5531" y="14776"/>
                    </a:cubicBezTo>
                    <a:cubicBezTo>
                      <a:pt x="5976" y="14023"/>
                      <a:pt x="6645" y="13194"/>
                      <a:pt x="7437" y="13061"/>
                    </a:cubicBezTo>
                    <a:cubicBezTo>
                      <a:pt x="7459" y="13057"/>
                      <a:pt x="7484" y="13056"/>
                      <a:pt x="7510" y="13056"/>
                    </a:cubicBezTo>
                    <a:cubicBezTo>
                      <a:pt x="9030" y="13056"/>
                      <a:pt x="16198" y="19351"/>
                      <a:pt x="17190" y="20013"/>
                    </a:cubicBezTo>
                    <a:cubicBezTo>
                      <a:pt x="17620" y="20299"/>
                      <a:pt x="18233" y="20524"/>
                      <a:pt x="18812" y="20524"/>
                    </a:cubicBezTo>
                    <a:cubicBezTo>
                      <a:pt x="19593" y="20524"/>
                      <a:pt x="20312" y="20115"/>
                      <a:pt x="20441" y="18892"/>
                    </a:cubicBezTo>
                    <a:cubicBezTo>
                      <a:pt x="20665" y="16762"/>
                      <a:pt x="18872" y="11493"/>
                      <a:pt x="13154" y="5774"/>
                    </a:cubicBezTo>
                    <a:cubicBezTo>
                      <a:pt x="8985" y="1606"/>
                      <a:pt x="5651" y="0"/>
                      <a:pt x="3629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" name="Google Shape;352;p29"/>
              <p:cNvSpPr/>
              <p:nvPr/>
            </p:nvSpPr>
            <p:spPr>
              <a:xfrm>
                <a:off x="7744079" y="1253635"/>
                <a:ext cx="419633" cy="415932"/>
              </a:xfrm>
              <a:custGeom>
                <a:rect b="b" l="l" r="r" t="t"/>
                <a:pathLst>
                  <a:path extrusionOk="0" h="21124" w="21312">
                    <a:moveTo>
                      <a:pt x="3975" y="600"/>
                    </a:moveTo>
                    <a:cubicBezTo>
                      <a:pt x="6263" y="600"/>
                      <a:pt x="9715" y="2719"/>
                      <a:pt x="13285" y="6288"/>
                    </a:cubicBezTo>
                    <a:cubicBezTo>
                      <a:pt x="18964" y="11967"/>
                      <a:pt x="20702" y="17097"/>
                      <a:pt x="20485" y="19160"/>
                    </a:cubicBezTo>
                    <a:cubicBezTo>
                      <a:pt x="20419" y="19791"/>
                      <a:pt x="20178" y="20208"/>
                      <a:pt x="19770" y="20399"/>
                    </a:cubicBezTo>
                    <a:cubicBezTo>
                      <a:pt x="19585" y="20486"/>
                      <a:pt x="19374" y="20524"/>
                      <a:pt x="19152" y="20524"/>
                    </a:cubicBezTo>
                    <a:cubicBezTo>
                      <a:pt x="18650" y="20524"/>
                      <a:pt x="18097" y="20328"/>
                      <a:pt x="17700" y="20062"/>
                    </a:cubicBezTo>
                    <a:cubicBezTo>
                      <a:pt x="17456" y="19900"/>
                      <a:pt x="16782" y="19350"/>
                      <a:pt x="15930" y="18652"/>
                    </a:cubicBezTo>
                    <a:cubicBezTo>
                      <a:pt x="11616" y="15123"/>
                      <a:pt x="8882" y="13058"/>
                      <a:pt x="7839" y="13058"/>
                    </a:cubicBezTo>
                    <a:cubicBezTo>
                      <a:pt x="7834" y="13057"/>
                      <a:pt x="7829" y="13057"/>
                      <a:pt x="7825" y="13057"/>
                    </a:cubicBezTo>
                    <a:cubicBezTo>
                      <a:pt x="7793" y="13057"/>
                      <a:pt x="7761" y="13061"/>
                      <a:pt x="7729" y="13066"/>
                    </a:cubicBezTo>
                    <a:cubicBezTo>
                      <a:pt x="6935" y="13198"/>
                      <a:pt x="6288" y="13897"/>
                      <a:pt x="5835" y="14572"/>
                    </a:cubicBezTo>
                    <a:cubicBezTo>
                      <a:pt x="5366" y="14052"/>
                      <a:pt x="4830" y="13598"/>
                      <a:pt x="4240" y="13221"/>
                    </a:cubicBezTo>
                    <a:cubicBezTo>
                      <a:pt x="2999" y="12426"/>
                      <a:pt x="1895" y="12200"/>
                      <a:pt x="1049" y="12200"/>
                    </a:cubicBezTo>
                    <a:cubicBezTo>
                      <a:pt x="944" y="12200"/>
                      <a:pt x="843" y="12204"/>
                      <a:pt x="746" y="12210"/>
                    </a:cubicBezTo>
                    <a:cubicBezTo>
                      <a:pt x="972" y="11367"/>
                      <a:pt x="1135" y="10682"/>
                      <a:pt x="1236" y="10168"/>
                    </a:cubicBezTo>
                    <a:cubicBezTo>
                      <a:pt x="1628" y="8155"/>
                      <a:pt x="1682" y="6400"/>
                      <a:pt x="1724" y="4989"/>
                    </a:cubicBezTo>
                    <a:cubicBezTo>
                      <a:pt x="1780" y="3176"/>
                      <a:pt x="1820" y="1865"/>
                      <a:pt x="2507" y="1122"/>
                    </a:cubicBezTo>
                    <a:cubicBezTo>
                      <a:pt x="2809" y="793"/>
                      <a:pt x="3293" y="614"/>
                      <a:pt x="3904" y="601"/>
                    </a:cubicBezTo>
                    <a:cubicBezTo>
                      <a:pt x="3927" y="601"/>
                      <a:pt x="3951" y="600"/>
                      <a:pt x="3975" y="600"/>
                    </a:cubicBezTo>
                    <a:close/>
                    <a:moveTo>
                      <a:pt x="3973" y="0"/>
                    </a:moveTo>
                    <a:cubicBezTo>
                      <a:pt x="3946" y="0"/>
                      <a:pt x="3919" y="1"/>
                      <a:pt x="3892" y="1"/>
                    </a:cubicBezTo>
                    <a:cubicBezTo>
                      <a:pt x="3113" y="17"/>
                      <a:pt x="2481" y="262"/>
                      <a:pt x="2065" y="714"/>
                    </a:cubicBezTo>
                    <a:cubicBezTo>
                      <a:pt x="1225" y="1623"/>
                      <a:pt x="1183" y="3027"/>
                      <a:pt x="1123" y="4971"/>
                    </a:cubicBezTo>
                    <a:cubicBezTo>
                      <a:pt x="1081" y="6360"/>
                      <a:pt x="1028" y="8089"/>
                      <a:pt x="645" y="10053"/>
                    </a:cubicBezTo>
                    <a:cubicBezTo>
                      <a:pt x="532" y="10637"/>
                      <a:pt x="332" y="11452"/>
                      <a:pt x="53" y="12479"/>
                    </a:cubicBezTo>
                    <a:cubicBezTo>
                      <a:pt x="0" y="12674"/>
                      <a:pt x="149" y="12859"/>
                      <a:pt x="342" y="12859"/>
                    </a:cubicBezTo>
                    <a:cubicBezTo>
                      <a:pt x="358" y="12859"/>
                      <a:pt x="375" y="12858"/>
                      <a:pt x="392" y="12855"/>
                    </a:cubicBezTo>
                    <a:cubicBezTo>
                      <a:pt x="584" y="12823"/>
                      <a:pt x="803" y="12802"/>
                      <a:pt x="1047" y="12802"/>
                    </a:cubicBezTo>
                    <a:cubicBezTo>
                      <a:pt x="1801" y="12802"/>
                      <a:pt x="2790" y="13005"/>
                      <a:pt x="3918" y="13728"/>
                    </a:cubicBezTo>
                    <a:cubicBezTo>
                      <a:pt x="4570" y="14146"/>
                      <a:pt x="5152" y="14665"/>
                      <a:pt x="5642" y="15267"/>
                    </a:cubicBezTo>
                    <a:cubicBezTo>
                      <a:pt x="5701" y="15336"/>
                      <a:pt x="5787" y="15376"/>
                      <a:pt x="5878" y="15376"/>
                    </a:cubicBezTo>
                    <a:cubicBezTo>
                      <a:pt x="5884" y="15376"/>
                      <a:pt x="5890" y="15376"/>
                      <a:pt x="5897" y="15376"/>
                    </a:cubicBezTo>
                    <a:cubicBezTo>
                      <a:pt x="5995" y="15367"/>
                      <a:pt x="6083" y="15313"/>
                      <a:pt x="6133" y="15229"/>
                    </a:cubicBezTo>
                    <a:cubicBezTo>
                      <a:pt x="6677" y="14307"/>
                      <a:pt x="7279" y="13750"/>
                      <a:pt x="7828" y="13659"/>
                    </a:cubicBezTo>
                    <a:cubicBezTo>
                      <a:pt x="7843" y="13656"/>
                      <a:pt x="7860" y="13655"/>
                      <a:pt x="7878" y="13655"/>
                    </a:cubicBezTo>
                    <a:cubicBezTo>
                      <a:pt x="8878" y="13655"/>
                      <a:pt x="13535" y="17469"/>
                      <a:pt x="15549" y="19116"/>
                    </a:cubicBezTo>
                    <a:cubicBezTo>
                      <a:pt x="16448" y="19853"/>
                      <a:pt x="17099" y="20384"/>
                      <a:pt x="17367" y="20563"/>
                    </a:cubicBezTo>
                    <a:cubicBezTo>
                      <a:pt x="17837" y="20877"/>
                      <a:pt x="18511" y="21124"/>
                      <a:pt x="19158" y="21124"/>
                    </a:cubicBezTo>
                    <a:cubicBezTo>
                      <a:pt x="19461" y="21124"/>
                      <a:pt x="19758" y="21070"/>
                      <a:pt x="20025" y="20943"/>
                    </a:cubicBezTo>
                    <a:cubicBezTo>
                      <a:pt x="20445" y="20747"/>
                      <a:pt x="20970" y="20288"/>
                      <a:pt x="21083" y="19223"/>
                    </a:cubicBezTo>
                    <a:cubicBezTo>
                      <a:pt x="21311" y="17045"/>
                      <a:pt x="19536" y="11691"/>
                      <a:pt x="13709" y="5862"/>
                    </a:cubicBezTo>
                    <a:cubicBezTo>
                      <a:pt x="9976" y="2130"/>
                      <a:pt x="6435" y="0"/>
                      <a:pt x="3973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" name="Google Shape;353;p29"/>
              <p:cNvSpPr/>
              <p:nvPr/>
            </p:nvSpPr>
            <p:spPr>
              <a:xfrm>
                <a:off x="6758201" y="1230441"/>
                <a:ext cx="400770" cy="507943"/>
              </a:xfrm>
              <a:custGeom>
                <a:rect b="b" l="l" r="r" t="t"/>
                <a:pathLst>
                  <a:path extrusionOk="0" h="25797" w="20354">
                    <a:moveTo>
                      <a:pt x="18098" y="0"/>
                    </a:moveTo>
                    <a:cubicBezTo>
                      <a:pt x="17013" y="0"/>
                      <a:pt x="15659" y="521"/>
                      <a:pt x="14350" y="974"/>
                    </a:cubicBezTo>
                    <a:cubicBezTo>
                      <a:pt x="11435" y="1983"/>
                      <a:pt x="3587" y="9607"/>
                      <a:pt x="1793" y="14428"/>
                    </a:cubicBezTo>
                    <a:cubicBezTo>
                      <a:pt x="0" y="19249"/>
                      <a:pt x="1569" y="20818"/>
                      <a:pt x="4709" y="23733"/>
                    </a:cubicBezTo>
                    <a:cubicBezTo>
                      <a:pt x="5330" y="24310"/>
                      <a:pt x="5977" y="25008"/>
                      <a:pt x="6632" y="25797"/>
                    </a:cubicBezTo>
                    <a:cubicBezTo>
                      <a:pt x="8965" y="25770"/>
                      <a:pt x="12190" y="24947"/>
                      <a:pt x="14399" y="21219"/>
                    </a:cubicBezTo>
                    <a:cubicBezTo>
                      <a:pt x="13912" y="20287"/>
                      <a:pt x="13538" y="19518"/>
                      <a:pt x="13341" y="19025"/>
                    </a:cubicBezTo>
                    <a:cubicBezTo>
                      <a:pt x="12444" y="16782"/>
                      <a:pt x="12557" y="14540"/>
                      <a:pt x="13229" y="12971"/>
                    </a:cubicBezTo>
                    <a:cubicBezTo>
                      <a:pt x="13902" y="11401"/>
                      <a:pt x="20180" y="8261"/>
                      <a:pt x="20292" y="3440"/>
                    </a:cubicBezTo>
                    <a:cubicBezTo>
                      <a:pt x="20354" y="784"/>
                      <a:pt x="19429" y="0"/>
                      <a:pt x="18098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" name="Google Shape;354;p29"/>
              <p:cNvSpPr/>
              <p:nvPr/>
            </p:nvSpPr>
            <p:spPr>
              <a:xfrm>
                <a:off x="6750640" y="1224553"/>
                <a:ext cx="413785" cy="519737"/>
              </a:xfrm>
              <a:custGeom>
                <a:rect b="b" l="l" r="r" t="t"/>
                <a:pathLst>
                  <a:path extrusionOk="0" h="26396" w="21015">
                    <a:moveTo>
                      <a:pt x="18481" y="600"/>
                    </a:moveTo>
                    <a:cubicBezTo>
                      <a:pt x="18899" y="600"/>
                      <a:pt x="19265" y="685"/>
                      <a:pt x="19553" y="895"/>
                    </a:cubicBezTo>
                    <a:cubicBezTo>
                      <a:pt x="20133" y="1316"/>
                      <a:pt x="20409" y="2271"/>
                      <a:pt x="20376" y="3732"/>
                    </a:cubicBezTo>
                    <a:cubicBezTo>
                      <a:pt x="20302" y="6899"/>
                      <a:pt x="17444" y="9319"/>
                      <a:pt x="15356" y="11086"/>
                    </a:cubicBezTo>
                    <a:cubicBezTo>
                      <a:pt x="14362" y="11926"/>
                      <a:pt x="13576" y="12591"/>
                      <a:pt x="13337" y="13151"/>
                    </a:cubicBezTo>
                    <a:cubicBezTo>
                      <a:pt x="12558" y="14967"/>
                      <a:pt x="12598" y="17317"/>
                      <a:pt x="13446" y="19435"/>
                    </a:cubicBezTo>
                    <a:cubicBezTo>
                      <a:pt x="13631" y="19897"/>
                      <a:pt x="13973" y="20612"/>
                      <a:pt x="14439" y="21509"/>
                    </a:cubicBezTo>
                    <a:cubicBezTo>
                      <a:pt x="12345" y="24927"/>
                      <a:pt x="9357" y="25736"/>
                      <a:pt x="7155" y="25792"/>
                    </a:cubicBezTo>
                    <a:cubicBezTo>
                      <a:pt x="6510" y="25024"/>
                      <a:pt x="5886" y="24358"/>
                      <a:pt x="5297" y="23812"/>
                    </a:cubicBezTo>
                    <a:cubicBezTo>
                      <a:pt x="2240" y="20973"/>
                      <a:pt x="705" y="19548"/>
                      <a:pt x="2459" y="14831"/>
                    </a:cubicBezTo>
                    <a:cubicBezTo>
                      <a:pt x="4226" y="10083"/>
                      <a:pt x="11940" y="2558"/>
                      <a:pt x="14832" y="1558"/>
                    </a:cubicBezTo>
                    <a:lnTo>
                      <a:pt x="15262" y="1407"/>
                    </a:lnTo>
                    <a:cubicBezTo>
                      <a:pt x="16400" y="1008"/>
                      <a:pt x="17565" y="600"/>
                      <a:pt x="18481" y="600"/>
                    </a:cubicBezTo>
                    <a:close/>
                    <a:moveTo>
                      <a:pt x="18484" y="1"/>
                    </a:moveTo>
                    <a:cubicBezTo>
                      <a:pt x="17459" y="1"/>
                      <a:pt x="16247" y="425"/>
                      <a:pt x="15063" y="840"/>
                    </a:cubicBezTo>
                    <a:lnTo>
                      <a:pt x="14635" y="990"/>
                    </a:lnTo>
                    <a:cubicBezTo>
                      <a:pt x="11652" y="2022"/>
                      <a:pt x="3708" y="9751"/>
                      <a:pt x="1895" y="14622"/>
                    </a:cubicBezTo>
                    <a:cubicBezTo>
                      <a:pt x="0" y="19715"/>
                      <a:pt x="1840" y="21422"/>
                      <a:pt x="4888" y="24252"/>
                    </a:cubicBezTo>
                    <a:cubicBezTo>
                      <a:pt x="5485" y="24807"/>
                      <a:pt x="6124" y="25492"/>
                      <a:pt x="6785" y="26287"/>
                    </a:cubicBezTo>
                    <a:cubicBezTo>
                      <a:pt x="6842" y="26356"/>
                      <a:pt x="6927" y="26396"/>
                      <a:pt x="7016" y="26396"/>
                    </a:cubicBezTo>
                    <a:lnTo>
                      <a:pt x="7019" y="26396"/>
                    </a:lnTo>
                    <a:cubicBezTo>
                      <a:pt x="9418" y="26369"/>
                      <a:pt x="12757" y="25528"/>
                      <a:pt x="15043" y="21672"/>
                    </a:cubicBezTo>
                    <a:cubicBezTo>
                      <a:pt x="15095" y="21582"/>
                      <a:pt x="15098" y="21472"/>
                      <a:pt x="15050" y="21379"/>
                    </a:cubicBezTo>
                    <a:cubicBezTo>
                      <a:pt x="14554" y="20431"/>
                      <a:pt x="14191" y="19682"/>
                      <a:pt x="14004" y="19212"/>
                    </a:cubicBezTo>
                    <a:cubicBezTo>
                      <a:pt x="13216" y="17239"/>
                      <a:pt x="13172" y="15061"/>
                      <a:pt x="13889" y="13388"/>
                    </a:cubicBezTo>
                    <a:cubicBezTo>
                      <a:pt x="14073" y="12958"/>
                      <a:pt x="14848" y="12303"/>
                      <a:pt x="15743" y="11544"/>
                    </a:cubicBezTo>
                    <a:cubicBezTo>
                      <a:pt x="17795" y="9809"/>
                      <a:pt x="20896" y="7184"/>
                      <a:pt x="20976" y="3748"/>
                    </a:cubicBezTo>
                    <a:cubicBezTo>
                      <a:pt x="21015" y="2052"/>
                      <a:pt x="20665" y="960"/>
                      <a:pt x="19905" y="409"/>
                    </a:cubicBezTo>
                    <a:cubicBezTo>
                      <a:pt x="19502" y="116"/>
                      <a:pt x="19018" y="1"/>
                      <a:pt x="1848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" name="Google Shape;355;p29"/>
              <p:cNvSpPr/>
              <p:nvPr/>
            </p:nvSpPr>
            <p:spPr>
              <a:xfrm>
                <a:off x="6765782" y="1230441"/>
                <a:ext cx="393190" cy="433062"/>
              </a:xfrm>
              <a:custGeom>
                <a:rect b="b" l="l" r="r" t="t"/>
                <a:pathLst>
                  <a:path extrusionOk="0" h="21994" w="19969">
                    <a:moveTo>
                      <a:pt x="17712" y="1"/>
                    </a:moveTo>
                    <a:cubicBezTo>
                      <a:pt x="16628" y="1"/>
                      <a:pt x="15274" y="521"/>
                      <a:pt x="13965" y="974"/>
                    </a:cubicBezTo>
                    <a:cubicBezTo>
                      <a:pt x="11050" y="1983"/>
                      <a:pt x="3202" y="9607"/>
                      <a:pt x="1408" y="14428"/>
                    </a:cubicBezTo>
                    <a:cubicBezTo>
                      <a:pt x="1" y="18211"/>
                      <a:pt x="671" y="19992"/>
                      <a:pt x="2538" y="21993"/>
                    </a:cubicBezTo>
                    <a:cubicBezTo>
                      <a:pt x="3210" y="21823"/>
                      <a:pt x="4004" y="21479"/>
                      <a:pt x="4883" y="20818"/>
                    </a:cubicBezTo>
                    <a:cubicBezTo>
                      <a:pt x="7575" y="18800"/>
                      <a:pt x="8695" y="15213"/>
                      <a:pt x="10378" y="13980"/>
                    </a:cubicBezTo>
                    <a:cubicBezTo>
                      <a:pt x="11334" y="13278"/>
                      <a:pt x="13055" y="12176"/>
                      <a:pt x="14793" y="11006"/>
                    </a:cubicBezTo>
                    <a:cubicBezTo>
                      <a:pt x="16871" y="9246"/>
                      <a:pt x="19830" y="6738"/>
                      <a:pt x="19906" y="3441"/>
                    </a:cubicBezTo>
                    <a:cubicBezTo>
                      <a:pt x="19968" y="785"/>
                      <a:pt x="19043" y="1"/>
                      <a:pt x="1771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" name="Google Shape;356;p29"/>
              <p:cNvSpPr/>
              <p:nvPr/>
            </p:nvSpPr>
            <p:spPr>
              <a:xfrm>
                <a:off x="6758870" y="1224553"/>
                <a:ext cx="405555" cy="444856"/>
              </a:xfrm>
              <a:custGeom>
                <a:rect b="b" l="l" r="r" t="t"/>
                <a:pathLst>
                  <a:path extrusionOk="0" h="22593" w="20597">
                    <a:moveTo>
                      <a:pt x="18063" y="601"/>
                    </a:moveTo>
                    <a:cubicBezTo>
                      <a:pt x="18480" y="601"/>
                      <a:pt x="18846" y="686"/>
                      <a:pt x="19134" y="895"/>
                    </a:cubicBezTo>
                    <a:cubicBezTo>
                      <a:pt x="19713" y="1316"/>
                      <a:pt x="19991" y="2271"/>
                      <a:pt x="19957" y="3733"/>
                    </a:cubicBezTo>
                    <a:cubicBezTo>
                      <a:pt x="19883" y="6900"/>
                      <a:pt x="17032" y="9313"/>
                      <a:pt x="14976" y="11056"/>
                    </a:cubicBezTo>
                    <a:cubicBezTo>
                      <a:pt x="14371" y="11463"/>
                      <a:pt x="13766" y="11863"/>
                      <a:pt x="13197" y="12240"/>
                    </a:cubicBezTo>
                    <a:cubicBezTo>
                      <a:pt x="12115" y="12957"/>
                      <a:pt x="11180" y="13574"/>
                      <a:pt x="10551" y="14037"/>
                    </a:cubicBezTo>
                    <a:cubicBezTo>
                      <a:pt x="9758" y="14618"/>
                      <a:pt x="9120" y="15634"/>
                      <a:pt x="8380" y="16810"/>
                    </a:cubicBezTo>
                    <a:cubicBezTo>
                      <a:pt x="7501" y="18205"/>
                      <a:pt x="6508" y="19788"/>
                      <a:pt x="5055" y="20877"/>
                    </a:cubicBezTo>
                    <a:cubicBezTo>
                      <a:pt x="4368" y="21392"/>
                      <a:pt x="3673" y="21754"/>
                      <a:pt x="2986" y="21954"/>
                    </a:cubicBezTo>
                    <a:cubicBezTo>
                      <a:pt x="1293" y="20097"/>
                      <a:pt x="698" y="18441"/>
                      <a:pt x="2041" y="14832"/>
                    </a:cubicBezTo>
                    <a:cubicBezTo>
                      <a:pt x="3808" y="10083"/>
                      <a:pt x="11522" y="2560"/>
                      <a:pt x="14414" y="1558"/>
                    </a:cubicBezTo>
                    <a:lnTo>
                      <a:pt x="14843" y="1408"/>
                    </a:lnTo>
                    <a:cubicBezTo>
                      <a:pt x="15982" y="1009"/>
                      <a:pt x="17147" y="601"/>
                      <a:pt x="18063" y="601"/>
                    </a:cubicBezTo>
                    <a:close/>
                    <a:moveTo>
                      <a:pt x="18066" y="1"/>
                    </a:moveTo>
                    <a:cubicBezTo>
                      <a:pt x="17041" y="1"/>
                      <a:pt x="15829" y="425"/>
                      <a:pt x="14645" y="840"/>
                    </a:cubicBezTo>
                    <a:lnTo>
                      <a:pt x="14217" y="990"/>
                    </a:lnTo>
                    <a:cubicBezTo>
                      <a:pt x="11234" y="2022"/>
                      <a:pt x="3290" y="9751"/>
                      <a:pt x="1477" y="14622"/>
                    </a:cubicBezTo>
                    <a:cubicBezTo>
                      <a:pt x="1" y="18588"/>
                      <a:pt x="757" y="20450"/>
                      <a:pt x="2669" y="22496"/>
                    </a:cubicBezTo>
                    <a:cubicBezTo>
                      <a:pt x="2726" y="22558"/>
                      <a:pt x="2805" y="22592"/>
                      <a:pt x="2889" y="22592"/>
                    </a:cubicBezTo>
                    <a:cubicBezTo>
                      <a:pt x="2913" y="22592"/>
                      <a:pt x="2938" y="22589"/>
                      <a:pt x="2961" y="22583"/>
                    </a:cubicBezTo>
                    <a:cubicBezTo>
                      <a:pt x="3782" y="22377"/>
                      <a:pt x="4606" y="21964"/>
                      <a:pt x="5415" y="21358"/>
                    </a:cubicBezTo>
                    <a:cubicBezTo>
                      <a:pt x="6956" y="20202"/>
                      <a:pt x="7983" y="18569"/>
                      <a:pt x="8889" y="17129"/>
                    </a:cubicBezTo>
                    <a:cubicBezTo>
                      <a:pt x="9595" y="16005"/>
                      <a:pt x="10206" y="15035"/>
                      <a:pt x="10905" y="14520"/>
                    </a:cubicBezTo>
                    <a:cubicBezTo>
                      <a:pt x="11523" y="14068"/>
                      <a:pt x="12453" y="13452"/>
                      <a:pt x="13528" y="12741"/>
                    </a:cubicBezTo>
                    <a:cubicBezTo>
                      <a:pt x="14099" y="12363"/>
                      <a:pt x="14704" y="11963"/>
                      <a:pt x="15337" y="11534"/>
                    </a:cubicBezTo>
                    <a:cubicBezTo>
                      <a:pt x="17385" y="9802"/>
                      <a:pt x="20478" y="7184"/>
                      <a:pt x="20558" y="3748"/>
                    </a:cubicBezTo>
                    <a:cubicBezTo>
                      <a:pt x="20597" y="2052"/>
                      <a:pt x="20247" y="960"/>
                      <a:pt x="19487" y="409"/>
                    </a:cubicBezTo>
                    <a:cubicBezTo>
                      <a:pt x="19085" y="116"/>
                      <a:pt x="18601" y="1"/>
                      <a:pt x="1806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" name="Google Shape;357;p29"/>
              <p:cNvSpPr/>
              <p:nvPr/>
            </p:nvSpPr>
            <p:spPr>
              <a:xfrm>
                <a:off x="6773795" y="1230441"/>
                <a:ext cx="385176" cy="400396"/>
              </a:xfrm>
              <a:custGeom>
                <a:rect b="b" l="l" r="r" t="t"/>
                <a:pathLst>
                  <a:path extrusionOk="0" h="20335" w="19562">
                    <a:moveTo>
                      <a:pt x="17305" y="1"/>
                    </a:moveTo>
                    <a:cubicBezTo>
                      <a:pt x="16221" y="1"/>
                      <a:pt x="14867" y="521"/>
                      <a:pt x="13558" y="974"/>
                    </a:cubicBezTo>
                    <a:cubicBezTo>
                      <a:pt x="10643" y="1983"/>
                      <a:pt x="2795" y="9607"/>
                      <a:pt x="1001" y="14428"/>
                    </a:cubicBezTo>
                    <a:cubicBezTo>
                      <a:pt x="1" y="17118"/>
                      <a:pt x="49" y="18794"/>
                      <a:pt x="830" y="20259"/>
                    </a:cubicBezTo>
                    <a:cubicBezTo>
                      <a:pt x="1067" y="20307"/>
                      <a:pt x="1315" y="20335"/>
                      <a:pt x="1574" y="20335"/>
                    </a:cubicBezTo>
                    <a:cubicBezTo>
                      <a:pt x="2370" y="20335"/>
                      <a:pt x="3270" y="20075"/>
                      <a:pt x="4253" y="19361"/>
                    </a:cubicBezTo>
                    <a:cubicBezTo>
                      <a:pt x="7953" y="16670"/>
                      <a:pt x="6607" y="13867"/>
                      <a:pt x="9858" y="12297"/>
                    </a:cubicBezTo>
                    <a:cubicBezTo>
                      <a:pt x="12498" y="11023"/>
                      <a:pt x="16320" y="8566"/>
                      <a:pt x="18925" y="5827"/>
                    </a:cubicBezTo>
                    <a:cubicBezTo>
                      <a:pt x="19263" y="5082"/>
                      <a:pt x="19481" y="4289"/>
                      <a:pt x="19500" y="3441"/>
                    </a:cubicBezTo>
                    <a:cubicBezTo>
                      <a:pt x="19562" y="785"/>
                      <a:pt x="18636" y="1"/>
                      <a:pt x="173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" name="Google Shape;358;p29"/>
              <p:cNvSpPr/>
              <p:nvPr/>
            </p:nvSpPr>
            <p:spPr>
              <a:xfrm>
                <a:off x="6767790" y="1224553"/>
                <a:ext cx="396655" cy="412190"/>
              </a:xfrm>
              <a:custGeom>
                <a:rect b="b" l="l" r="r" t="t"/>
                <a:pathLst>
                  <a:path extrusionOk="0" h="20934" w="20145">
                    <a:moveTo>
                      <a:pt x="17610" y="600"/>
                    </a:moveTo>
                    <a:cubicBezTo>
                      <a:pt x="18028" y="600"/>
                      <a:pt x="18394" y="685"/>
                      <a:pt x="18682" y="895"/>
                    </a:cubicBezTo>
                    <a:cubicBezTo>
                      <a:pt x="19262" y="1316"/>
                      <a:pt x="19538" y="2271"/>
                      <a:pt x="19505" y="3733"/>
                    </a:cubicBezTo>
                    <a:cubicBezTo>
                      <a:pt x="19488" y="4468"/>
                      <a:pt x="19315" y="5196"/>
                      <a:pt x="18977" y="5956"/>
                    </a:cubicBezTo>
                    <a:cubicBezTo>
                      <a:pt x="16290" y="8768"/>
                      <a:pt x="12485" y="11142"/>
                      <a:pt x="10033" y="12326"/>
                    </a:cubicBezTo>
                    <a:cubicBezTo>
                      <a:pt x="8300" y="13163"/>
                      <a:pt x="7789" y="14347"/>
                      <a:pt x="7247" y="15602"/>
                    </a:cubicBezTo>
                    <a:cubicBezTo>
                      <a:pt x="6712" y="16842"/>
                      <a:pt x="6158" y="18125"/>
                      <a:pt x="4382" y="19417"/>
                    </a:cubicBezTo>
                    <a:cubicBezTo>
                      <a:pt x="3544" y="20026"/>
                      <a:pt x="2701" y="20332"/>
                      <a:pt x="1873" y="20332"/>
                    </a:cubicBezTo>
                    <a:cubicBezTo>
                      <a:pt x="1693" y="20332"/>
                      <a:pt x="1514" y="20318"/>
                      <a:pt x="1336" y="20289"/>
                    </a:cubicBezTo>
                    <a:cubicBezTo>
                      <a:pt x="623" y="18856"/>
                      <a:pt x="703" y="17213"/>
                      <a:pt x="1588" y="14831"/>
                    </a:cubicBezTo>
                    <a:cubicBezTo>
                      <a:pt x="3355" y="10083"/>
                      <a:pt x="11069" y="2558"/>
                      <a:pt x="13961" y="1558"/>
                    </a:cubicBezTo>
                    <a:lnTo>
                      <a:pt x="14391" y="1407"/>
                    </a:lnTo>
                    <a:cubicBezTo>
                      <a:pt x="15530" y="1008"/>
                      <a:pt x="16695" y="600"/>
                      <a:pt x="17610" y="600"/>
                    </a:cubicBezTo>
                    <a:close/>
                    <a:moveTo>
                      <a:pt x="17614" y="1"/>
                    </a:moveTo>
                    <a:cubicBezTo>
                      <a:pt x="16589" y="1"/>
                      <a:pt x="15377" y="425"/>
                      <a:pt x="14192" y="840"/>
                    </a:cubicBezTo>
                    <a:lnTo>
                      <a:pt x="13765" y="990"/>
                    </a:lnTo>
                    <a:cubicBezTo>
                      <a:pt x="10781" y="2022"/>
                      <a:pt x="2838" y="9751"/>
                      <a:pt x="1025" y="14622"/>
                    </a:cubicBezTo>
                    <a:cubicBezTo>
                      <a:pt x="46" y="17252"/>
                      <a:pt x="1" y="19070"/>
                      <a:pt x="871" y="20700"/>
                    </a:cubicBezTo>
                    <a:cubicBezTo>
                      <a:pt x="913" y="20778"/>
                      <a:pt x="988" y="20834"/>
                      <a:pt x="1076" y="20852"/>
                    </a:cubicBezTo>
                    <a:cubicBezTo>
                      <a:pt x="1341" y="20906"/>
                      <a:pt x="1610" y="20934"/>
                      <a:pt x="1880" y="20934"/>
                    </a:cubicBezTo>
                    <a:cubicBezTo>
                      <a:pt x="2835" y="20934"/>
                      <a:pt x="3791" y="20589"/>
                      <a:pt x="4735" y="19902"/>
                    </a:cubicBezTo>
                    <a:cubicBezTo>
                      <a:pt x="6645" y="18514"/>
                      <a:pt x="7258" y="17093"/>
                      <a:pt x="7800" y="15840"/>
                    </a:cubicBezTo>
                    <a:cubicBezTo>
                      <a:pt x="8317" y="14641"/>
                      <a:pt x="8764" y="13607"/>
                      <a:pt x="10295" y="12868"/>
                    </a:cubicBezTo>
                    <a:cubicBezTo>
                      <a:pt x="12802" y="11657"/>
                      <a:pt x="16703" y="9219"/>
                      <a:pt x="19448" y="6333"/>
                    </a:cubicBezTo>
                    <a:cubicBezTo>
                      <a:pt x="19470" y="6309"/>
                      <a:pt x="19489" y="6281"/>
                      <a:pt x="19504" y="6250"/>
                    </a:cubicBezTo>
                    <a:cubicBezTo>
                      <a:pt x="19889" y="5398"/>
                      <a:pt x="20086" y="4579"/>
                      <a:pt x="20106" y="3746"/>
                    </a:cubicBezTo>
                    <a:cubicBezTo>
                      <a:pt x="20145" y="2052"/>
                      <a:pt x="19794" y="960"/>
                      <a:pt x="19035" y="409"/>
                    </a:cubicBezTo>
                    <a:cubicBezTo>
                      <a:pt x="18632" y="116"/>
                      <a:pt x="18148" y="1"/>
                      <a:pt x="1761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" name="Google Shape;359;p29"/>
              <p:cNvSpPr/>
              <p:nvPr/>
            </p:nvSpPr>
            <p:spPr>
              <a:xfrm>
                <a:off x="7775308" y="1259542"/>
                <a:ext cx="382419" cy="403960"/>
              </a:xfrm>
              <a:custGeom>
                <a:rect b="b" l="l" r="r" t="t"/>
                <a:pathLst>
                  <a:path extrusionOk="0" h="20516" w="19422">
                    <a:moveTo>
                      <a:pt x="2386" y="0"/>
                    </a:moveTo>
                    <a:cubicBezTo>
                      <a:pt x="1634" y="0"/>
                      <a:pt x="1064" y="222"/>
                      <a:pt x="699" y="617"/>
                    </a:cubicBezTo>
                    <a:cubicBezTo>
                      <a:pt x="312" y="1039"/>
                      <a:pt x="112" y="1604"/>
                      <a:pt x="1" y="2301"/>
                    </a:cubicBezTo>
                    <a:cubicBezTo>
                      <a:pt x="492" y="2127"/>
                      <a:pt x="1141" y="1979"/>
                      <a:pt x="1931" y="1979"/>
                    </a:cubicBezTo>
                    <a:cubicBezTo>
                      <a:pt x="2837" y="1979"/>
                      <a:pt x="3930" y="2174"/>
                      <a:pt x="5185" y="2747"/>
                    </a:cubicBezTo>
                    <a:cubicBezTo>
                      <a:pt x="9108" y="4541"/>
                      <a:pt x="16283" y="13509"/>
                      <a:pt x="17404" y="15977"/>
                    </a:cubicBezTo>
                    <a:cubicBezTo>
                      <a:pt x="18058" y="17414"/>
                      <a:pt x="17873" y="19191"/>
                      <a:pt x="17717" y="20515"/>
                    </a:cubicBezTo>
                    <a:cubicBezTo>
                      <a:pt x="18439" y="20464"/>
                      <a:pt x="19078" y="20036"/>
                      <a:pt x="19198" y="18892"/>
                    </a:cubicBezTo>
                    <a:cubicBezTo>
                      <a:pt x="19422" y="16762"/>
                      <a:pt x="17629" y="11493"/>
                      <a:pt x="11911" y="5774"/>
                    </a:cubicBezTo>
                    <a:cubicBezTo>
                      <a:pt x="7742" y="1606"/>
                      <a:pt x="4408" y="0"/>
                      <a:pt x="238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" name="Google Shape;360;p29"/>
              <p:cNvSpPr/>
              <p:nvPr/>
            </p:nvSpPr>
            <p:spPr>
              <a:xfrm>
                <a:off x="7768869" y="1253635"/>
                <a:ext cx="394863" cy="415794"/>
              </a:xfrm>
              <a:custGeom>
                <a:rect b="b" l="l" r="r" t="t"/>
                <a:pathLst>
                  <a:path extrusionOk="0" h="21117" w="20054">
                    <a:moveTo>
                      <a:pt x="2719" y="600"/>
                    </a:moveTo>
                    <a:cubicBezTo>
                      <a:pt x="5007" y="600"/>
                      <a:pt x="8458" y="2719"/>
                      <a:pt x="12026" y="6286"/>
                    </a:cubicBezTo>
                    <a:cubicBezTo>
                      <a:pt x="17706" y="11966"/>
                      <a:pt x="19444" y="17096"/>
                      <a:pt x="19227" y="19159"/>
                    </a:cubicBezTo>
                    <a:cubicBezTo>
                      <a:pt x="19154" y="19850"/>
                      <a:pt x="18874" y="20281"/>
                      <a:pt x="18390" y="20444"/>
                    </a:cubicBezTo>
                    <a:cubicBezTo>
                      <a:pt x="18522" y="19257"/>
                      <a:pt x="18638" y="17544"/>
                      <a:pt x="18006" y="16152"/>
                    </a:cubicBezTo>
                    <a:cubicBezTo>
                      <a:pt x="16832" y="13571"/>
                      <a:pt x="9627" y="4597"/>
                      <a:pt x="5637" y="2773"/>
                    </a:cubicBezTo>
                    <a:cubicBezTo>
                      <a:pt x="4341" y="2182"/>
                      <a:pt x="3207" y="1978"/>
                      <a:pt x="2258" y="1978"/>
                    </a:cubicBezTo>
                    <a:cubicBezTo>
                      <a:pt x="2253" y="1978"/>
                      <a:pt x="2249" y="1978"/>
                      <a:pt x="2244" y="1978"/>
                    </a:cubicBezTo>
                    <a:cubicBezTo>
                      <a:pt x="1731" y="1978"/>
                      <a:pt x="1221" y="2042"/>
                      <a:pt x="724" y="2167"/>
                    </a:cubicBezTo>
                    <a:cubicBezTo>
                      <a:pt x="841" y="1712"/>
                      <a:pt x="1010" y="1380"/>
                      <a:pt x="1248" y="1120"/>
                    </a:cubicBezTo>
                    <a:cubicBezTo>
                      <a:pt x="1551" y="793"/>
                      <a:pt x="2034" y="613"/>
                      <a:pt x="2646" y="601"/>
                    </a:cubicBezTo>
                    <a:cubicBezTo>
                      <a:pt x="2670" y="601"/>
                      <a:pt x="2695" y="600"/>
                      <a:pt x="2719" y="600"/>
                    </a:cubicBezTo>
                    <a:close/>
                    <a:moveTo>
                      <a:pt x="2714" y="0"/>
                    </a:moveTo>
                    <a:cubicBezTo>
                      <a:pt x="2687" y="0"/>
                      <a:pt x="2660" y="1"/>
                      <a:pt x="2633" y="1"/>
                    </a:cubicBezTo>
                    <a:cubicBezTo>
                      <a:pt x="1854" y="17"/>
                      <a:pt x="1222" y="263"/>
                      <a:pt x="806" y="714"/>
                    </a:cubicBezTo>
                    <a:cubicBezTo>
                      <a:pt x="410" y="1143"/>
                      <a:pt x="164" y="1728"/>
                      <a:pt x="30" y="2554"/>
                    </a:cubicBezTo>
                    <a:cubicBezTo>
                      <a:pt x="0" y="2743"/>
                      <a:pt x="150" y="2903"/>
                      <a:pt x="327" y="2903"/>
                    </a:cubicBezTo>
                    <a:cubicBezTo>
                      <a:pt x="360" y="2903"/>
                      <a:pt x="394" y="2897"/>
                      <a:pt x="429" y="2885"/>
                    </a:cubicBezTo>
                    <a:cubicBezTo>
                      <a:pt x="901" y="2717"/>
                      <a:pt x="1515" y="2580"/>
                      <a:pt x="2257" y="2580"/>
                    </a:cubicBezTo>
                    <a:cubicBezTo>
                      <a:pt x="3129" y="2580"/>
                      <a:pt x="4178" y="2770"/>
                      <a:pt x="5386" y="3321"/>
                    </a:cubicBezTo>
                    <a:cubicBezTo>
                      <a:pt x="9187" y="5058"/>
                      <a:pt x="16341" y="13945"/>
                      <a:pt x="17458" y="16401"/>
                    </a:cubicBezTo>
                    <a:cubicBezTo>
                      <a:pt x="18097" y="17809"/>
                      <a:pt x="17886" y="19598"/>
                      <a:pt x="17746" y="20780"/>
                    </a:cubicBezTo>
                    <a:cubicBezTo>
                      <a:pt x="17724" y="20959"/>
                      <a:pt x="17864" y="21117"/>
                      <a:pt x="18044" y="21117"/>
                    </a:cubicBezTo>
                    <a:cubicBezTo>
                      <a:pt x="18051" y="21117"/>
                      <a:pt x="18058" y="21115"/>
                      <a:pt x="18065" y="21115"/>
                    </a:cubicBezTo>
                    <a:cubicBezTo>
                      <a:pt x="18653" y="21074"/>
                      <a:pt x="19661" y="20774"/>
                      <a:pt x="19824" y="19223"/>
                    </a:cubicBezTo>
                    <a:cubicBezTo>
                      <a:pt x="20054" y="17045"/>
                      <a:pt x="18279" y="11691"/>
                      <a:pt x="12450" y="5862"/>
                    </a:cubicBezTo>
                    <a:cubicBezTo>
                      <a:pt x="8717" y="2130"/>
                      <a:pt x="5176" y="0"/>
                      <a:pt x="2714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" name="Google Shape;361;p29"/>
              <p:cNvSpPr/>
              <p:nvPr/>
            </p:nvSpPr>
            <p:spPr>
              <a:xfrm>
                <a:off x="7164406" y="2867211"/>
                <a:ext cx="127867" cy="192647"/>
              </a:xfrm>
              <a:custGeom>
                <a:rect b="b" l="l" r="r" t="t"/>
                <a:pathLst>
                  <a:path extrusionOk="0" h="9784" w="6494">
                    <a:moveTo>
                      <a:pt x="5683" y="0"/>
                    </a:moveTo>
                    <a:cubicBezTo>
                      <a:pt x="5590" y="0"/>
                      <a:pt x="5495" y="31"/>
                      <a:pt x="5412" y="98"/>
                    </a:cubicBezTo>
                    <a:lnTo>
                      <a:pt x="167" y="4374"/>
                    </a:lnTo>
                    <a:cubicBezTo>
                      <a:pt x="60" y="4459"/>
                      <a:pt x="1" y="4591"/>
                      <a:pt x="7" y="4727"/>
                    </a:cubicBezTo>
                    <a:lnTo>
                      <a:pt x="189" y="9367"/>
                    </a:lnTo>
                    <a:cubicBezTo>
                      <a:pt x="198" y="9617"/>
                      <a:pt x="406" y="9784"/>
                      <a:pt x="625" y="9784"/>
                    </a:cubicBezTo>
                    <a:cubicBezTo>
                      <a:pt x="717" y="9784"/>
                      <a:pt x="812" y="9754"/>
                      <a:pt x="895" y="9688"/>
                    </a:cubicBezTo>
                    <a:lnTo>
                      <a:pt x="6322" y="5327"/>
                    </a:lnTo>
                    <a:cubicBezTo>
                      <a:pt x="6434" y="5237"/>
                      <a:pt x="6493" y="5097"/>
                      <a:pt x="6483" y="4954"/>
                    </a:cubicBezTo>
                    <a:lnTo>
                      <a:pt x="6119" y="401"/>
                    </a:lnTo>
                    <a:cubicBezTo>
                      <a:pt x="6099" y="158"/>
                      <a:pt x="5896" y="0"/>
                      <a:pt x="5683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" name="Google Shape;362;p29"/>
              <p:cNvSpPr/>
              <p:nvPr/>
            </p:nvSpPr>
            <p:spPr>
              <a:xfrm>
                <a:off x="7158459" y="2861304"/>
                <a:ext cx="139878" cy="204461"/>
              </a:xfrm>
              <a:custGeom>
                <a:rect b="b" l="l" r="r" t="t"/>
                <a:pathLst>
                  <a:path extrusionOk="0" h="10384" w="7104">
                    <a:moveTo>
                      <a:pt x="5986" y="601"/>
                    </a:moveTo>
                    <a:cubicBezTo>
                      <a:pt x="6005" y="601"/>
                      <a:pt x="6024" y="605"/>
                      <a:pt x="6041" y="613"/>
                    </a:cubicBezTo>
                    <a:cubicBezTo>
                      <a:pt x="6088" y="631"/>
                      <a:pt x="6118" y="675"/>
                      <a:pt x="6121" y="724"/>
                    </a:cubicBezTo>
                    <a:lnTo>
                      <a:pt x="6486" y="5277"/>
                    </a:lnTo>
                    <a:cubicBezTo>
                      <a:pt x="6488" y="5321"/>
                      <a:pt x="6471" y="5364"/>
                      <a:pt x="6436" y="5392"/>
                    </a:cubicBezTo>
                    <a:lnTo>
                      <a:pt x="1009" y="9753"/>
                    </a:lnTo>
                    <a:cubicBezTo>
                      <a:pt x="984" y="9774"/>
                      <a:pt x="955" y="9783"/>
                      <a:pt x="926" y="9783"/>
                    </a:cubicBezTo>
                    <a:cubicBezTo>
                      <a:pt x="859" y="9783"/>
                      <a:pt x="795" y="9731"/>
                      <a:pt x="792" y="9655"/>
                    </a:cubicBezTo>
                    <a:lnTo>
                      <a:pt x="610" y="5014"/>
                    </a:lnTo>
                    <a:cubicBezTo>
                      <a:pt x="608" y="4973"/>
                      <a:pt x="626" y="4932"/>
                      <a:pt x="659" y="4906"/>
                    </a:cubicBezTo>
                    <a:lnTo>
                      <a:pt x="5904" y="632"/>
                    </a:lnTo>
                    <a:cubicBezTo>
                      <a:pt x="5926" y="612"/>
                      <a:pt x="5956" y="601"/>
                      <a:pt x="5986" y="601"/>
                    </a:cubicBezTo>
                    <a:close/>
                    <a:moveTo>
                      <a:pt x="5988" y="0"/>
                    </a:moveTo>
                    <a:cubicBezTo>
                      <a:pt x="5822" y="0"/>
                      <a:pt x="5657" y="57"/>
                      <a:pt x="5524" y="166"/>
                    </a:cubicBezTo>
                    <a:lnTo>
                      <a:pt x="279" y="4440"/>
                    </a:lnTo>
                    <a:cubicBezTo>
                      <a:pt x="100" y="4586"/>
                      <a:pt x="0" y="4807"/>
                      <a:pt x="9" y="5038"/>
                    </a:cubicBezTo>
                    <a:lnTo>
                      <a:pt x="190" y="9678"/>
                    </a:lnTo>
                    <a:cubicBezTo>
                      <a:pt x="201" y="9955"/>
                      <a:pt x="367" y="10202"/>
                      <a:pt x="619" y="10317"/>
                    </a:cubicBezTo>
                    <a:cubicBezTo>
                      <a:pt x="715" y="10361"/>
                      <a:pt x="820" y="10384"/>
                      <a:pt x="925" y="10384"/>
                    </a:cubicBezTo>
                    <a:cubicBezTo>
                      <a:pt x="1092" y="10384"/>
                      <a:pt x="1255" y="10327"/>
                      <a:pt x="1385" y="10221"/>
                    </a:cubicBezTo>
                    <a:lnTo>
                      <a:pt x="6812" y="5861"/>
                    </a:lnTo>
                    <a:cubicBezTo>
                      <a:pt x="7002" y="5709"/>
                      <a:pt x="7104" y="5472"/>
                      <a:pt x="7085" y="5229"/>
                    </a:cubicBezTo>
                    <a:lnTo>
                      <a:pt x="6720" y="677"/>
                    </a:lnTo>
                    <a:cubicBezTo>
                      <a:pt x="6698" y="404"/>
                      <a:pt x="6527" y="167"/>
                      <a:pt x="6276" y="59"/>
                    </a:cubicBezTo>
                    <a:cubicBezTo>
                      <a:pt x="6184" y="20"/>
                      <a:pt x="6086" y="0"/>
                      <a:pt x="5988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" name="Google Shape;363;p29"/>
              <p:cNvSpPr/>
              <p:nvPr/>
            </p:nvSpPr>
            <p:spPr>
              <a:xfrm>
                <a:off x="7214911" y="610304"/>
                <a:ext cx="15004" cy="1326929"/>
              </a:xfrm>
              <a:custGeom>
                <a:rect b="b" l="l" r="r" t="t"/>
                <a:pathLst>
                  <a:path extrusionOk="0" h="67391" w="762">
                    <a:moveTo>
                      <a:pt x="460" y="0"/>
                    </a:moveTo>
                    <a:cubicBezTo>
                      <a:pt x="296" y="0"/>
                      <a:pt x="160" y="134"/>
                      <a:pt x="160" y="299"/>
                    </a:cubicBezTo>
                    <a:cubicBezTo>
                      <a:pt x="0" y="22203"/>
                      <a:pt x="0" y="44674"/>
                      <a:pt x="160" y="67091"/>
                    </a:cubicBezTo>
                    <a:cubicBezTo>
                      <a:pt x="162" y="67256"/>
                      <a:pt x="296" y="67390"/>
                      <a:pt x="460" y="67390"/>
                    </a:cubicBezTo>
                    <a:lnTo>
                      <a:pt x="463" y="67389"/>
                    </a:lnTo>
                    <a:cubicBezTo>
                      <a:pt x="629" y="67388"/>
                      <a:pt x="762" y="67253"/>
                      <a:pt x="762" y="67087"/>
                    </a:cubicBezTo>
                    <a:cubicBezTo>
                      <a:pt x="600" y="44673"/>
                      <a:pt x="600" y="22203"/>
                      <a:pt x="762" y="302"/>
                    </a:cubicBezTo>
                    <a:cubicBezTo>
                      <a:pt x="762" y="136"/>
                      <a:pt x="629" y="1"/>
                      <a:pt x="463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" name="Google Shape;364;p29"/>
              <p:cNvSpPr/>
              <p:nvPr/>
            </p:nvSpPr>
            <p:spPr>
              <a:xfrm>
                <a:off x="7217962" y="1925222"/>
                <a:ext cx="12031" cy="985937"/>
              </a:xfrm>
              <a:custGeom>
                <a:rect b="b" l="l" r="r" t="t"/>
                <a:pathLst>
                  <a:path extrusionOk="0" h="50073" w="611">
                    <a:moveTo>
                      <a:pt x="305" y="1"/>
                    </a:moveTo>
                    <a:cubicBezTo>
                      <a:pt x="137" y="1"/>
                      <a:pt x="1" y="140"/>
                      <a:pt x="5" y="308"/>
                    </a:cubicBezTo>
                    <a:lnTo>
                      <a:pt x="5" y="49772"/>
                    </a:lnTo>
                    <a:cubicBezTo>
                      <a:pt x="5" y="49938"/>
                      <a:pt x="139" y="50072"/>
                      <a:pt x="305" y="50072"/>
                    </a:cubicBezTo>
                    <a:cubicBezTo>
                      <a:pt x="471" y="50072"/>
                      <a:pt x="607" y="49938"/>
                      <a:pt x="605" y="49772"/>
                    </a:cubicBezTo>
                    <a:lnTo>
                      <a:pt x="605" y="308"/>
                    </a:lnTo>
                    <a:cubicBezTo>
                      <a:pt x="610" y="140"/>
                      <a:pt x="474" y="1"/>
                      <a:pt x="305" y="1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" name="Google Shape;365;p29"/>
              <p:cNvSpPr/>
              <p:nvPr/>
            </p:nvSpPr>
            <p:spPr>
              <a:xfrm>
                <a:off x="6573450" y="610737"/>
                <a:ext cx="14256" cy="2031102"/>
              </a:xfrm>
              <a:custGeom>
                <a:rect b="b" l="l" r="r" t="t"/>
                <a:pathLst>
                  <a:path extrusionOk="0" h="103154" w="724">
                    <a:moveTo>
                      <a:pt x="303" y="1"/>
                    </a:moveTo>
                    <a:cubicBezTo>
                      <a:pt x="107" y="5"/>
                      <a:pt x="1" y="136"/>
                      <a:pt x="1" y="302"/>
                    </a:cubicBezTo>
                    <a:cubicBezTo>
                      <a:pt x="122" y="34194"/>
                      <a:pt x="122" y="68696"/>
                      <a:pt x="1" y="102852"/>
                    </a:cubicBezTo>
                    <a:cubicBezTo>
                      <a:pt x="0" y="103018"/>
                      <a:pt x="135" y="103154"/>
                      <a:pt x="301" y="103154"/>
                    </a:cubicBezTo>
                    <a:cubicBezTo>
                      <a:pt x="467" y="103154"/>
                      <a:pt x="601" y="103020"/>
                      <a:pt x="603" y="102855"/>
                    </a:cubicBezTo>
                    <a:cubicBezTo>
                      <a:pt x="724" y="68697"/>
                      <a:pt x="724" y="34192"/>
                      <a:pt x="603" y="299"/>
                    </a:cubicBezTo>
                    <a:cubicBezTo>
                      <a:pt x="601" y="135"/>
                      <a:pt x="467" y="1"/>
                      <a:pt x="303" y="1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" name="Google Shape;366;p29"/>
              <p:cNvSpPr/>
              <p:nvPr/>
            </p:nvSpPr>
            <p:spPr>
              <a:xfrm>
                <a:off x="6318070" y="3778720"/>
                <a:ext cx="267134" cy="210762"/>
              </a:xfrm>
              <a:custGeom>
                <a:rect b="b" l="l" r="r" t="t"/>
                <a:pathLst>
                  <a:path extrusionOk="0" h="10704" w="13567">
                    <a:moveTo>
                      <a:pt x="3106" y="1"/>
                    </a:moveTo>
                    <a:cubicBezTo>
                      <a:pt x="2133" y="1704"/>
                      <a:pt x="1025" y="3606"/>
                      <a:pt x="0" y="5349"/>
                    </a:cubicBezTo>
                    <a:cubicBezTo>
                      <a:pt x="1849" y="5653"/>
                      <a:pt x="4615" y="6343"/>
                      <a:pt x="6321" y="7866"/>
                    </a:cubicBezTo>
                    <a:cubicBezTo>
                      <a:pt x="7461" y="8884"/>
                      <a:pt x="8258" y="9882"/>
                      <a:pt x="8806" y="10704"/>
                    </a:cubicBezTo>
                    <a:cubicBezTo>
                      <a:pt x="10233" y="9835"/>
                      <a:pt x="11831" y="8912"/>
                      <a:pt x="13567" y="7988"/>
                    </a:cubicBezTo>
                    <a:cubicBezTo>
                      <a:pt x="12603" y="6119"/>
                      <a:pt x="10740" y="3213"/>
                      <a:pt x="7890" y="1691"/>
                    </a:cubicBezTo>
                    <a:cubicBezTo>
                      <a:pt x="5287" y="304"/>
                      <a:pt x="3851" y="10"/>
                      <a:pt x="310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" name="Google Shape;367;p29"/>
              <p:cNvSpPr/>
              <p:nvPr/>
            </p:nvSpPr>
            <p:spPr>
              <a:xfrm>
                <a:off x="6310864" y="3772813"/>
                <a:ext cx="281094" cy="222576"/>
              </a:xfrm>
              <a:custGeom>
                <a:rect b="b" l="l" r="r" t="t"/>
                <a:pathLst>
                  <a:path extrusionOk="0" h="11304" w="14276">
                    <a:moveTo>
                      <a:pt x="3642" y="608"/>
                    </a:moveTo>
                    <a:cubicBezTo>
                      <a:pt x="4405" y="660"/>
                      <a:pt x="5769" y="1006"/>
                      <a:pt x="8113" y="2257"/>
                    </a:cubicBezTo>
                    <a:cubicBezTo>
                      <a:pt x="10701" y="3636"/>
                      <a:pt x="12468" y="6178"/>
                      <a:pt x="13528" y="8164"/>
                    </a:cubicBezTo>
                    <a:cubicBezTo>
                      <a:pt x="12110" y="8924"/>
                      <a:pt x="10677" y="9742"/>
                      <a:pt x="9260" y="10598"/>
                    </a:cubicBezTo>
                    <a:cubicBezTo>
                      <a:pt x="8601" y="9652"/>
                      <a:pt x="7804" y="8760"/>
                      <a:pt x="6888" y="7942"/>
                    </a:cubicBezTo>
                    <a:cubicBezTo>
                      <a:pt x="5279" y="6505"/>
                      <a:pt x="2792" y="5786"/>
                      <a:pt x="844" y="5427"/>
                    </a:cubicBezTo>
                    <a:cubicBezTo>
                      <a:pt x="1931" y="3578"/>
                      <a:pt x="2871" y="1959"/>
                      <a:pt x="3642" y="608"/>
                    </a:cubicBezTo>
                    <a:close/>
                    <a:moveTo>
                      <a:pt x="3476" y="1"/>
                    </a:moveTo>
                    <a:cubicBezTo>
                      <a:pt x="3367" y="1"/>
                      <a:pt x="3267" y="58"/>
                      <a:pt x="3211" y="152"/>
                    </a:cubicBezTo>
                    <a:cubicBezTo>
                      <a:pt x="2373" y="1622"/>
                      <a:pt x="1329" y="3419"/>
                      <a:pt x="107" y="5497"/>
                    </a:cubicBezTo>
                    <a:cubicBezTo>
                      <a:pt x="0" y="5680"/>
                      <a:pt x="109" y="5911"/>
                      <a:pt x="318" y="5946"/>
                    </a:cubicBezTo>
                    <a:cubicBezTo>
                      <a:pt x="2236" y="6262"/>
                      <a:pt x="4865" y="6942"/>
                      <a:pt x="6487" y="8390"/>
                    </a:cubicBezTo>
                    <a:cubicBezTo>
                      <a:pt x="7442" y="9244"/>
                      <a:pt x="8262" y="10177"/>
                      <a:pt x="8922" y="11171"/>
                    </a:cubicBezTo>
                    <a:cubicBezTo>
                      <a:pt x="8978" y="11254"/>
                      <a:pt x="9071" y="11304"/>
                      <a:pt x="9172" y="11304"/>
                    </a:cubicBezTo>
                    <a:cubicBezTo>
                      <a:pt x="9227" y="11304"/>
                      <a:pt x="9281" y="11288"/>
                      <a:pt x="9328" y="11260"/>
                    </a:cubicBezTo>
                    <a:cubicBezTo>
                      <a:pt x="10902" y="10303"/>
                      <a:pt x="12498" y="9392"/>
                      <a:pt x="14074" y="8554"/>
                    </a:cubicBezTo>
                    <a:cubicBezTo>
                      <a:pt x="14220" y="8477"/>
                      <a:pt x="14275" y="8297"/>
                      <a:pt x="14199" y="8151"/>
                    </a:cubicBezTo>
                    <a:cubicBezTo>
                      <a:pt x="13119" y="6056"/>
                      <a:pt x="11235" y="3241"/>
                      <a:pt x="8397" y="1727"/>
                    </a:cubicBezTo>
                    <a:cubicBezTo>
                      <a:pt x="5755" y="318"/>
                      <a:pt x="4262" y="10"/>
                      <a:pt x="347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" name="Google Shape;368;p29"/>
              <p:cNvSpPr/>
              <p:nvPr/>
            </p:nvSpPr>
            <p:spPr>
              <a:xfrm>
                <a:off x="6312459" y="3740620"/>
                <a:ext cx="311260" cy="275975"/>
              </a:xfrm>
              <a:custGeom>
                <a:rect b="b" l="l" r="r" t="t"/>
                <a:pathLst>
                  <a:path extrusionOk="0" h="14016" w="15808">
                    <a:moveTo>
                      <a:pt x="8801" y="1"/>
                    </a:moveTo>
                    <a:lnTo>
                      <a:pt x="1" y="10593"/>
                    </a:lnTo>
                    <a:lnTo>
                      <a:pt x="5379" y="14015"/>
                    </a:lnTo>
                    <a:lnTo>
                      <a:pt x="15808" y="3585"/>
                    </a:lnTo>
                    <a:lnTo>
                      <a:pt x="8801" y="1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" name="Google Shape;369;p29"/>
              <p:cNvSpPr/>
              <p:nvPr/>
            </p:nvSpPr>
            <p:spPr>
              <a:xfrm>
                <a:off x="6305646" y="3734694"/>
                <a:ext cx="325102" cy="287809"/>
              </a:xfrm>
              <a:custGeom>
                <a:rect b="b" l="l" r="r" t="t"/>
                <a:pathLst>
                  <a:path extrusionOk="0" h="14617" w="16511">
                    <a:moveTo>
                      <a:pt x="9225" y="679"/>
                    </a:moveTo>
                    <a:lnTo>
                      <a:pt x="15651" y="3965"/>
                    </a:lnTo>
                    <a:lnTo>
                      <a:pt x="5682" y="13933"/>
                    </a:lnTo>
                    <a:lnTo>
                      <a:pt x="796" y="10823"/>
                    </a:lnTo>
                    <a:lnTo>
                      <a:pt x="9225" y="679"/>
                    </a:lnTo>
                    <a:close/>
                    <a:moveTo>
                      <a:pt x="9148" y="1"/>
                    </a:moveTo>
                    <a:cubicBezTo>
                      <a:pt x="9060" y="1"/>
                      <a:pt x="8975" y="39"/>
                      <a:pt x="8916" y="110"/>
                    </a:cubicBezTo>
                    <a:lnTo>
                      <a:pt x="116" y="10702"/>
                    </a:lnTo>
                    <a:cubicBezTo>
                      <a:pt x="1" y="10841"/>
                      <a:pt x="33" y="11050"/>
                      <a:pt x="186" y="11147"/>
                    </a:cubicBezTo>
                    <a:lnTo>
                      <a:pt x="5564" y="14570"/>
                    </a:lnTo>
                    <a:cubicBezTo>
                      <a:pt x="5611" y="14601"/>
                      <a:pt x="5668" y="14616"/>
                      <a:pt x="5725" y="14616"/>
                    </a:cubicBezTo>
                    <a:cubicBezTo>
                      <a:pt x="5804" y="14616"/>
                      <a:pt x="5880" y="14585"/>
                      <a:pt x="5937" y="14528"/>
                    </a:cubicBezTo>
                    <a:lnTo>
                      <a:pt x="16367" y="4099"/>
                    </a:lnTo>
                    <a:cubicBezTo>
                      <a:pt x="16511" y="3955"/>
                      <a:pt x="16473" y="3712"/>
                      <a:pt x="16292" y="3619"/>
                    </a:cubicBezTo>
                    <a:lnTo>
                      <a:pt x="9284" y="34"/>
                    </a:lnTo>
                    <a:cubicBezTo>
                      <a:pt x="9241" y="12"/>
                      <a:pt x="9194" y="1"/>
                      <a:pt x="9148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" name="Google Shape;370;p29"/>
              <p:cNvSpPr/>
              <p:nvPr/>
            </p:nvSpPr>
            <p:spPr>
              <a:xfrm>
                <a:off x="6364874" y="3776968"/>
                <a:ext cx="201094" cy="184003"/>
              </a:xfrm>
              <a:custGeom>
                <a:rect b="b" l="l" r="r" t="t"/>
                <a:pathLst>
                  <a:path extrusionOk="0" h="9345" w="10213">
                    <a:moveTo>
                      <a:pt x="6628" y="1"/>
                    </a:moveTo>
                    <a:lnTo>
                      <a:pt x="1" y="7824"/>
                    </a:lnTo>
                    <a:lnTo>
                      <a:pt x="2608" y="9345"/>
                    </a:lnTo>
                    <a:lnTo>
                      <a:pt x="10213" y="1631"/>
                    </a:lnTo>
                    <a:lnTo>
                      <a:pt x="662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" name="Google Shape;371;p29"/>
              <p:cNvSpPr/>
              <p:nvPr/>
            </p:nvSpPr>
            <p:spPr>
              <a:xfrm>
                <a:off x="6357982" y="3771061"/>
                <a:ext cx="215094" cy="195817"/>
              </a:xfrm>
              <a:custGeom>
                <a:rect b="b" l="l" r="r" t="t"/>
                <a:pathLst>
                  <a:path extrusionOk="0" h="9945" w="10924">
                    <a:moveTo>
                      <a:pt x="7060" y="670"/>
                    </a:moveTo>
                    <a:lnTo>
                      <a:pt x="10047" y="2027"/>
                    </a:lnTo>
                    <a:lnTo>
                      <a:pt x="2908" y="9267"/>
                    </a:lnTo>
                    <a:lnTo>
                      <a:pt x="812" y="8044"/>
                    </a:lnTo>
                    <a:lnTo>
                      <a:pt x="7060" y="670"/>
                    </a:lnTo>
                    <a:close/>
                    <a:moveTo>
                      <a:pt x="6977" y="0"/>
                    </a:moveTo>
                    <a:cubicBezTo>
                      <a:pt x="6891" y="0"/>
                      <a:pt x="6807" y="38"/>
                      <a:pt x="6748" y="108"/>
                    </a:cubicBezTo>
                    <a:lnTo>
                      <a:pt x="122" y="7929"/>
                    </a:lnTo>
                    <a:cubicBezTo>
                      <a:pt x="1" y="8072"/>
                      <a:pt x="38" y="8289"/>
                      <a:pt x="199" y="8382"/>
                    </a:cubicBezTo>
                    <a:lnTo>
                      <a:pt x="2806" y="9903"/>
                    </a:lnTo>
                    <a:cubicBezTo>
                      <a:pt x="2852" y="9931"/>
                      <a:pt x="2905" y="9945"/>
                      <a:pt x="2958" y="9945"/>
                    </a:cubicBezTo>
                    <a:cubicBezTo>
                      <a:pt x="3039" y="9945"/>
                      <a:pt x="3116" y="9913"/>
                      <a:pt x="3173" y="9855"/>
                    </a:cubicBezTo>
                    <a:lnTo>
                      <a:pt x="10777" y="2141"/>
                    </a:lnTo>
                    <a:cubicBezTo>
                      <a:pt x="10923" y="1993"/>
                      <a:pt x="10877" y="1744"/>
                      <a:pt x="10687" y="1657"/>
                    </a:cubicBezTo>
                    <a:lnTo>
                      <a:pt x="7102" y="28"/>
                    </a:lnTo>
                    <a:cubicBezTo>
                      <a:pt x="7062" y="9"/>
                      <a:pt x="7019" y="0"/>
                      <a:pt x="697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" name="Google Shape;372;p29"/>
              <p:cNvSpPr/>
              <p:nvPr/>
            </p:nvSpPr>
            <p:spPr>
              <a:xfrm>
                <a:off x="5227441" y="3795477"/>
                <a:ext cx="119361" cy="251422"/>
              </a:xfrm>
              <a:custGeom>
                <a:rect b="b" l="l" r="r" t="t"/>
                <a:pathLst>
                  <a:path extrusionOk="0" h="12769" w="6062">
                    <a:moveTo>
                      <a:pt x="2135" y="0"/>
                    </a:moveTo>
                    <a:cubicBezTo>
                      <a:pt x="1745" y="0"/>
                      <a:pt x="1353" y="156"/>
                      <a:pt x="989" y="487"/>
                    </a:cubicBezTo>
                    <a:cubicBezTo>
                      <a:pt x="0" y="1389"/>
                      <a:pt x="598" y="3432"/>
                      <a:pt x="829" y="4525"/>
                    </a:cubicBezTo>
                    <a:cubicBezTo>
                      <a:pt x="1241" y="6471"/>
                      <a:pt x="1544" y="8442"/>
                      <a:pt x="2225" y="10320"/>
                    </a:cubicBezTo>
                    <a:cubicBezTo>
                      <a:pt x="2497" y="11071"/>
                      <a:pt x="2820" y="12512"/>
                      <a:pt x="3758" y="12710"/>
                    </a:cubicBezTo>
                    <a:cubicBezTo>
                      <a:pt x="3946" y="12750"/>
                      <a:pt x="4121" y="12769"/>
                      <a:pt x="4282" y="12769"/>
                    </a:cubicBezTo>
                    <a:cubicBezTo>
                      <a:pt x="5523" y="12769"/>
                      <a:pt x="5965" y="11636"/>
                      <a:pt x="6000" y="10113"/>
                    </a:cubicBezTo>
                    <a:cubicBezTo>
                      <a:pt x="6061" y="7350"/>
                      <a:pt x="4780" y="3301"/>
                      <a:pt x="4493" y="2424"/>
                    </a:cubicBezTo>
                    <a:cubicBezTo>
                      <a:pt x="3994" y="895"/>
                      <a:pt x="3070" y="0"/>
                      <a:pt x="21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" name="Google Shape;373;p29"/>
              <p:cNvSpPr/>
              <p:nvPr/>
            </p:nvSpPr>
            <p:spPr>
              <a:xfrm>
                <a:off x="5222913" y="3789550"/>
                <a:ext cx="129777" cy="263275"/>
              </a:xfrm>
              <a:custGeom>
                <a:rect b="b" l="l" r="r" t="t"/>
                <a:pathLst>
                  <a:path extrusionOk="0" h="13371" w="6591">
                    <a:moveTo>
                      <a:pt x="2368" y="602"/>
                    </a:moveTo>
                    <a:cubicBezTo>
                      <a:pt x="2472" y="602"/>
                      <a:pt x="2576" y="616"/>
                      <a:pt x="2676" y="642"/>
                    </a:cubicBezTo>
                    <a:cubicBezTo>
                      <a:pt x="3397" y="832"/>
                      <a:pt x="4055" y="1647"/>
                      <a:pt x="4438" y="2818"/>
                    </a:cubicBezTo>
                    <a:cubicBezTo>
                      <a:pt x="4802" y="3937"/>
                      <a:pt x="5988" y="7789"/>
                      <a:pt x="5929" y="10407"/>
                    </a:cubicBezTo>
                    <a:cubicBezTo>
                      <a:pt x="5905" y="11484"/>
                      <a:pt x="5677" y="12200"/>
                      <a:pt x="5253" y="12537"/>
                    </a:cubicBezTo>
                    <a:cubicBezTo>
                      <a:pt x="5055" y="12692"/>
                      <a:pt x="4811" y="12769"/>
                      <a:pt x="4514" y="12769"/>
                    </a:cubicBezTo>
                    <a:cubicBezTo>
                      <a:pt x="4372" y="12769"/>
                      <a:pt x="4218" y="12752"/>
                      <a:pt x="4051" y="12717"/>
                    </a:cubicBezTo>
                    <a:cubicBezTo>
                      <a:pt x="3419" y="12583"/>
                      <a:pt x="3099" y="11607"/>
                      <a:pt x="2865" y="10895"/>
                    </a:cubicBezTo>
                    <a:cubicBezTo>
                      <a:pt x="2820" y="10758"/>
                      <a:pt x="2778" y="10631"/>
                      <a:pt x="2738" y="10519"/>
                    </a:cubicBezTo>
                    <a:cubicBezTo>
                      <a:pt x="2215" y="9077"/>
                      <a:pt x="1910" y="7543"/>
                      <a:pt x="1616" y="6061"/>
                    </a:cubicBezTo>
                    <a:cubicBezTo>
                      <a:pt x="1530" y="5628"/>
                      <a:pt x="1445" y="5196"/>
                      <a:pt x="1353" y="4765"/>
                    </a:cubicBezTo>
                    <a:lnTo>
                      <a:pt x="1271" y="4395"/>
                    </a:lnTo>
                    <a:cubicBezTo>
                      <a:pt x="1030" y="3322"/>
                      <a:pt x="663" y="1702"/>
                      <a:pt x="1422" y="1010"/>
                    </a:cubicBezTo>
                    <a:cubicBezTo>
                      <a:pt x="1718" y="739"/>
                      <a:pt x="2041" y="602"/>
                      <a:pt x="2368" y="602"/>
                    </a:cubicBezTo>
                    <a:close/>
                    <a:moveTo>
                      <a:pt x="2370" y="0"/>
                    </a:moveTo>
                    <a:cubicBezTo>
                      <a:pt x="1894" y="0"/>
                      <a:pt x="1425" y="193"/>
                      <a:pt x="1017" y="565"/>
                    </a:cubicBezTo>
                    <a:cubicBezTo>
                      <a:pt x="0" y="1492"/>
                      <a:pt x="413" y="3318"/>
                      <a:pt x="685" y="4526"/>
                    </a:cubicBezTo>
                    <a:lnTo>
                      <a:pt x="765" y="4888"/>
                    </a:lnTo>
                    <a:cubicBezTo>
                      <a:pt x="855" y="5317"/>
                      <a:pt x="941" y="5748"/>
                      <a:pt x="1027" y="6177"/>
                    </a:cubicBezTo>
                    <a:cubicBezTo>
                      <a:pt x="1326" y="7683"/>
                      <a:pt x="1634" y="9238"/>
                      <a:pt x="2173" y="10723"/>
                    </a:cubicBezTo>
                    <a:cubicBezTo>
                      <a:pt x="2212" y="10829"/>
                      <a:pt x="2251" y="10952"/>
                      <a:pt x="2293" y="11082"/>
                    </a:cubicBezTo>
                    <a:cubicBezTo>
                      <a:pt x="2573" y="11933"/>
                      <a:pt x="2956" y="13100"/>
                      <a:pt x="3926" y="13305"/>
                    </a:cubicBezTo>
                    <a:cubicBezTo>
                      <a:pt x="4119" y="13347"/>
                      <a:pt x="4316" y="13369"/>
                      <a:pt x="4513" y="13370"/>
                    </a:cubicBezTo>
                    <a:cubicBezTo>
                      <a:pt x="4948" y="13370"/>
                      <a:pt x="5322" y="13249"/>
                      <a:pt x="5625" y="13006"/>
                    </a:cubicBezTo>
                    <a:cubicBezTo>
                      <a:pt x="6197" y="12555"/>
                      <a:pt x="6500" y="11684"/>
                      <a:pt x="6530" y="10420"/>
                    </a:cubicBezTo>
                    <a:cubicBezTo>
                      <a:pt x="6590" y="7706"/>
                      <a:pt x="5381" y="3772"/>
                      <a:pt x="5009" y="2631"/>
                    </a:cubicBezTo>
                    <a:cubicBezTo>
                      <a:pt x="4557" y="1243"/>
                      <a:pt x="3762" y="307"/>
                      <a:pt x="2829" y="60"/>
                    </a:cubicBezTo>
                    <a:cubicBezTo>
                      <a:pt x="2677" y="20"/>
                      <a:pt x="2523" y="0"/>
                      <a:pt x="237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" name="Google Shape;374;p29"/>
              <p:cNvSpPr/>
              <p:nvPr/>
            </p:nvSpPr>
            <p:spPr>
              <a:xfrm>
                <a:off x="5189046" y="3890461"/>
                <a:ext cx="89629" cy="188827"/>
              </a:xfrm>
              <a:custGeom>
                <a:rect b="b" l="l" r="r" t="t"/>
                <a:pathLst>
                  <a:path extrusionOk="0" h="9590" w="4552">
                    <a:moveTo>
                      <a:pt x="1603" y="0"/>
                    </a:moveTo>
                    <a:cubicBezTo>
                      <a:pt x="1310" y="0"/>
                      <a:pt x="1015" y="118"/>
                      <a:pt x="742" y="367"/>
                    </a:cubicBezTo>
                    <a:cubicBezTo>
                      <a:pt x="0" y="1044"/>
                      <a:pt x="448" y="2578"/>
                      <a:pt x="621" y="3398"/>
                    </a:cubicBezTo>
                    <a:cubicBezTo>
                      <a:pt x="931" y="4859"/>
                      <a:pt x="1160" y="6339"/>
                      <a:pt x="1671" y="7750"/>
                    </a:cubicBezTo>
                    <a:cubicBezTo>
                      <a:pt x="1875" y="8314"/>
                      <a:pt x="2118" y="9397"/>
                      <a:pt x="2822" y="9545"/>
                    </a:cubicBezTo>
                    <a:cubicBezTo>
                      <a:pt x="2964" y="9575"/>
                      <a:pt x="3095" y="9589"/>
                      <a:pt x="3216" y="9589"/>
                    </a:cubicBezTo>
                    <a:cubicBezTo>
                      <a:pt x="4147" y="9589"/>
                      <a:pt x="4479" y="8738"/>
                      <a:pt x="4504" y="7596"/>
                    </a:cubicBezTo>
                    <a:cubicBezTo>
                      <a:pt x="4552" y="5519"/>
                      <a:pt x="3588" y="2479"/>
                      <a:pt x="3373" y="1820"/>
                    </a:cubicBezTo>
                    <a:cubicBezTo>
                      <a:pt x="2999" y="673"/>
                      <a:pt x="2305" y="0"/>
                      <a:pt x="16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" name="Google Shape;375;p29"/>
              <p:cNvSpPr/>
              <p:nvPr/>
            </p:nvSpPr>
            <p:spPr>
              <a:xfrm>
                <a:off x="5184025" y="3884554"/>
                <a:ext cx="100557" cy="200641"/>
              </a:xfrm>
              <a:custGeom>
                <a:rect b="b" l="l" r="r" t="t"/>
                <a:pathLst>
                  <a:path extrusionOk="0" h="10190" w="5107">
                    <a:moveTo>
                      <a:pt x="1856" y="600"/>
                    </a:moveTo>
                    <a:cubicBezTo>
                      <a:pt x="1929" y="600"/>
                      <a:pt x="2001" y="611"/>
                      <a:pt x="2073" y="630"/>
                    </a:cubicBezTo>
                    <a:cubicBezTo>
                      <a:pt x="2588" y="766"/>
                      <a:pt x="3064" y="1359"/>
                      <a:pt x="3342" y="2215"/>
                    </a:cubicBezTo>
                    <a:cubicBezTo>
                      <a:pt x="3615" y="3052"/>
                      <a:pt x="4503" y="5934"/>
                      <a:pt x="4459" y="7888"/>
                    </a:cubicBezTo>
                    <a:cubicBezTo>
                      <a:pt x="4442" y="8661"/>
                      <a:pt x="4276" y="9195"/>
                      <a:pt x="3979" y="9430"/>
                    </a:cubicBezTo>
                    <a:cubicBezTo>
                      <a:pt x="3846" y="9536"/>
                      <a:pt x="3678" y="9588"/>
                      <a:pt x="3472" y="9588"/>
                    </a:cubicBezTo>
                    <a:cubicBezTo>
                      <a:pt x="3370" y="9588"/>
                      <a:pt x="3259" y="9576"/>
                      <a:pt x="3139" y="9551"/>
                    </a:cubicBezTo>
                    <a:cubicBezTo>
                      <a:pt x="2707" y="9459"/>
                      <a:pt x="2473" y="8750"/>
                      <a:pt x="2304" y="8232"/>
                    </a:cubicBezTo>
                    <a:cubicBezTo>
                      <a:pt x="2269" y="8128"/>
                      <a:pt x="2239" y="8032"/>
                      <a:pt x="2208" y="7948"/>
                    </a:cubicBezTo>
                    <a:cubicBezTo>
                      <a:pt x="1818" y="6870"/>
                      <a:pt x="1589" y="5722"/>
                      <a:pt x="1368" y="4610"/>
                    </a:cubicBezTo>
                    <a:cubicBezTo>
                      <a:pt x="1304" y="4285"/>
                      <a:pt x="1239" y="3960"/>
                      <a:pt x="1170" y="3637"/>
                    </a:cubicBezTo>
                    <a:lnTo>
                      <a:pt x="1110" y="3359"/>
                    </a:lnTo>
                    <a:cubicBezTo>
                      <a:pt x="931" y="2571"/>
                      <a:pt x="663" y="1379"/>
                      <a:pt x="1200" y="888"/>
                    </a:cubicBezTo>
                    <a:cubicBezTo>
                      <a:pt x="1410" y="697"/>
                      <a:pt x="1629" y="600"/>
                      <a:pt x="1856" y="600"/>
                    </a:cubicBezTo>
                    <a:close/>
                    <a:moveTo>
                      <a:pt x="1860" y="1"/>
                    </a:moveTo>
                    <a:cubicBezTo>
                      <a:pt x="1484" y="1"/>
                      <a:pt x="1116" y="153"/>
                      <a:pt x="796" y="445"/>
                    </a:cubicBezTo>
                    <a:cubicBezTo>
                      <a:pt x="0" y="1170"/>
                      <a:pt x="316" y="2568"/>
                      <a:pt x="524" y="3492"/>
                    </a:cubicBezTo>
                    <a:lnTo>
                      <a:pt x="583" y="3762"/>
                    </a:lnTo>
                    <a:cubicBezTo>
                      <a:pt x="651" y="4084"/>
                      <a:pt x="715" y="4406"/>
                      <a:pt x="779" y="4727"/>
                    </a:cubicBezTo>
                    <a:cubicBezTo>
                      <a:pt x="1004" y="5861"/>
                      <a:pt x="1237" y="7032"/>
                      <a:pt x="1642" y="8153"/>
                    </a:cubicBezTo>
                    <a:cubicBezTo>
                      <a:pt x="1672" y="8232"/>
                      <a:pt x="1700" y="8322"/>
                      <a:pt x="1732" y="8420"/>
                    </a:cubicBezTo>
                    <a:cubicBezTo>
                      <a:pt x="1936" y="9038"/>
                      <a:pt x="2243" y="9975"/>
                      <a:pt x="3014" y="10139"/>
                    </a:cubicBezTo>
                    <a:cubicBezTo>
                      <a:pt x="3165" y="10171"/>
                      <a:pt x="3318" y="10189"/>
                      <a:pt x="3472" y="10190"/>
                    </a:cubicBezTo>
                    <a:cubicBezTo>
                      <a:pt x="3816" y="10190"/>
                      <a:pt x="4111" y="10093"/>
                      <a:pt x="4353" y="9902"/>
                    </a:cubicBezTo>
                    <a:cubicBezTo>
                      <a:pt x="4807" y="9542"/>
                      <a:pt x="5038" y="8889"/>
                      <a:pt x="5060" y="7903"/>
                    </a:cubicBezTo>
                    <a:cubicBezTo>
                      <a:pt x="5107" y="5853"/>
                      <a:pt x="4195" y="2887"/>
                      <a:pt x="3915" y="2028"/>
                    </a:cubicBezTo>
                    <a:cubicBezTo>
                      <a:pt x="3567" y="962"/>
                      <a:pt x="2951" y="240"/>
                      <a:pt x="2226" y="49"/>
                    </a:cubicBezTo>
                    <a:cubicBezTo>
                      <a:pt x="2104" y="17"/>
                      <a:pt x="1981" y="1"/>
                      <a:pt x="186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" name="Google Shape;376;p29"/>
              <p:cNvSpPr/>
              <p:nvPr/>
            </p:nvSpPr>
            <p:spPr>
              <a:xfrm>
                <a:off x="5473803" y="3860276"/>
                <a:ext cx="189142" cy="256600"/>
              </a:xfrm>
              <a:custGeom>
                <a:rect b="b" l="l" r="r" t="t"/>
                <a:pathLst>
                  <a:path extrusionOk="0" h="13032" w="9606">
                    <a:moveTo>
                      <a:pt x="295" y="0"/>
                    </a:moveTo>
                    <a:lnTo>
                      <a:pt x="295" y="0"/>
                    </a:lnTo>
                    <a:cubicBezTo>
                      <a:pt x="295" y="0"/>
                      <a:pt x="1" y="5292"/>
                      <a:pt x="687" y="5684"/>
                    </a:cubicBezTo>
                    <a:cubicBezTo>
                      <a:pt x="1374" y="6075"/>
                      <a:pt x="3922" y="6762"/>
                      <a:pt x="4216" y="6860"/>
                    </a:cubicBezTo>
                    <a:cubicBezTo>
                      <a:pt x="4510" y="6959"/>
                      <a:pt x="4313" y="7350"/>
                      <a:pt x="3922" y="8722"/>
                    </a:cubicBezTo>
                    <a:cubicBezTo>
                      <a:pt x="3529" y="10094"/>
                      <a:pt x="3922" y="11956"/>
                      <a:pt x="5098" y="12643"/>
                    </a:cubicBezTo>
                    <a:cubicBezTo>
                      <a:pt x="5537" y="12899"/>
                      <a:pt x="5935" y="13032"/>
                      <a:pt x="6266" y="13032"/>
                    </a:cubicBezTo>
                    <a:cubicBezTo>
                      <a:pt x="6823" y="13032"/>
                      <a:pt x="7192" y="12657"/>
                      <a:pt x="7253" y="11858"/>
                    </a:cubicBezTo>
                    <a:cubicBezTo>
                      <a:pt x="7352" y="10585"/>
                      <a:pt x="9606" y="6958"/>
                      <a:pt x="8919" y="5880"/>
                    </a:cubicBezTo>
                    <a:cubicBezTo>
                      <a:pt x="8234" y="4802"/>
                      <a:pt x="7155" y="3724"/>
                      <a:pt x="4999" y="3430"/>
                    </a:cubicBezTo>
                    <a:cubicBezTo>
                      <a:pt x="2843" y="3136"/>
                      <a:pt x="295" y="0"/>
                      <a:pt x="29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" name="Google Shape;377;p29"/>
              <p:cNvSpPr/>
              <p:nvPr/>
            </p:nvSpPr>
            <p:spPr>
              <a:xfrm>
                <a:off x="5469865" y="3854330"/>
                <a:ext cx="194557" cy="268473"/>
              </a:xfrm>
              <a:custGeom>
                <a:rect b="b" l="l" r="r" t="t"/>
                <a:pathLst>
                  <a:path extrusionOk="0" h="13635" w="9881">
                    <a:moveTo>
                      <a:pt x="761" y="1063"/>
                    </a:moveTo>
                    <a:cubicBezTo>
                      <a:pt x="1630" y="2006"/>
                      <a:pt x="3476" y="3801"/>
                      <a:pt x="5160" y="4029"/>
                    </a:cubicBezTo>
                    <a:cubicBezTo>
                      <a:pt x="7354" y="4327"/>
                      <a:pt x="8326" y="5493"/>
                      <a:pt x="8867" y="6342"/>
                    </a:cubicBezTo>
                    <a:cubicBezTo>
                      <a:pt x="9206" y="6873"/>
                      <a:pt x="8482" y="8572"/>
                      <a:pt x="7955" y="9813"/>
                    </a:cubicBezTo>
                    <a:cubicBezTo>
                      <a:pt x="7548" y="10771"/>
                      <a:pt x="7196" y="11598"/>
                      <a:pt x="7154" y="12136"/>
                    </a:cubicBezTo>
                    <a:cubicBezTo>
                      <a:pt x="7132" y="12436"/>
                      <a:pt x="7047" y="12821"/>
                      <a:pt x="6771" y="12966"/>
                    </a:cubicBezTo>
                    <a:cubicBezTo>
                      <a:pt x="6687" y="13010"/>
                      <a:pt x="6585" y="13032"/>
                      <a:pt x="6468" y="13032"/>
                    </a:cubicBezTo>
                    <a:cubicBezTo>
                      <a:pt x="6194" y="13032"/>
                      <a:pt x="5841" y="12913"/>
                      <a:pt x="5449" y="12685"/>
                    </a:cubicBezTo>
                    <a:cubicBezTo>
                      <a:pt x="4393" y="12069"/>
                      <a:pt x="4060" y="10338"/>
                      <a:pt x="4411" y="9107"/>
                    </a:cubicBezTo>
                    <a:cubicBezTo>
                      <a:pt x="4488" y="8840"/>
                      <a:pt x="4555" y="8610"/>
                      <a:pt x="4615" y="8413"/>
                    </a:cubicBezTo>
                    <a:cubicBezTo>
                      <a:pt x="4879" y="7532"/>
                      <a:pt x="5025" y="7049"/>
                      <a:pt x="4512" y="6877"/>
                    </a:cubicBezTo>
                    <a:cubicBezTo>
                      <a:pt x="4449" y="6856"/>
                      <a:pt x="4289" y="6810"/>
                      <a:pt x="4067" y="6746"/>
                    </a:cubicBezTo>
                    <a:cubicBezTo>
                      <a:pt x="3314" y="6528"/>
                      <a:pt x="1551" y="6018"/>
                      <a:pt x="1050" y="5734"/>
                    </a:cubicBezTo>
                    <a:cubicBezTo>
                      <a:pt x="759" y="5449"/>
                      <a:pt x="681" y="3220"/>
                      <a:pt x="761" y="1063"/>
                    </a:cubicBezTo>
                    <a:close/>
                    <a:moveTo>
                      <a:pt x="497" y="0"/>
                    </a:moveTo>
                    <a:cubicBezTo>
                      <a:pt x="349" y="0"/>
                      <a:pt x="204" y="110"/>
                      <a:pt x="195" y="286"/>
                    </a:cubicBezTo>
                    <a:cubicBezTo>
                      <a:pt x="81" y="2331"/>
                      <a:pt x="0" y="5826"/>
                      <a:pt x="738" y="6246"/>
                    </a:cubicBezTo>
                    <a:cubicBezTo>
                      <a:pt x="1244" y="6535"/>
                      <a:pt x="2556" y="6935"/>
                      <a:pt x="3899" y="7322"/>
                    </a:cubicBezTo>
                    <a:cubicBezTo>
                      <a:pt x="4054" y="7367"/>
                      <a:pt x="4176" y="7403"/>
                      <a:pt x="4254" y="7427"/>
                    </a:cubicBezTo>
                    <a:cubicBezTo>
                      <a:pt x="4239" y="7574"/>
                      <a:pt x="4141" y="7900"/>
                      <a:pt x="4039" y="8240"/>
                    </a:cubicBezTo>
                    <a:cubicBezTo>
                      <a:pt x="3979" y="8441"/>
                      <a:pt x="3909" y="8672"/>
                      <a:pt x="3832" y="8941"/>
                    </a:cubicBezTo>
                    <a:cubicBezTo>
                      <a:pt x="3421" y="10383"/>
                      <a:pt x="3806" y="12422"/>
                      <a:pt x="5146" y="13203"/>
                    </a:cubicBezTo>
                    <a:cubicBezTo>
                      <a:pt x="5636" y="13489"/>
                      <a:pt x="6081" y="13635"/>
                      <a:pt x="6467" y="13635"/>
                    </a:cubicBezTo>
                    <a:cubicBezTo>
                      <a:pt x="6681" y="13635"/>
                      <a:pt x="6878" y="13590"/>
                      <a:pt x="7050" y="13500"/>
                    </a:cubicBezTo>
                    <a:cubicBezTo>
                      <a:pt x="7336" y="13349"/>
                      <a:pt x="7690" y="12999"/>
                      <a:pt x="7753" y="12184"/>
                    </a:cubicBezTo>
                    <a:cubicBezTo>
                      <a:pt x="7786" y="11744"/>
                      <a:pt x="8136" y="10921"/>
                      <a:pt x="8507" y="10049"/>
                    </a:cubicBezTo>
                    <a:cubicBezTo>
                      <a:pt x="9182" y="8461"/>
                      <a:pt x="9880" y="6819"/>
                      <a:pt x="9373" y="6021"/>
                    </a:cubicBezTo>
                    <a:cubicBezTo>
                      <a:pt x="8768" y="5070"/>
                      <a:pt x="7681" y="3767"/>
                      <a:pt x="5240" y="3435"/>
                    </a:cubicBezTo>
                    <a:cubicBezTo>
                      <a:pt x="3228" y="3160"/>
                      <a:pt x="753" y="143"/>
                      <a:pt x="728" y="112"/>
                    </a:cubicBezTo>
                    <a:cubicBezTo>
                      <a:pt x="666" y="35"/>
                      <a:pt x="581" y="0"/>
                      <a:pt x="49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29"/>
              <p:cNvSpPr/>
              <p:nvPr/>
            </p:nvSpPr>
            <p:spPr>
              <a:xfrm>
                <a:off x="5305296" y="3778425"/>
                <a:ext cx="119361" cy="251441"/>
              </a:xfrm>
              <a:custGeom>
                <a:rect b="b" l="l" r="r" t="t"/>
                <a:pathLst>
                  <a:path extrusionOk="0" h="12770" w="6062">
                    <a:moveTo>
                      <a:pt x="2135" y="0"/>
                    </a:moveTo>
                    <a:cubicBezTo>
                      <a:pt x="1744" y="0"/>
                      <a:pt x="1353" y="156"/>
                      <a:pt x="989" y="488"/>
                    </a:cubicBezTo>
                    <a:cubicBezTo>
                      <a:pt x="1" y="1390"/>
                      <a:pt x="598" y="3433"/>
                      <a:pt x="829" y="4526"/>
                    </a:cubicBezTo>
                    <a:cubicBezTo>
                      <a:pt x="1240" y="6472"/>
                      <a:pt x="1544" y="8442"/>
                      <a:pt x="2225" y="10320"/>
                    </a:cubicBezTo>
                    <a:cubicBezTo>
                      <a:pt x="2498" y="11072"/>
                      <a:pt x="2820" y="12512"/>
                      <a:pt x="3758" y="12710"/>
                    </a:cubicBezTo>
                    <a:cubicBezTo>
                      <a:pt x="3947" y="12750"/>
                      <a:pt x="4121" y="12769"/>
                      <a:pt x="4282" y="12769"/>
                    </a:cubicBezTo>
                    <a:cubicBezTo>
                      <a:pt x="5523" y="12769"/>
                      <a:pt x="5964" y="11637"/>
                      <a:pt x="5999" y="10114"/>
                    </a:cubicBezTo>
                    <a:cubicBezTo>
                      <a:pt x="6062" y="7350"/>
                      <a:pt x="4779" y="3301"/>
                      <a:pt x="4493" y="2425"/>
                    </a:cubicBezTo>
                    <a:cubicBezTo>
                      <a:pt x="3994" y="896"/>
                      <a:pt x="3069" y="0"/>
                      <a:pt x="21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" name="Google Shape;379;p29"/>
              <p:cNvSpPr/>
              <p:nvPr/>
            </p:nvSpPr>
            <p:spPr>
              <a:xfrm>
                <a:off x="5300767" y="3772518"/>
                <a:ext cx="129777" cy="263255"/>
              </a:xfrm>
              <a:custGeom>
                <a:rect b="b" l="l" r="r" t="t"/>
                <a:pathLst>
                  <a:path extrusionOk="0" h="13370" w="6591">
                    <a:moveTo>
                      <a:pt x="2368" y="601"/>
                    </a:moveTo>
                    <a:cubicBezTo>
                      <a:pt x="2473" y="601"/>
                      <a:pt x="2576" y="616"/>
                      <a:pt x="2677" y="643"/>
                    </a:cubicBezTo>
                    <a:cubicBezTo>
                      <a:pt x="3397" y="833"/>
                      <a:pt x="4055" y="1646"/>
                      <a:pt x="4438" y="2819"/>
                    </a:cubicBezTo>
                    <a:cubicBezTo>
                      <a:pt x="4802" y="3935"/>
                      <a:pt x="5988" y="7788"/>
                      <a:pt x="5929" y="10407"/>
                    </a:cubicBezTo>
                    <a:cubicBezTo>
                      <a:pt x="5905" y="11483"/>
                      <a:pt x="5677" y="12199"/>
                      <a:pt x="5253" y="12536"/>
                    </a:cubicBezTo>
                    <a:cubicBezTo>
                      <a:pt x="5056" y="12692"/>
                      <a:pt x="4813" y="12770"/>
                      <a:pt x="4516" y="12770"/>
                    </a:cubicBezTo>
                    <a:cubicBezTo>
                      <a:pt x="4373" y="12770"/>
                      <a:pt x="4218" y="12752"/>
                      <a:pt x="4050" y="12716"/>
                    </a:cubicBezTo>
                    <a:cubicBezTo>
                      <a:pt x="3420" y="12582"/>
                      <a:pt x="3099" y="11607"/>
                      <a:pt x="2865" y="10894"/>
                    </a:cubicBezTo>
                    <a:cubicBezTo>
                      <a:pt x="2820" y="10758"/>
                      <a:pt x="2779" y="10630"/>
                      <a:pt x="2738" y="10518"/>
                    </a:cubicBezTo>
                    <a:cubicBezTo>
                      <a:pt x="2217" y="9078"/>
                      <a:pt x="1912" y="7545"/>
                      <a:pt x="1617" y="6063"/>
                    </a:cubicBezTo>
                    <a:cubicBezTo>
                      <a:pt x="1531" y="5630"/>
                      <a:pt x="1445" y="5196"/>
                      <a:pt x="1353" y="4764"/>
                    </a:cubicBezTo>
                    <a:lnTo>
                      <a:pt x="1272" y="4394"/>
                    </a:lnTo>
                    <a:cubicBezTo>
                      <a:pt x="1030" y="3321"/>
                      <a:pt x="663" y="1702"/>
                      <a:pt x="1422" y="1009"/>
                    </a:cubicBezTo>
                    <a:cubicBezTo>
                      <a:pt x="1719" y="739"/>
                      <a:pt x="2041" y="601"/>
                      <a:pt x="2368" y="601"/>
                    </a:cubicBezTo>
                    <a:close/>
                    <a:moveTo>
                      <a:pt x="2370" y="0"/>
                    </a:moveTo>
                    <a:cubicBezTo>
                      <a:pt x="1894" y="0"/>
                      <a:pt x="1426" y="193"/>
                      <a:pt x="1017" y="565"/>
                    </a:cubicBezTo>
                    <a:cubicBezTo>
                      <a:pt x="1" y="1493"/>
                      <a:pt x="413" y="3318"/>
                      <a:pt x="685" y="4526"/>
                    </a:cubicBezTo>
                    <a:lnTo>
                      <a:pt x="765" y="4888"/>
                    </a:lnTo>
                    <a:cubicBezTo>
                      <a:pt x="857" y="5318"/>
                      <a:pt x="942" y="5748"/>
                      <a:pt x="1027" y="6180"/>
                    </a:cubicBezTo>
                    <a:cubicBezTo>
                      <a:pt x="1326" y="7683"/>
                      <a:pt x="1636" y="9239"/>
                      <a:pt x="2173" y="10722"/>
                    </a:cubicBezTo>
                    <a:cubicBezTo>
                      <a:pt x="2212" y="10829"/>
                      <a:pt x="2251" y="10951"/>
                      <a:pt x="2294" y="11081"/>
                    </a:cubicBezTo>
                    <a:cubicBezTo>
                      <a:pt x="2573" y="11933"/>
                      <a:pt x="2956" y="13099"/>
                      <a:pt x="3926" y="13305"/>
                    </a:cubicBezTo>
                    <a:cubicBezTo>
                      <a:pt x="4120" y="13346"/>
                      <a:pt x="4316" y="13367"/>
                      <a:pt x="4513" y="13370"/>
                    </a:cubicBezTo>
                    <a:cubicBezTo>
                      <a:pt x="4948" y="13370"/>
                      <a:pt x="5321" y="13249"/>
                      <a:pt x="5625" y="13007"/>
                    </a:cubicBezTo>
                    <a:cubicBezTo>
                      <a:pt x="6197" y="12554"/>
                      <a:pt x="6500" y="11684"/>
                      <a:pt x="6530" y="10421"/>
                    </a:cubicBezTo>
                    <a:cubicBezTo>
                      <a:pt x="6590" y="7705"/>
                      <a:pt x="5381" y="3772"/>
                      <a:pt x="5009" y="2631"/>
                    </a:cubicBezTo>
                    <a:cubicBezTo>
                      <a:pt x="4557" y="1244"/>
                      <a:pt x="3763" y="307"/>
                      <a:pt x="2831" y="61"/>
                    </a:cubicBezTo>
                    <a:cubicBezTo>
                      <a:pt x="2677" y="20"/>
                      <a:pt x="2523" y="0"/>
                      <a:pt x="237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29"/>
              <p:cNvSpPr/>
              <p:nvPr/>
            </p:nvSpPr>
            <p:spPr>
              <a:xfrm>
                <a:off x="5397819" y="3800183"/>
                <a:ext cx="119361" cy="251441"/>
              </a:xfrm>
              <a:custGeom>
                <a:rect b="b" l="l" r="r" t="t"/>
                <a:pathLst>
                  <a:path extrusionOk="0" h="12770" w="6062">
                    <a:moveTo>
                      <a:pt x="2134" y="0"/>
                    </a:moveTo>
                    <a:cubicBezTo>
                      <a:pt x="1744" y="0"/>
                      <a:pt x="1352" y="156"/>
                      <a:pt x="989" y="488"/>
                    </a:cubicBezTo>
                    <a:cubicBezTo>
                      <a:pt x="0" y="1390"/>
                      <a:pt x="598" y="3432"/>
                      <a:pt x="829" y="4526"/>
                    </a:cubicBezTo>
                    <a:cubicBezTo>
                      <a:pt x="1240" y="6470"/>
                      <a:pt x="1544" y="8441"/>
                      <a:pt x="2225" y="10320"/>
                    </a:cubicBezTo>
                    <a:cubicBezTo>
                      <a:pt x="2497" y="11072"/>
                      <a:pt x="2820" y="12513"/>
                      <a:pt x="3758" y="12711"/>
                    </a:cubicBezTo>
                    <a:cubicBezTo>
                      <a:pt x="3946" y="12750"/>
                      <a:pt x="4121" y="12769"/>
                      <a:pt x="4281" y="12769"/>
                    </a:cubicBezTo>
                    <a:cubicBezTo>
                      <a:pt x="5523" y="12769"/>
                      <a:pt x="5965" y="11636"/>
                      <a:pt x="5999" y="10114"/>
                    </a:cubicBezTo>
                    <a:cubicBezTo>
                      <a:pt x="6061" y="7349"/>
                      <a:pt x="4780" y="3301"/>
                      <a:pt x="4493" y="2424"/>
                    </a:cubicBezTo>
                    <a:cubicBezTo>
                      <a:pt x="3994" y="896"/>
                      <a:pt x="3069" y="0"/>
                      <a:pt x="213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Google Shape;381;p29"/>
              <p:cNvSpPr/>
              <p:nvPr/>
            </p:nvSpPr>
            <p:spPr>
              <a:xfrm>
                <a:off x="5393270" y="3794256"/>
                <a:ext cx="129796" cy="263255"/>
              </a:xfrm>
              <a:custGeom>
                <a:rect b="b" l="l" r="r" t="t"/>
                <a:pathLst>
                  <a:path extrusionOk="0" h="13370" w="6592">
                    <a:moveTo>
                      <a:pt x="2369" y="602"/>
                    </a:moveTo>
                    <a:cubicBezTo>
                      <a:pt x="2472" y="602"/>
                      <a:pt x="2577" y="616"/>
                      <a:pt x="2676" y="643"/>
                    </a:cubicBezTo>
                    <a:cubicBezTo>
                      <a:pt x="3397" y="832"/>
                      <a:pt x="4056" y="1646"/>
                      <a:pt x="4438" y="2818"/>
                    </a:cubicBezTo>
                    <a:cubicBezTo>
                      <a:pt x="4803" y="3938"/>
                      <a:pt x="5989" y="7792"/>
                      <a:pt x="5930" y="10408"/>
                    </a:cubicBezTo>
                    <a:cubicBezTo>
                      <a:pt x="5905" y="11484"/>
                      <a:pt x="5678" y="12201"/>
                      <a:pt x="5253" y="12536"/>
                    </a:cubicBezTo>
                    <a:cubicBezTo>
                      <a:pt x="5056" y="12692"/>
                      <a:pt x="4814" y="12770"/>
                      <a:pt x="4517" y="12770"/>
                    </a:cubicBezTo>
                    <a:cubicBezTo>
                      <a:pt x="4374" y="12770"/>
                      <a:pt x="4219" y="12752"/>
                      <a:pt x="4050" y="12716"/>
                    </a:cubicBezTo>
                    <a:cubicBezTo>
                      <a:pt x="3420" y="12583"/>
                      <a:pt x="3099" y="11608"/>
                      <a:pt x="2865" y="10895"/>
                    </a:cubicBezTo>
                    <a:cubicBezTo>
                      <a:pt x="2820" y="10758"/>
                      <a:pt x="2778" y="10631"/>
                      <a:pt x="2738" y="10518"/>
                    </a:cubicBezTo>
                    <a:cubicBezTo>
                      <a:pt x="2216" y="9078"/>
                      <a:pt x="1911" y="7543"/>
                      <a:pt x="1616" y="6061"/>
                    </a:cubicBezTo>
                    <a:cubicBezTo>
                      <a:pt x="1531" y="5628"/>
                      <a:pt x="1444" y="5196"/>
                      <a:pt x="1353" y="4764"/>
                    </a:cubicBezTo>
                    <a:lnTo>
                      <a:pt x="1272" y="4397"/>
                    </a:lnTo>
                    <a:cubicBezTo>
                      <a:pt x="1029" y="3324"/>
                      <a:pt x="664" y="1703"/>
                      <a:pt x="1423" y="1010"/>
                    </a:cubicBezTo>
                    <a:cubicBezTo>
                      <a:pt x="1718" y="740"/>
                      <a:pt x="2041" y="602"/>
                      <a:pt x="2368" y="602"/>
                    </a:cubicBezTo>
                    <a:close/>
                    <a:moveTo>
                      <a:pt x="2369" y="0"/>
                    </a:moveTo>
                    <a:cubicBezTo>
                      <a:pt x="1893" y="0"/>
                      <a:pt x="1425" y="193"/>
                      <a:pt x="1017" y="566"/>
                    </a:cubicBezTo>
                    <a:cubicBezTo>
                      <a:pt x="0" y="1493"/>
                      <a:pt x="413" y="3319"/>
                      <a:pt x="685" y="4528"/>
                    </a:cubicBezTo>
                    <a:lnTo>
                      <a:pt x="765" y="4887"/>
                    </a:lnTo>
                    <a:cubicBezTo>
                      <a:pt x="856" y="5318"/>
                      <a:pt x="942" y="5747"/>
                      <a:pt x="1027" y="6177"/>
                    </a:cubicBezTo>
                    <a:cubicBezTo>
                      <a:pt x="1326" y="7682"/>
                      <a:pt x="1635" y="9238"/>
                      <a:pt x="2172" y="10722"/>
                    </a:cubicBezTo>
                    <a:cubicBezTo>
                      <a:pt x="2211" y="10830"/>
                      <a:pt x="2250" y="10951"/>
                      <a:pt x="2294" y="11081"/>
                    </a:cubicBezTo>
                    <a:cubicBezTo>
                      <a:pt x="2573" y="11934"/>
                      <a:pt x="2956" y="13100"/>
                      <a:pt x="3926" y="13304"/>
                    </a:cubicBezTo>
                    <a:cubicBezTo>
                      <a:pt x="4119" y="13347"/>
                      <a:pt x="4316" y="13368"/>
                      <a:pt x="4514" y="13370"/>
                    </a:cubicBezTo>
                    <a:cubicBezTo>
                      <a:pt x="4949" y="13370"/>
                      <a:pt x="5321" y="13249"/>
                      <a:pt x="5626" y="13007"/>
                    </a:cubicBezTo>
                    <a:cubicBezTo>
                      <a:pt x="6197" y="12554"/>
                      <a:pt x="6501" y="11684"/>
                      <a:pt x="6529" y="10421"/>
                    </a:cubicBezTo>
                    <a:cubicBezTo>
                      <a:pt x="6591" y="7709"/>
                      <a:pt x="5382" y="3773"/>
                      <a:pt x="5009" y="2631"/>
                    </a:cubicBezTo>
                    <a:cubicBezTo>
                      <a:pt x="4557" y="1244"/>
                      <a:pt x="3762" y="307"/>
                      <a:pt x="2830" y="61"/>
                    </a:cubicBezTo>
                    <a:cubicBezTo>
                      <a:pt x="2677" y="20"/>
                      <a:pt x="2522" y="0"/>
                      <a:pt x="2369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" name="Google Shape;382;p29"/>
              <p:cNvSpPr/>
              <p:nvPr/>
            </p:nvSpPr>
            <p:spPr>
              <a:xfrm>
                <a:off x="6234664" y="4064659"/>
                <a:ext cx="190245" cy="261877"/>
              </a:xfrm>
              <a:custGeom>
                <a:rect b="b" l="l" r="r" t="t"/>
                <a:pathLst>
                  <a:path extrusionOk="0" h="13300" w="9662">
                    <a:moveTo>
                      <a:pt x="7147" y="0"/>
                    </a:moveTo>
                    <a:cubicBezTo>
                      <a:pt x="6326" y="0"/>
                      <a:pt x="5413" y="557"/>
                      <a:pt x="4636" y="1636"/>
                    </a:cubicBezTo>
                    <a:cubicBezTo>
                      <a:pt x="4048" y="2451"/>
                      <a:pt x="1375" y="6237"/>
                      <a:pt x="528" y="9296"/>
                    </a:cubicBezTo>
                    <a:cubicBezTo>
                      <a:pt x="0" y="11199"/>
                      <a:pt x="179" y="12820"/>
                      <a:pt x="2006" y="13269"/>
                    </a:cubicBezTo>
                    <a:cubicBezTo>
                      <a:pt x="2091" y="13290"/>
                      <a:pt x="2175" y="13300"/>
                      <a:pt x="2257" y="13300"/>
                    </a:cubicBezTo>
                    <a:cubicBezTo>
                      <a:pt x="3180" y="13300"/>
                      <a:pt x="3905" y="12056"/>
                      <a:pt x="4394" y="11426"/>
                    </a:cubicBezTo>
                    <a:cubicBezTo>
                      <a:pt x="5723" y="9712"/>
                      <a:pt x="6691" y="7707"/>
                      <a:pt x="7763" y="5785"/>
                    </a:cubicBezTo>
                    <a:cubicBezTo>
                      <a:pt x="8364" y="4704"/>
                      <a:pt x="9662" y="2769"/>
                      <a:pt x="8928" y="1282"/>
                    </a:cubicBezTo>
                    <a:cubicBezTo>
                      <a:pt x="8503" y="420"/>
                      <a:pt x="7860" y="0"/>
                      <a:pt x="714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" name="Google Shape;383;p29"/>
              <p:cNvSpPr/>
              <p:nvPr/>
            </p:nvSpPr>
            <p:spPr>
              <a:xfrm>
                <a:off x="6231769" y="4058732"/>
                <a:ext cx="198357" cy="273750"/>
              </a:xfrm>
              <a:custGeom>
                <a:rect b="b" l="l" r="r" t="t"/>
                <a:pathLst>
                  <a:path extrusionOk="0" h="13903" w="10074">
                    <a:moveTo>
                      <a:pt x="7290" y="602"/>
                    </a:moveTo>
                    <a:cubicBezTo>
                      <a:pt x="7333" y="602"/>
                      <a:pt x="7375" y="604"/>
                      <a:pt x="7416" y="607"/>
                    </a:cubicBezTo>
                    <a:cubicBezTo>
                      <a:pt x="7991" y="655"/>
                      <a:pt x="8472" y="1039"/>
                      <a:pt x="8806" y="1716"/>
                    </a:cubicBezTo>
                    <a:cubicBezTo>
                      <a:pt x="9394" y="2906"/>
                      <a:pt x="8467" y="4514"/>
                      <a:pt x="7854" y="5578"/>
                    </a:cubicBezTo>
                    <a:cubicBezTo>
                      <a:pt x="7779" y="5707"/>
                      <a:pt x="7709" y="5829"/>
                      <a:pt x="7646" y="5941"/>
                    </a:cubicBezTo>
                    <a:cubicBezTo>
                      <a:pt x="7409" y="6367"/>
                      <a:pt x="7176" y="6798"/>
                      <a:pt x="6943" y="7228"/>
                    </a:cubicBezTo>
                    <a:cubicBezTo>
                      <a:pt x="6148" y="8703"/>
                      <a:pt x="5324" y="10228"/>
                      <a:pt x="4304" y="11543"/>
                    </a:cubicBezTo>
                    <a:cubicBezTo>
                      <a:pt x="4225" y="11646"/>
                      <a:pt x="4138" y="11764"/>
                      <a:pt x="4047" y="11891"/>
                    </a:cubicBezTo>
                    <a:cubicBezTo>
                      <a:pt x="3610" y="12495"/>
                      <a:pt x="3025" y="13299"/>
                      <a:pt x="2398" y="13299"/>
                    </a:cubicBezTo>
                    <a:cubicBezTo>
                      <a:pt x="2341" y="13299"/>
                      <a:pt x="2283" y="13293"/>
                      <a:pt x="2226" y="13279"/>
                    </a:cubicBezTo>
                    <a:cubicBezTo>
                      <a:pt x="1639" y="13135"/>
                      <a:pt x="1234" y="12862"/>
                      <a:pt x="991" y="12446"/>
                    </a:cubicBezTo>
                    <a:cubicBezTo>
                      <a:pt x="633" y="11836"/>
                      <a:pt x="624" y="10904"/>
                      <a:pt x="964" y="9678"/>
                    </a:cubicBezTo>
                    <a:cubicBezTo>
                      <a:pt x="1770" y="6773"/>
                      <a:pt x="4278" y="3153"/>
                      <a:pt x="5027" y="2112"/>
                    </a:cubicBezTo>
                    <a:cubicBezTo>
                      <a:pt x="5724" y="1145"/>
                      <a:pt x="6544" y="602"/>
                      <a:pt x="7290" y="602"/>
                    </a:cubicBezTo>
                    <a:close/>
                    <a:moveTo>
                      <a:pt x="7294" y="1"/>
                    </a:moveTo>
                    <a:cubicBezTo>
                      <a:pt x="6344" y="1"/>
                      <a:pt x="5353" y="632"/>
                      <a:pt x="4539" y="1761"/>
                    </a:cubicBezTo>
                    <a:cubicBezTo>
                      <a:pt x="3775" y="2821"/>
                      <a:pt x="1217" y="6516"/>
                      <a:pt x="384" y="9516"/>
                    </a:cubicBezTo>
                    <a:cubicBezTo>
                      <a:pt x="0" y="10905"/>
                      <a:pt x="30" y="11993"/>
                      <a:pt x="472" y="12749"/>
                    </a:cubicBezTo>
                    <a:cubicBezTo>
                      <a:pt x="798" y="13305"/>
                      <a:pt x="1339" y="13679"/>
                      <a:pt x="2082" y="13862"/>
                    </a:cubicBezTo>
                    <a:cubicBezTo>
                      <a:pt x="2188" y="13888"/>
                      <a:pt x="2297" y="13902"/>
                      <a:pt x="2406" y="13902"/>
                    </a:cubicBezTo>
                    <a:cubicBezTo>
                      <a:pt x="3333" y="13902"/>
                      <a:pt x="4046" y="12918"/>
                      <a:pt x="4534" y="12243"/>
                    </a:cubicBezTo>
                    <a:cubicBezTo>
                      <a:pt x="4621" y="12123"/>
                      <a:pt x="4702" y="12010"/>
                      <a:pt x="4778" y="11911"/>
                    </a:cubicBezTo>
                    <a:cubicBezTo>
                      <a:pt x="5829" y="10557"/>
                      <a:pt x="6665" y="9011"/>
                      <a:pt x="7472" y="7514"/>
                    </a:cubicBezTo>
                    <a:cubicBezTo>
                      <a:pt x="7704" y="7086"/>
                      <a:pt x="7934" y="6657"/>
                      <a:pt x="8172" y="6232"/>
                    </a:cubicBezTo>
                    <a:lnTo>
                      <a:pt x="8374" y="5877"/>
                    </a:lnTo>
                    <a:cubicBezTo>
                      <a:pt x="9051" y="4703"/>
                      <a:pt x="10073" y="2928"/>
                      <a:pt x="9344" y="1450"/>
                    </a:cubicBezTo>
                    <a:cubicBezTo>
                      <a:pt x="8919" y="585"/>
                      <a:pt x="8252" y="73"/>
                      <a:pt x="7466" y="8"/>
                    </a:cubicBezTo>
                    <a:cubicBezTo>
                      <a:pt x="7409" y="3"/>
                      <a:pt x="7351" y="1"/>
                      <a:pt x="729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" name="Google Shape;384;p29"/>
              <p:cNvSpPr/>
              <p:nvPr/>
            </p:nvSpPr>
            <p:spPr>
              <a:xfrm>
                <a:off x="6327029" y="4148006"/>
                <a:ext cx="142871" cy="196683"/>
              </a:xfrm>
              <a:custGeom>
                <a:rect b="b" l="l" r="r" t="t"/>
                <a:pathLst>
                  <a:path extrusionOk="0" h="9989" w="7256">
                    <a:moveTo>
                      <a:pt x="5368" y="1"/>
                    </a:moveTo>
                    <a:cubicBezTo>
                      <a:pt x="4751" y="1"/>
                      <a:pt x="4066" y="418"/>
                      <a:pt x="3482" y="1229"/>
                    </a:cubicBezTo>
                    <a:cubicBezTo>
                      <a:pt x="3041" y="1842"/>
                      <a:pt x="1033" y="4685"/>
                      <a:pt x="397" y="6981"/>
                    </a:cubicBezTo>
                    <a:cubicBezTo>
                      <a:pt x="1" y="8410"/>
                      <a:pt x="136" y="9628"/>
                      <a:pt x="1508" y="9966"/>
                    </a:cubicBezTo>
                    <a:cubicBezTo>
                      <a:pt x="1571" y="9981"/>
                      <a:pt x="1634" y="9989"/>
                      <a:pt x="1695" y="9989"/>
                    </a:cubicBezTo>
                    <a:cubicBezTo>
                      <a:pt x="2388" y="9989"/>
                      <a:pt x="2933" y="9055"/>
                      <a:pt x="3300" y="8581"/>
                    </a:cubicBezTo>
                    <a:cubicBezTo>
                      <a:pt x="4299" y="7294"/>
                      <a:pt x="5026" y="5789"/>
                      <a:pt x="5829" y="4346"/>
                    </a:cubicBezTo>
                    <a:cubicBezTo>
                      <a:pt x="6282" y="3534"/>
                      <a:pt x="7256" y="2080"/>
                      <a:pt x="6706" y="963"/>
                    </a:cubicBezTo>
                    <a:cubicBezTo>
                      <a:pt x="6386" y="316"/>
                      <a:pt x="5903" y="1"/>
                      <a:pt x="53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29"/>
              <p:cNvSpPr/>
              <p:nvPr/>
            </p:nvSpPr>
            <p:spPr>
              <a:xfrm>
                <a:off x="6323347" y="4142099"/>
                <a:ext cx="152145" cy="208517"/>
              </a:xfrm>
              <a:custGeom>
                <a:rect b="b" l="l" r="r" t="t"/>
                <a:pathLst>
                  <a:path extrusionOk="0" h="10590" w="7727">
                    <a:moveTo>
                      <a:pt x="5548" y="601"/>
                    </a:moveTo>
                    <a:cubicBezTo>
                      <a:pt x="5579" y="601"/>
                      <a:pt x="5610" y="602"/>
                      <a:pt x="5641" y="605"/>
                    </a:cubicBezTo>
                    <a:cubicBezTo>
                      <a:pt x="6045" y="638"/>
                      <a:pt x="6385" y="912"/>
                      <a:pt x="6623" y="1396"/>
                    </a:cubicBezTo>
                    <a:cubicBezTo>
                      <a:pt x="7047" y="2253"/>
                      <a:pt x="6363" y="3440"/>
                      <a:pt x="5911" y="4225"/>
                    </a:cubicBezTo>
                    <a:lnTo>
                      <a:pt x="5754" y="4499"/>
                    </a:lnTo>
                    <a:cubicBezTo>
                      <a:pt x="5575" y="4820"/>
                      <a:pt x="5400" y="5145"/>
                      <a:pt x="5224" y="5469"/>
                    </a:cubicBezTo>
                    <a:cubicBezTo>
                      <a:pt x="4629" y="6574"/>
                      <a:pt x="4011" y="7714"/>
                      <a:pt x="3250" y="8696"/>
                    </a:cubicBezTo>
                    <a:cubicBezTo>
                      <a:pt x="3190" y="8773"/>
                      <a:pt x="3126" y="8863"/>
                      <a:pt x="3056" y="8959"/>
                    </a:cubicBezTo>
                    <a:cubicBezTo>
                      <a:pt x="2737" y="9400"/>
                      <a:pt x="2307" y="9985"/>
                      <a:pt x="1873" y="9985"/>
                    </a:cubicBezTo>
                    <a:cubicBezTo>
                      <a:pt x="1838" y="9985"/>
                      <a:pt x="1802" y="9981"/>
                      <a:pt x="1767" y="9973"/>
                    </a:cubicBezTo>
                    <a:cubicBezTo>
                      <a:pt x="1346" y="9870"/>
                      <a:pt x="1058" y="9677"/>
                      <a:pt x="886" y="9382"/>
                    </a:cubicBezTo>
                    <a:cubicBezTo>
                      <a:pt x="628" y="8941"/>
                      <a:pt x="624" y="8262"/>
                      <a:pt x="873" y="7361"/>
                    </a:cubicBezTo>
                    <a:lnTo>
                      <a:pt x="874" y="7361"/>
                    </a:lnTo>
                    <a:cubicBezTo>
                      <a:pt x="1474" y="5194"/>
                      <a:pt x="3352" y="2483"/>
                      <a:pt x="3913" y="1704"/>
                    </a:cubicBezTo>
                    <a:cubicBezTo>
                      <a:pt x="4413" y="1010"/>
                      <a:pt x="5017" y="601"/>
                      <a:pt x="5548" y="601"/>
                    </a:cubicBezTo>
                    <a:close/>
                    <a:moveTo>
                      <a:pt x="5561" y="0"/>
                    </a:moveTo>
                    <a:cubicBezTo>
                      <a:pt x="4827" y="0"/>
                      <a:pt x="4052" y="483"/>
                      <a:pt x="3425" y="1353"/>
                    </a:cubicBezTo>
                    <a:cubicBezTo>
                      <a:pt x="2850" y="2152"/>
                      <a:pt x="922" y="4937"/>
                      <a:pt x="293" y="7201"/>
                    </a:cubicBezTo>
                    <a:cubicBezTo>
                      <a:pt x="0" y="8264"/>
                      <a:pt x="24" y="9100"/>
                      <a:pt x="368" y="9687"/>
                    </a:cubicBezTo>
                    <a:cubicBezTo>
                      <a:pt x="623" y="10121"/>
                      <a:pt x="1045" y="10414"/>
                      <a:pt x="1624" y="10556"/>
                    </a:cubicBezTo>
                    <a:cubicBezTo>
                      <a:pt x="1709" y="10578"/>
                      <a:pt x="1798" y="10589"/>
                      <a:pt x="1887" y="10589"/>
                    </a:cubicBezTo>
                    <a:cubicBezTo>
                      <a:pt x="2618" y="10589"/>
                      <a:pt x="3166" y="9831"/>
                      <a:pt x="3542" y="9311"/>
                    </a:cubicBezTo>
                    <a:cubicBezTo>
                      <a:pt x="3607" y="9221"/>
                      <a:pt x="3669" y="9137"/>
                      <a:pt x="3725" y="9065"/>
                    </a:cubicBezTo>
                    <a:cubicBezTo>
                      <a:pt x="4517" y="8044"/>
                      <a:pt x="5145" y="6880"/>
                      <a:pt x="5753" y="5754"/>
                    </a:cubicBezTo>
                    <a:cubicBezTo>
                      <a:pt x="5927" y="5433"/>
                      <a:pt x="6102" y="5111"/>
                      <a:pt x="6280" y="4792"/>
                    </a:cubicBezTo>
                    <a:lnTo>
                      <a:pt x="6431" y="4525"/>
                    </a:lnTo>
                    <a:cubicBezTo>
                      <a:pt x="6947" y="3630"/>
                      <a:pt x="7726" y="2277"/>
                      <a:pt x="7162" y="1130"/>
                    </a:cubicBezTo>
                    <a:cubicBezTo>
                      <a:pt x="6830" y="456"/>
                      <a:pt x="6307" y="57"/>
                      <a:pt x="5690" y="5"/>
                    </a:cubicBezTo>
                    <a:cubicBezTo>
                      <a:pt x="5647" y="2"/>
                      <a:pt x="5604" y="0"/>
                      <a:pt x="5561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Google Shape;386;p29"/>
              <p:cNvSpPr/>
              <p:nvPr/>
            </p:nvSpPr>
            <p:spPr>
              <a:xfrm>
                <a:off x="5947386" y="3986785"/>
                <a:ext cx="236378" cy="225352"/>
              </a:xfrm>
              <a:custGeom>
                <a:rect b="b" l="l" r="r" t="t"/>
                <a:pathLst>
                  <a:path extrusionOk="0" h="11445" w="12005">
                    <a:moveTo>
                      <a:pt x="12004" y="0"/>
                    </a:moveTo>
                    <a:cubicBezTo>
                      <a:pt x="12004" y="0"/>
                      <a:pt x="9345" y="1548"/>
                      <a:pt x="7107" y="1548"/>
                    </a:cubicBezTo>
                    <a:cubicBezTo>
                      <a:pt x="6708" y="1548"/>
                      <a:pt x="6323" y="1499"/>
                      <a:pt x="5968" y="1383"/>
                    </a:cubicBezTo>
                    <a:cubicBezTo>
                      <a:pt x="5227" y="1141"/>
                      <a:pt x="4573" y="1039"/>
                      <a:pt x="3990" y="1039"/>
                    </a:cubicBezTo>
                    <a:cubicBezTo>
                      <a:pt x="2729" y="1039"/>
                      <a:pt x="1805" y="1517"/>
                      <a:pt x="1071" y="2088"/>
                    </a:cubicBezTo>
                    <a:cubicBezTo>
                      <a:pt x="1" y="2922"/>
                      <a:pt x="1153" y="8031"/>
                      <a:pt x="834" y="9475"/>
                    </a:cubicBezTo>
                    <a:cubicBezTo>
                      <a:pt x="547" y="10779"/>
                      <a:pt x="1217" y="11444"/>
                      <a:pt x="2420" y="11444"/>
                    </a:cubicBezTo>
                    <a:cubicBezTo>
                      <a:pt x="2549" y="11444"/>
                      <a:pt x="2683" y="11437"/>
                      <a:pt x="2824" y="11422"/>
                    </a:cubicBezTo>
                    <a:cubicBezTo>
                      <a:pt x="4276" y="11263"/>
                      <a:pt x="5299" y="9423"/>
                      <a:pt x="5344" y="7722"/>
                    </a:cubicBezTo>
                    <a:cubicBezTo>
                      <a:pt x="5387" y="6082"/>
                      <a:pt x="5319" y="5533"/>
                      <a:pt x="5618" y="5533"/>
                    </a:cubicBezTo>
                    <a:cubicBezTo>
                      <a:pt x="5629" y="5533"/>
                      <a:pt x="5641" y="5533"/>
                      <a:pt x="5653" y="5535"/>
                    </a:cubicBezTo>
                    <a:cubicBezTo>
                      <a:pt x="5966" y="5572"/>
                      <a:pt x="8473" y="6036"/>
                      <a:pt x="9507" y="6036"/>
                    </a:cubicBezTo>
                    <a:cubicBezTo>
                      <a:pt x="9586" y="6036"/>
                      <a:pt x="9658" y="6033"/>
                      <a:pt x="9718" y="6027"/>
                    </a:cubicBezTo>
                    <a:cubicBezTo>
                      <a:pt x="10564" y="5943"/>
                      <a:pt x="12004" y="1"/>
                      <a:pt x="120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" name="Google Shape;387;p29"/>
              <p:cNvSpPr/>
              <p:nvPr/>
            </p:nvSpPr>
            <p:spPr>
              <a:xfrm>
                <a:off x="5950379" y="3980858"/>
                <a:ext cx="240080" cy="237205"/>
              </a:xfrm>
              <a:custGeom>
                <a:rect b="b" l="l" r="r" t="t"/>
                <a:pathLst>
                  <a:path extrusionOk="0" h="12047" w="12193">
                    <a:moveTo>
                      <a:pt x="11397" y="882"/>
                    </a:moveTo>
                    <a:lnTo>
                      <a:pt x="11397" y="882"/>
                    </a:lnTo>
                    <a:cubicBezTo>
                      <a:pt x="10769" y="3323"/>
                      <a:pt x="9926" y="5837"/>
                      <a:pt x="9538" y="6028"/>
                    </a:cubicBezTo>
                    <a:cubicBezTo>
                      <a:pt x="9485" y="6033"/>
                      <a:pt x="9421" y="6036"/>
                      <a:pt x="9350" y="6036"/>
                    </a:cubicBezTo>
                    <a:cubicBezTo>
                      <a:pt x="8576" y="6036"/>
                      <a:pt x="6826" y="5746"/>
                      <a:pt x="6043" y="5617"/>
                    </a:cubicBezTo>
                    <a:cubicBezTo>
                      <a:pt x="5790" y="5575"/>
                      <a:pt x="5609" y="5545"/>
                      <a:pt x="5536" y="5537"/>
                    </a:cubicBezTo>
                    <a:cubicBezTo>
                      <a:pt x="5513" y="5534"/>
                      <a:pt x="5490" y="5533"/>
                      <a:pt x="5469" y="5533"/>
                    </a:cubicBezTo>
                    <a:cubicBezTo>
                      <a:pt x="5322" y="5533"/>
                      <a:pt x="5220" y="5591"/>
                      <a:pt x="5158" y="5645"/>
                    </a:cubicBezTo>
                    <a:cubicBezTo>
                      <a:pt x="4927" y="5847"/>
                      <a:pt x="4922" y="6201"/>
                      <a:pt x="4908" y="7150"/>
                    </a:cubicBezTo>
                    <a:cubicBezTo>
                      <a:pt x="4904" y="7395"/>
                      <a:pt x="4901" y="7682"/>
                      <a:pt x="4891" y="8015"/>
                    </a:cubicBezTo>
                    <a:cubicBezTo>
                      <a:pt x="4851" y="9547"/>
                      <a:pt x="3937" y="11283"/>
                      <a:pt x="2639" y="11424"/>
                    </a:cubicBezTo>
                    <a:cubicBezTo>
                      <a:pt x="2511" y="11438"/>
                      <a:pt x="2389" y="11444"/>
                      <a:pt x="2273" y="11444"/>
                    </a:cubicBezTo>
                    <a:cubicBezTo>
                      <a:pt x="1768" y="11444"/>
                      <a:pt x="1378" y="11315"/>
                      <a:pt x="1156" y="11069"/>
                    </a:cubicBezTo>
                    <a:cubicBezTo>
                      <a:pt x="916" y="10801"/>
                      <a:pt x="855" y="10388"/>
                      <a:pt x="975" y="9840"/>
                    </a:cubicBezTo>
                    <a:cubicBezTo>
                      <a:pt x="1108" y="9241"/>
                      <a:pt x="1015" y="8164"/>
                      <a:pt x="907" y="6917"/>
                    </a:cubicBezTo>
                    <a:cubicBezTo>
                      <a:pt x="766" y="5281"/>
                      <a:pt x="573" y="3040"/>
                      <a:pt x="1104" y="2626"/>
                    </a:cubicBezTo>
                    <a:cubicBezTo>
                      <a:pt x="1695" y="2165"/>
                      <a:pt x="2558" y="1643"/>
                      <a:pt x="3846" y="1643"/>
                    </a:cubicBezTo>
                    <a:cubicBezTo>
                      <a:pt x="4391" y="1643"/>
                      <a:pt x="5012" y="1738"/>
                      <a:pt x="5722" y="1968"/>
                    </a:cubicBezTo>
                    <a:cubicBezTo>
                      <a:pt x="6109" y="2094"/>
                      <a:pt x="6526" y="2148"/>
                      <a:pt x="6956" y="2148"/>
                    </a:cubicBezTo>
                    <a:cubicBezTo>
                      <a:pt x="8619" y="2148"/>
                      <a:pt x="10464" y="1349"/>
                      <a:pt x="11397" y="882"/>
                    </a:cubicBezTo>
                    <a:close/>
                    <a:moveTo>
                      <a:pt x="11851" y="0"/>
                    </a:moveTo>
                    <a:cubicBezTo>
                      <a:pt x="11801" y="0"/>
                      <a:pt x="11750" y="13"/>
                      <a:pt x="11700" y="42"/>
                    </a:cubicBezTo>
                    <a:cubicBezTo>
                      <a:pt x="11670" y="60"/>
                      <a:pt x="9080" y="1550"/>
                      <a:pt x="6960" y="1550"/>
                    </a:cubicBezTo>
                    <a:cubicBezTo>
                      <a:pt x="6590" y="1550"/>
                      <a:pt x="6234" y="1505"/>
                      <a:pt x="5909" y="1398"/>
                    </a:cubicBezTo>
                    <a:cubicBezTo>
                      <a:pt x="5126" y="1142"/>
                      <a:pt x="4437" y="1039"/>
                      <a:pt x="3831" y="1039"/>
                    </a:cubicBezTo>
                    <a:cubicBezTo>
                      <a:pt x="2382" y="1039"/>
                      <a:pt x="1404" y="1631"/>
                      <a:pt x="736" y="2152"/>
                    </a:cubicBezTo>
                    <a:cubicBezTo>
                      <a:pt x="0" y="2724"/>
                      <a:pt x="89" y="4431"/>
                      <a:pt x="309" y="6969"/>
                    </a:cubicBezTo>
                    <a:cubicBezTo>
                      <a:pt x="408" y="8117"/>
                      <a:pt x="501" y="9202"/>
                      <a:pt x="389" y="9711"/>
                    </a:cubicBezTo>
                    <a:cubicBezTo>
                      <a:pt x="184" y="10640"/>
                      <a:pt x="451" y="11181"/>
                      <a:pt x="709" y="11470"/>
                    </a:cubicBezTo>
                    <a:cubicBezTo>
                      <a:pt x="1051" y="11851"/>
                      <a:pt x="1583" y="12046"/>
                      <a:pt x="2266" y="12046"/>
                    </a:cubicBezTo>
                    <a:cubicBezTo>
                      <a:pt x="2412" y="12045"/>
                      <a:pt x="2558" y="12037"/>
                      <a:pt x="2704" y="12021"/>
                    </a:cubicBezTo>
                    <a:cubicBezTo>
                      <a:pt x="4366" y="11840"/>
                      <a:pt x="5446" y="9809"/>
                      <a:pt x="5492" y="8031"/>
                    </a:cubicBezTo>
                    <a:cubicBezTo>
                      <a:pt x="5501" y="7697"/>
                      <a:pt x="5505" y="7408"/>
                      <a:pt x="5509" y="7159"/>
                    </a:cubicBezTo>
                    <a:cubicBezTo>
                      <a:pt x="5515" y="6714"/>
                      <a:pt x="5521" y="6321"/>
                      <a:pt x="5553" y="6147"/>
                    </a:cubicBezTo>
                    <a:cubicBezTo>
                      <a:pt x="5642" y="6161"/>
                      <a:pt x="5777" y="6183"/>
                      <a:pt x="5944" y="6211"/>
                    </a:cubicBezTo>
                    <a:cubicBezTo>
                      <a:pt x="7309" y="6437"/>
                      <a:pt x="8650" y="6637"/>
                      <a:pt x="9368" y="6637"/>
                    </a:cubicBezTo>
                    <a:cubicBezTo>
                      <a:pt x="9453" y="6637"/>
                      <a:pt x="9529" y="6634"/>
                      <a:pt x="9596" y="6628"/>
                    </a:cubicBezTo>
                    <a:cubicBezTo>
                      <a:pt x="10470" y="6541"/>
                      <a:pt x="11463" y="3179"/>
                      <a:pt x="12144" y="372"/>
                    </a:cubicBezTo>
                    <a:cubicBezTo>
                      <a:pt x="12192" y="171"/>
                      <a:pt x="12033" y="0"/>
                      <a:pt x="11851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" name="Google Shape;388;p29"/>
              <p:cNvSpPr/>
              <p:nvPr/>
            </p:nvSpPr>
            <p:spPr>
              <a:xfrm>
                <a:off x="6193196" y="3960558"/>
                <a:ext cx="190264" cy="261897"/>
              </a:xfrm>
              <a:custGeom>
                <a:rect b="b" l="l" r="r" t="t"/>
                <a:pathLst>
                  <a:path extrusionOk="0" h="13301" w="9663">
                    <a:moveTo>
                      <a:pt x="7148" y="1"/>
                    </a:moveTo>
                    <a:cubicBezTo>
                      <a:pt x="6327" y="1"/>
                      <a:pt x="5415" y="557"/>
                      <a:pt x="4637" y="1636"/>
                    </a:cubicBezTo>
                    <a:cubicBezTo>
                      <a:pt x="4049" y="2451"/>
                      <a:pt x="1376" y="6237"/>
                      <a:pt x="528" y="9296"/>
                    </a:cubicBezTo>
                    <a:cubicBezTo>
                      <a:pt x="0" y="11198"/>
                      <a:pt x="179" y="12820"/>
                      <a:pt x="2008" y="13269"/>
                    </a:cubicBezTo>
                    <a:cubicBezTo>
                      <a:pt x="2093" y="13290"/>
                      <a:pt x="2176" y="13300"/>
                      <a:pt x="2258" y="13300"/>
                    </a:cubicBezTo>
                    <a:cubicBezTo>
                      <a:pt x="3180" y="13300"/>
                      <a:pt x="3905" y="12056"/>
                      <a:pt x="4394" y="11426"/>
                    </a:cubicBezTo>
                    <a:cubicBezTo>
                      <a:pt x="5724" y="9712"/>
                      <a:pt x="6692" y="7707"/>
                      <a:pt x="7763" y="5786"/>
                    </a:cubicBezTo>
                    <a:cubicBezTo>
                      <a:pt x="8365" y="4704"/>
                      <a:pt x="9662" y="2769"/>
                      <a:pt x="8930" y="1282"/>
                    </a:cubicBezTo>
                    <a:cubicBezTo>
                      <a:pt x="8504" y="420"/>
                      <a:pt x="7861" y="1"/>
                      <a:pt x="71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" name="Google Shape;389;p29"/>
              <p:cNvSpPr/>
              <p:nvPr/>
            </p:nvSpPr>
            <p:spPr>
              <a:xfrm>
                <a:off x="6190302" y="3954631"/>
                <a:ext cx="198377" cy="273750"/>
              </a:xfrm>
              <a:custGeom>
                <a:rect b="b" l="l" r="r" t="t"/>
                <a:pathLst>
                  <a:path extrusionOk="0" h="13903" w="10075">
                    <a:moveTo>
                      <a:pt x="7286" y="601"/>
                    </a:moveTo>
                    <a:cubicBezTo>
                      <a:pt x="7330" y="601"/>
                      <a:pt x="7373" y="603"/>
                      <a:pt x="7417" y="606"/>
                    </a:cubicBezTo>
                    <a:cubicBezTo>
                      <a:pt x="7992" y="655"/>
                      <a:pt x="8472" y="1038"/>
                      <a:pt x="8806" y="1716"/>
                    </a:cubicBezTo>
                    <a:cubicBezTo>
                      <a:pt x="9393" y="2907"/>
                      <a:pt x="8467" y="4514"/>
                      <a:pt x="7854" y="5578"/>
                    </a:cubicBezTo>
                    <a:cubicBezTo>
                      <a:pt x="7779" y="5707"/>
                      <a:pt x="7709" y="5828"/>
                      <a:pt x="7647" y="5940"/>
                    </a:cubicBezTo>
                    <a:cubicBezTo>
                      <a:pt x="7410" y="6366"/>
                      <a:pt x="7178" y="6796"/>
                      <a:pt x="6946" y="7226"/>
                    </a:cubicBezTo>
                    <a:cubicBezTo>
                      <a:pt x="6149" y="8701"/>
                      <a:pt x="5325" y="10227"/>
                      <a:pt x="4304" y="11543"/>
                    </a:cubicBezTo>
                    <a:cubicBezTo>
                      <a:pt x="4225" y="11645"/>
                      <a:pt x="4138" y="11763"/>
                      <a:pt x="4047" y="11890"/>
                    </a:cubicBezTo>
                    <a:cubicBezTo>
                      <a:pt x="3610" y="12494"/>
                      <a:pt x="3025" y="13299"/>
                      <a:pt x="2397" y="13299"/>
                    </a:cubicBezTo>
                    <a:cubicBezTo>
                      <a:pt x="2340" y="13299"/>
                      <a:pt x="2283" y="13293"/>
                      <a:pt x="2226" y="13279"/>
                    </a:cubicBezTo>
                    <a:cubicBezTo>
                      <a:pt x="1639" y="13134"/>
                      <a:pt x="1236" y="12861"/>
                      <a:pt x="992" y="12446"/>
                    </a:cubicBezTo>
                    <a:cubicBezTo>
                      <a:pt x="634" y="11835"/>
                      <a:pt x="625" y="10904"/>
                      <a:pt x="964" y="9677"/>
                    </a:cubicBezTo>
                    <a:cubicBezTo>
                      <a:pt x="1769" y="6773"/>
                      <a:pt x="4278" y="3152"/>
                      <a:pt x="5028" y="2112"/>
                    </a:cubicBezTo>
                    <a:cubicBezTo>
                      <a:pt x="5723" y="1146"/>
                      <a:pt x="6537" y="601"/>
                      <a:pt x="7286" y="601"/>
                    </a:cubicBezTo>
                    <a:close/>
                    <a:moveTo>
                      <a:pt x="7294" y="1"/>
                    </a:moveTo>
                    <a:cubicBezTo>
                      <a:pt x="6346" y="1"/>
                      <a:pt x="5353" y="632"/>
                      <a:pt x="4540" y="1761"/>
                    </a:cubicBezTo>
                    <a:cubicBezTo>
                      <a:pt x="3775" y="2821"/>
                      <a:pt x="1218" y="6516"/>
                      <a:pt x="386" y="9517"/>
                    </a:cubicBezTo>
                    <a:cubicBezTo>
                      <a:pt x="0" y="10905"/>
                      <a:pt x="30" y="11992"/>
                      <a:pt x="473" y="12749"/>
                    </a:cubicBezTo>
                    <a:cubicBezTo>
                      <a:pt x="798" y="13305"/>
                      <a:pt x="1340" y="13679"/>
                      <a:pt x="2082" y="13862"/>
                    </a:cubicBezTo>
                    <a:cubicBezTo>
                      <a:pt x="2188" y="13888"/>
                      <a:pt x="2297" y="13902"/>
                      <a:pt x="2406" y="13902"/>
                    </a:cubicBezTo>
                    <a:cubicBezTo>
                      <a:pt x="3334" y="13902"/>
                      <a:pt x="4046" y="12917"/>
                      <a:pt x="4534" y="12242"/>
                    </a:cubicBezTo>
                    <a:cubicBezTo>
                      <a:pt x="4622" y="12122"/>
                      <a:pt x="4703" y="12009"/>
                      <a:pt x="4779" y="11912"/>
                    </a:cubicBezTo>
                    <a:cubicBezTo>
                      <a:pt x="5830" y="10556"/>
                      <a:pt x="6666" y="9008"/>
                      <a:pt x="7475" y="7512"/>
                    </a:cubicBezTo>
                    <a:cubicBezTo>
                      <a:pt x="7705" y="7084"/>
                      <a:pt x="7936" y="6656"/>
                      <a:pt x="8172" y="6232"/>
                    </a:cubicBezTo>
                    <a:lnTo>
                      <a:pt x="8375" y="5878"/>
                    </a:lnTo>
                    <a:cubicBezTo>
                      <a:pt x="9052" y="4704"/>
                      <a:pt x="10075" y="2929"/>
                      <a:pt x="9346" y="1451"/>
                    </a:cubicBezTo>
                    <a:cubicBezTo>
                      <a:pt x="8919" y="586"/>
                      <a:pt x="8253" y="73"/>
                      <a:pt x="7466" y="8"/>
                    </a:cubicBezTo>
                    <a:cubicBezTo>
                      <a:pt x="7409" y="3"/>
                      <a:pt x="7352" y="1"/>
                      <a:pt x="729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29"/>
              <p:cNvSpPr/>
              <p:nvPr/>
            </p:nvSpPr>
            <p:spPr>
              <a:xfrm>
                <a:off x="6089568" y="3937697"/>
                <a:ext cx="190264" cy="261897"/>
              </a:xfrm>
              <a:custGeom>
                <a:rect b="b" l="l" r="r" t="t"/>
                <a:pathLst>
                  <a:path extrusionOk="0" h="13301" w="9663">
                    <a:moveTo>
                      <a:pt x="7147" y="0"/>
                    </a:moveTo>
                    <a:cubicBezTo>
                      <a:pt x="6326" y="0"/>
                      <a:pt x="5413" y="556"/>
                      <a:pt x="4636" y="1635"/>
                    </a:cubicBezTo>
                    <a:cubicBezTo>
                      <a:pt x="4049" y="2451"/>
                      <a:pt x="1376" y="6238"/>
                      <a:pt x="528" y="9295"/>
                    </a:cubicBezTo>
                    <a:cubicBezTo>
                      <a:pt x="0" y="11198"/>
                      <a:pt x="179" y="12819"/>
                      <a:pt x="2006" y="13270"/>
                    </a:cubicBezTo>
                    <a:cubicBezTo>
                      <a:pt x="2091" y="13290"/>
                      <a:pt x="2175" y="13300"/>
                      <a:pt x="2257" y="13300"/>
                    </a:cubicBezTo>
                    <a:cubicBezTo>
                      <a:pt x="3180" y="13300"/>
                      <a:pt x="3905" y="12055"/>
                      <a:pt x="4394" y="11425"/>
                    </a:cubicBezTo>
                    <a:cubicBezTo>
                      <a:pt x="5723" y="9713"/>
                      <a:pt x="6691" y="7708"/>
                      <a:pt x="7763" y="5785"/>
                    </a:cubicBezTo>
                    <a:cubicBezTo>
                      <a:pt x="8365" y="4704"/>
                      <a:pt x="9662" y="2769"/>
                      <a:pt x="8928" y="1281"/>
                    </a:cubicBezTo>
                    <a:cubicBezTo>
                      <a:pt x="8503" y="420"/>
                      <a:pt x="7860" y="0"/>
                      <a:pt x="714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29"/>
              <p:cNvSpPr/>
              <p:nvPr/>
            </p:nvSpPr>
            <p:spPr>
              <a:xfrm>
                <a:off x="6086674" y="3931790"/>
                <a:ext cx="198357" cy="273730"/>
              </a:xfrm>
              <a:custGeom>
                <a:rect b="b" l="l" r="r" t="t"/>
                <a:pathLst>
                  <a:path extrusionOk="0" h="13902" w="10074">
                    <a:moveTo>
                      <a:pt x="7284" y="600"/>
                    </a:moveTo>
                    <a:cubicBezTo>
                      <a:pt x="7328" y="600"/>
                      <a:pt x="7373" y="602"/>
                      <a:pt x="7417" y="606"/>
                    </a:cubicBezTo>
                    <a:cubicBezTo>
                      <a:pt x="7992" y="654"/>
                      <a:pt x="8472" y="1037"/>
                      <a:pt x="8806" y="1715"/>
                    </a:cubicBezTo>
                    <a:cubicBezTo>
                      <a:pt x="9393" y="2906"/>
                      <a:pt x="8467" y="4514"/>
                      <a:pt x="7854" y="5577"/>
                    </a:cubicBezTo>
                    <a:cubicBezTo>
                      <a:pt x="7779" y="5706"/>
                      <a:pt x="7709" y="5827"/>
                      <a:pt x="7647" y="5940"/>
                    </a:cubicBezTo>
                    <a:cubicBezTo>
                      <a:pt x="7409" y="6366"/>
                      <a:pt x="7177" y="6796"/>
                      <a:pt x="6945" y="7226"/>
                    </a:cubicBezTo>
                    <a:cubicBezTo>
                      <a:pt x="6148" y="8701"/>
                      <a:pt x="5324" y="10226"/>
                      <a:pt x="4304" y="11542"/>
                    </a:cubicBezTo>
                    <a:cubicBezTo>
                      <a:pt x="4225" y="11644"/>
                      <a:pt x="4138" y="11763"/>
                      <a:pt x="4047" y="11890"/>
                    </a:cubicBezTo>
                    <a:cubicBezTo>
                      <a:pt x="3611" y="12493"/>
                      <a:pt x="3028" y="13299"/>
                      <a:pt x="2398" y="13299"/>
                    </a:cubicBezTo>
                    <a:cubicBezTo>
                      <a:pt x="2341" y="13299"/>
                      <a:pt x="2283" y="13292"/>
                      <a:pt x="2226" y="13278"/>
                    </a:cubicBezTo>
                    <a:cubicBezTo>
                      <a:pt x="1639" y="13135"/>
                      <a:pt x="1235" y="12862"/>
                      <a:pt x="991" y="12446"/>
                    </a:cubicBezTo>
                    <a:cubicBezTo>
                      <a:pt x="633" y="11834"/>
                      <a:pt x="624" y="10903"/>
                      <a:pt x="964" y="9676"/>
                    </a:cubicBezTo>
                    <a:cubicBezTo>
                      <a:pt x="1769" y="6772"/>
                      <a:pt x="4278" y="3151"/>
                      <a:pt x="5027" y="2111"/>
                    </a:cubicBezTo>
                    <a:cubicBezTo>
                      <a:pt x="5722" y="1147"/>
                      <a:pt x="6531" y="600"/>
                      <a:pt x="7284" y="600"/>
                    </a:cubicBezTo>
                    <a:close/>
                    <a:moveTo>
                      <a:pt x="7283" y="0"/>
                    </a:moveTo>
                    <a:cubicBezTo>
                      <a:pt x="6342" y="0"/>
                      <a:pt x="5349" y="636"/>
                      <a:pt x="4540" y="1761"/>
                    </a:cubicBezTo>
                    <a:cubicBezTo>
                      <a:pt x="3775" y="2821"/>
                      <a:pt x="1217" y="6516"/>
                      <a:pt x="386" y="9516"/>
                    </a:cubicBezTo>
                    <a:cubicBezTo>
                      <a:pt x="0" y="10904"/>
                      <a:pt x="30" y="11992"/>
                      <a:pt x="473" y="12749"/>
                    </a:cubicBezTo>
                    <a:cubicBezTo>
                      <a:pt x="798" y="13305"/>
                      <a:pt x="1340" y="13680"/>
                      <a:pt x="2082" y="13861"/>
                    </a:cubicBezTo>
                    <a:cubicBezTo>
                      <a:pt x="2188" y="13887"/>
                      <a:pt x="2297" y="13902"/>
                      <a:pt x="2406" y="13902"/>
                    </a:cubicBezTo>
                    <a:cubicBezTo>
                      <a:pt x="3333" y="13902"/>
                      <a:pt x="4046" y="12916"/>
                      <a:pt x="4534" y="12243"/>
                    </a:cubicBezTo>
                    <a:cubicBezTo>
                      <a:pt x="4622" y="12122"/>
                      <a:pt x="4703" y="12009"/>
                      <a:pt x="4778" y="11911"/>
                    </a:cubicBezTo>
                    <a:cubicBezTo>
                      <a:pt x="5829" y="10557"/>
                      <a:pt x="6665" y="9010"/>
                      <a:pt x="7473" y="7512"/>
                    </a:cubicBezTo>
                    <a:cubicBezTo>
                      <a:pt x="7705" y="7084"/>
                      <a:pt x="7935" y="6657"/>
                      <a:pt x="8172" y="6233"/>
                    </a:cubicBezTo>
                    <a:lnTo>
                      <a:pt x="8375" y="5877"/>
                    </a:lnTo>
                    <a:cubicBezTo>
                      <a:pt x="9052" y="4702"/>
                      <a:pt x="10074" y="2928"/>
                      <a:pt x="9346" y="1449"/>
                    </a:cubicBezTo>
                    <a:cubicBezTo>
                      <a:pt x="8919" y="584"/>
                      <a:pt x="8251" y="72"/>
                      <a:pt x="7466" y="8"/>
                    </a:cubicBezTo>
                    <a:cubicBezTo>
                      <a:pt x="7405" y="3"/>
                      <a:pt x="7344" y="0"/>
                      <a:pt x="7283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29"/>
              <p:cNvSpPr/>
              <p:nvPr/>
            </p:nvSpPr>
            <p:spPr>
              <a:xfrm>
                <a:off x="4933785" y="3759444"/>
                <a:ext cx="1341007" cy="970638"/>
              </a:xfrm>
              <a:custGeom>
                <a:rect b="b" l="l" r="r" t="t"/>
                <a:pathLst>
                  <a:path extrusionOk="0" h="49296" w="68106">
                    <a:moveTo>
                      <a:pt x="0" y="0"/>
                    </a:moveTo>
                    <a:lnTo>
                      <a:pt x="10704" y="29265"/>
                    </a:lnTo>
                    <a:lnTo>
                      <a:pt x="68105" y="49295"/>
                    </a:lnTo>
                    <a:lnTo>
                      <a:pt x="64816" y="21342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" name="Google Shape;393;p29"/>
              <p:cNvSpPr/>
              <p:nvPr/>
            </p:nvSpPr>
            <p:spPr>
              <a:xfrm>
                <a:off x="4927444" y="3753517"/>
                <a:ext cx="1353609" cy="982492"/>
              </a:xfrm>
              <a:custGeom>
                <a:rect b="b" l="l" r="r" t="t"/>
                <a:pathLst>
                  <a:path extrusionOk="0" h="49898" w="68746">
                    <a:moveTo>
                      <a:pt x="818" y="780"/>
                    </a:moveTo>
                    <a:lnTo>
                      <a:pt x="64862" y="21868"/>
                    </a:lnTo>
                    <a:lnTo>
                      <a:pt x="68073" y="49154"/>
                    </a:lnTo>
                    <a:lnTo>
                      <a:pt x="11260" y="29329"/>
                    </a:lnTo>
                    <a:lnTo>
                      <a:pt x="818" y="780"/>
                    </a:lnTo>
                    <a:close/>
                    <a:moveTo>
                      <a:pt x="320" y="1"/>
                    </a:moveTo>
                    <a:cubicBezTo>
                      <a:pt x="240" y="1"/>
                      <a:pt x="163" y="33"/>
                      <a:pt x="106" y="93"/>
                    </a:cubicBezTo>
                    <a:cubicBezTo>
                      <a:pt x="27" y="176"/>
                      <a:pt x="1" y="297"/>
                      <a:pt x="40" y="404"/>
                    </a:cubicBezTo>
                    <a:lnTo>
                      <a:pt x="10744" y="29670"/>
                    </a:lnTo>
                    <a:cubicBezTo>
                      <a:pt x="10775" y="29754"/>
                      <a:pt x="10842" y="29821"/>
                      <a:pt x="10928" y="29849"/>
                    </a:cubicBezTo>
                    <a:lnTo>
                      <a:pt x="68327" y="49881"/>
                    </a:lnTo>
                    <a:cubicBezTo>
                      <a:pt x="68359" y="49891"/>
                      <a:pt x="68393" y="49897"/>
                      <a:pt x="68427" y="49897"/>
                    </a:cubicBezTo>
                    <a:cubicBezTo>
                      <a:pt x="68607" y="49897"/>
                      <a:pt x="68746" y="49740"/>
                      <a:pt x="68726" y="49562"/>
                    </a:cubicBezTo>
                    <a:lnTo>
                      <a:pt x="65437" y="21609"/>
                    </a:lnTo>
                    <a:cubicBezTo>
                      <a:pt x="65424" y="21493"/>
                      <a:pt x="65343" y="21394"/>
                      <a:pt x="65233" y="21359"/>
                    </a:cubicBezTo>
                    <a:lnTo>
                      <a:pt x="417" y="17"/>
                    </a:lnTo>
                    <a:cubicBezTo>
                      <a:pt x="385" y="6"/>
                      <a:pt x="352" y="1"/>
                      <a:pt x="320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4" name="Google Shape;394;p29"/>
            <p:cNvGrpSpPr/>
            <p:nvPr/>
          </p:nvGrpSpPr>
          <p:grpSpPr>
            <a:xfrm>
              <a:off x="4866130" y="1140950"/>
              <a:ext cx="3577378" cy="3177375"/>
              <a:chOff x="4866130" y="1140950"/>
              <a:chExt cx="3577378" cy="3177375"/>
            </a:xfrm>
          </p:grpSpPr>
          <p:grpSp>
            <p:nvGrpSpPr>
              <p:cNvPr id="395" name="Google Shape;395;p29"/>
              <p:cNvGrpSpPr/>
              <p:nvPr/>
            </p:nvGrpSpPr>
            <p:grpSpPr>
              <a:xfrm>
                <a:off x="7218455" y="3425403"/>
                <a:ext cx="627776" cy="773482"/>
                <a:chOff x="7218455" y="3425403"/>
                <a:chExt cx="627776" cy="773482"/>
              </a:xfrm>
            </p:grpSpPr>
            <p:sp>
              <p:nvSpPr>
                <p:cNvPr id="396" name="Google Shape;396;p29"/>
                <p:cNvSpPr/>
                <p:nvPr/>
              </p:nvSpPr>
              <p:spPr>
                <a:xfrm>
                  <a:off x="7474976" y="3425403"/>
                  <a:ext cx="371255" cy="11873"/>
                </a:xfrm>
                <a:custGeom>
                  <a:rect b="b" l="l" r="r" t="t"/>
                  <a:pathLst>
                    <a:path extrusionOk="0" h="603" w="18855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18548" y="602"/>
                      </a:lnTo>
                      <a:cubicBezTo>
                        <a:pt x="18550" y="602"/>
                        <a:pt x="18552" y="602"/>
                        <a:pt x="18554" y="602"/>
                      </a:cubicBezTo>
                      <a:cubicBezTo>
                        <a:pt x="18720" y="602"/>
                        <a:pt x="18855" y="468"/>
                        <a:pt x="18855" y="302"/>
                      </a:cubicBezTo>
                      <a:cubicBezTo>
                        <a:pt x="18855" y="135"/>
                        <a:pt x="18720" y="1"/>
                        <a:pt x="18554" y="1"/>
                      </a:cubicBezTo>
                      <a:cubicBezTo>
                        <a:pt x="18552" y="1"/>
                        <a:pt x="18550" y="1"/>
                        <a:pt x="18548" y="1"/>
                      </a:cubicBezTo>
                      <a:lnTo>
                        <a:pt x="308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7" name="Google Shape;397;p29"/>
                <p:cNvSpPr/>
                <p:nvPr/>
              </p:nvSpPr>
              <p:spPr>
                <a:xfrm>
                  <a:off x="7218455" y="3425403"/>
                  <a:ext cx="137279" cy="11873"/>
                </a:xfrm>
                <a:custGeom>
                  <a:rect b="b" l="l" r="r" t="t"/>
                  <a:pathLst>
                    <a:path extrusionOk="0" h="603" w="6972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6677" y="602"/>
                      </a:lnTo>
                      <a:cubicBezTo>
                        <a:pt x="6841" y="599"/>
                        <a:pt x="6971" y="465"/>
                        <a:pt x="6971" y="302"/>
                      </a:cubicBezTo>
                      <a:cubicBezTo>
                        <a:pt x="6971" y="139"/>
                        <a:pt x="6841" y="5"/>
                        <a:pt x="6677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8" name="Google Shape;398;p29"/>
                <p:cNvSpPr/>
                <p:nvPr/>
              </p:nvSpPr>
              <p:spPr>
                <a:xfrm>
                  <a:off x="7771389" y="3490912"/>
                  <a:ext cx="74842" cy="11873"/>
                </a:xfrm>
                <a:custGeom>
                  <a:rect b="b" l="l" r="r" t="t"/>
                  <a:pathLst>
                    <a:path extrusionOk="0" h="603" w="3801">
                      <a:moveTo>
                        <a:pt x="302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cubicBezTo>
                        <a:pt x="305" y="602"/>
                        <a:pt x="307" y="602"/>
                        <a:pt x="309" y="602"/>
                      </a:cubicBezTo>
                      <a:lnTo>
                        <a:pt x="3494" y="602"/>
                      </a:lnTo>
                      <a:cubicBezTo>
                        <a:pt x="3496" y="602"/>
                        <a:pt x="3498" y="602"/>
                        <a:pt x="3500" y="602"/>
                      </a:cubicBezTo>
                      <a:cubicBezTo>
                        <a:pt x="3666" y="602"/>
                        <a:pt x="3801" y="468"/>
                        <a:pt x="3801" y="301"/>
                      </a:cubicBezTo>
                      <a:cubicBezTo>
                        <a:pt x="3801" y="135"/>
                        <a:pt x="3666" y="1"/>
                        <a:pt x="3500" y="1"/>
                      </a:cubicBezTo>
                      <a:cubicBezTo>
                        <a:pt x="3498" y="1"/>
                        <a:pt x="3496" y="1"/>
                        <a:pt x="3494" y="1"/>
                      </a:cubicBezTo>
                      <a:lnTo>
                        <a:pt x="309" y="1"/>
                      </a:lnTo>
                      <a:cubicBezTo>
                        <a:pt x="307" y="1"/>
                        <a:pt x="305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9" name="Google Shape;399;p29"/>
                <p:cNvSpPr/>
                <p:nvPr/>
              </p:nvSpPr>
              <p:spPr>
                <a:xfrm>
                  <a:off x="7594672" y="3490912"/>
                  <a:ext cx="137535" cy="11873"/>
                </a:xfrm>
                <a:custGeom>
                  <a:rect b="b" l="l" r="r" t="t"/>
                  <a:pathLst>
                    <a:path extrusionOk="0" h="603" w="6985">
                      <a:moveTo>
                        <a:pt x="302" y="1"/>
                      </a:moveTo>
                      <a:cubicBezTo>
                        <a:pt x="136" y="1"/>
                        <a:pt x="0" y="135"/>
                        <a:pt x="0" y="301"/>
                      </a:cubicBezTo>
                      <a:cubicBezTo>
                        <a:pt x="0" y="468"/>
                        <a:pt x="136" y="602"/>
                        <a:pt x="302" y="602"/>
                      </a:cubicBezTo>
                      <a:cubicBezTo>
                        <a:pt x="304" y="602"/>
                        <a:pt x="306" y="602"/>
                        <a:pt x="309" y="602"/>
                      </a:cubicBezTo>
                      <a:lnTo>
                        <a:pt x="6678" y="602"/>
                      </a:lnTo>
                      <a:cubicBezTo>
                        <a:pt x="6680" y="602"/>
                        <a:pt x="6682" y="602"/>
                        <a:pt x="6684" y="602"/>
                      </a:cubicBezTo>
                      <a:cubicBezTo>
                        <a:pt x="6850" y="602"/>
                        <a:pt x="6985" y="468"/>
                        <a:pt x="6985" y="301"/>
                      </a:cubicBezTo>
                      <a:cubicBezTo>
                        <a:pt x="6985" y="135"/>
                        <a:pt x="6850" y="1"/>
                        <a:pt x="6684" y="1"/>
                      </a:cubicBezTo>
                      <a:cubicBezTo>
                        <a:pt x="6682" y="1"/>
                        <a:pt x="6680" y="1"/>
                        <a:pt x="6678" y="1"/>
                      </a:cubicBezTo>
                      <a:lnTo>
                        <a:pt x="309" y="1"/>
                      </a:lnTo>
                      <a:cubicBezTo>
                        <a:pt x="306" y="1"/>
                        <a:pt x="304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0" name="Google Shape;400;p29"/>
                <p:cNvSpPr/>
                <p:nvPr/>
              </p:nvSpPr>
              <p:spPr>
                <a:xfrm>
                  <a:off x="7218455" y="3490912"/>
                  <a:ext cx="302576" cy="11873"/>
                </a:xfrm>
                <a:custGeom>
                  <a:rect b="b" l="l" r="r" t="t"/>
                  <a:pathLst>
                    <a:path extrusionOk="0" h="603" w="15367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15073" y="602"/>
                      </a:lnTo>
                      <a:cubicBezTo>
                        <a:pt x="15236" y="599"/>
                        <a:pt x="15367" y="465"/>
                        <a:pt x="15367" y="301"/>
                      </a:cubicBezTo>
                      <a:cubicBezTo>
                        <a:pt x="15367" y="138"/>
                        <a:pt x="15236" y="5"/>
                        <a:pt x="15073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1" name="Google Shape;401;p29"/>
                <p:cNvSpPr/>
                <p:nvPr/>
              </p:nvSpPr>
              <p:spPr>
                <a:xfrm>
                  <a:off x="7514868" y="3556420"/>
                  <a:ext cx="331363" cy="11873"/>
                </a:xfrm>
                <a:custGeom>
                  <a:rect b="b" l="l" r="r" t="t"/>
                  <a:pathLst>
                    <a:path extrusionOk="0" h="603" w="16829">
                      <a:moveTo>
                        <a:pt x="300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6" y="602"/>
                        <a:pt x="303" y="602"/>
                      </a:cubicBezTo>
                      <a:cubicBezTo>
                        <a:pt x="305" y="602"/>
                        <a:pt x="307" y="602"/>
                        <a:pt x="309" y="602"/>
                      </a:cubicBezTo>
                      <a:lnTo>
                        <a:pt x="16522" y="602"/>
                      </a:lnTo>
                      <a:cubicBezTo>
                        <a:pt x="16524" y="602"/>
                        <a:pt x="16526" y="602"/>
                        <a:pt x="16528" y="602"/>
                      </a:cubicBezTo>
                      <a:cubicBezTo>
                        <a:pt x="16694" y="602"/>
                        <a:pt x="16829" y="467"/>
                        <a:pt x="16829" y="301"/>
                      </a:cubicBezTo>
                      <a:cubicBezTo>
                        <a:pt x="16829" y="135"/>
                        <a:pt x="16695" y="1"/>
                        <a:pt x="16530" y="1"/>
                      </a:cubicBezTo>
                      <a:cubicBezTo>
                        <a:pt x="16527" y="1"/>
                        <a:pt x="16524" y="1"/>
                        <a:pt x="16522" y="1"/>
                      </a:cubicBezTo>
                      <a:lnTo>
                        <a:pt x="309" y="1"/>
                      </a:lnTo>
                      <a:cubicBezTo>
                        <a:pt x="306" y="1"/>
                        <a:pt x="303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2" name="Google Shape;402;p29"/>
                <p:cNvSpPr/>
                <p:nvPr/>
              </p:nvSpPr>
              <p:spPr>
                <a:xfrm>
                  <a:off x="7218455" y="3556420"/>
                  <a:ext cx="239864" cy="11873"/>
                </a:xfrm>
                <a:custGeom>
                  <a:rect b="b" l="l" r="r" t="t"/>
                  <a:pathLst>
                    <a:path extrusionOk="0" h="603" w="12182">
                      <a:moveTo>
                        <a:pt x="299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11888" y="602"/>
                      </a:lnTo>
                      <a:cubicBezTo>
                        <a:pt x="12052" y="597"/>
                        <a:pt x="12182" y="464"/>
                        <a:pt x="12182" y="301"/>
                      </a:cubicBezTo>
                      <a:cubicBezTo>
                        <a:pt x="12182" y="137"/>
                        <a:pt x="12052" y="4"/>
                        <a:pt x="11888" y="1"/>
                      </a:cubicBezTo>
                      <a:lnTo>
                        <a:pt x="308" y="1"/>
                      </a:lnTo>
                      <a:cubicBezTo>
                        <a:pt x="305" y="1"/>
                        <a:pt x="302" y="1"/>
                        <a:pt x="29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3" name="Google Shape;403;p29"/>
                <p:cNvSpPr/>
                <p:nvPr/>
              </p:nvSpPr>
              <p:spPr>
                <a:xfrm>
                  <a:off x="7697434" y="3621909"/>
                  <a:ext cx="148660" cy="11853"/>
                </a:xfrm>
                <a:custGeom>
                  <a:rect b="b" l="l" r="r" t="t"/>
                  <a:pathLst>
                    <a:path extrusionOk="0" h="602" w="7550">
                      <a:moveTo>
                        <a:pt x="301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5" y="602"/>
                        <a:pt x="301" y="602"/>
                      </a:cubicBezTo>
                      <a:lnTo>
                        <a:pt x="7250" y="602"/>
                      </a:lnTo>
                      <a:cubicBezTo>
                        <a:pt x="7416" y="602"/>
                        <a:pt x="7550" y="467"/>
                        <a:pt x="7550" y="301"/>
                      </a:cubicBezTo>
                      <a:cubicBezTo>
                        <a:pt x="7550" y="135"/>
                        <a:pt x="7416" y="1"/>
                        <a:pt x="725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4" name="Google Shape;404;p29"/>
                <p:cNvSpPr/>
                <p:nvPr/>
              </p:nvSpPr>
              <p:spPr>
                <a:xfrm>
                  <a:off x="7355399" y="3621909"/>
                  <a:ext cx="296886" cy="11853"/>
                </a:xfrm>
                <a:custGeom>
                  <a:rect b="b" l="l" r="r" t="t"/>
                  <a:pathLst>
                    <a:path extrusionOk="0" h="602" w="15078">
                      <a:moveTo>
                        <a:pt x="301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5" y="602"/>
                        <a:pt x="301" y="602"/>
                      </a:cubicBezTo>
                      <a:lnTo>
                        <a:pt x="14777" y="602"/>
                      </a:lnTo>
                      <a:cubicBezTo>
                        <a:pt x="14943" y="602"/>
                        <a:pt x="15077" y="467"/>
                        <a:pt x="15077" y="301"/>
                      </a:cubicBezTo>
                      <a:cubicBezTo>
                        <a:pt x="15077" y="135"/>
                        <a:pt x="14943" y="1"/>
                        <a:pt x="14777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5" name="Google Shape;405;p29"/>
                <p:cNvSpPr/>
                <p:nvPr/>
              </p:nvSpPr>
              <p:spPr>
                <a:xfrm>
                  <a:off x="7218593" y="3621909"/>
                  <a:ext cx="85967" cy="11853"/>
                </a:xfrm>
                <a:custGeom>
                  <a:rect b="b" l="l" r="r" t="t"/>
                  <a:pathLst>
                    <a:path extrusionOk="0" h="602" w="4366">
                      <a:moveTo>
                        <a:pt x="301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5" y="602"/>
                        <a:pt x="301" y="602"/>
                      </a:cubicBezTo>
                      <a:lnTo>
                        <a:pt x="4064" y="602"/>
                      </a:lnTo>
                      <a:cubicBezTo>
                        <a:pt x="4230" y="602"/>
                        <a:pt x="4365" y="467"/>
                        <a:pt x="4365" y="301"/>
                      </a:cubicBezTo>
                      <a:cubicBezTo>
                        <a:pt x="4365" y="135"/>
                        <a:pt x="4230" y="1"/>
                        <a:pt x="406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6" name="Google Shape;406;p29"/>
                <p:cNvSpPr/>
                <p:nvPr/>
              </p:nvSpPr>
              <p:spPr>
                <a:xfrm>
                  <a:off x="7474976" y="3679227"/>
                  <a:ext cx="371255" cy="11853"/>
                </a:xfrm>
                <a:custGeom>
                  <a:rect b="b" l="l" r="r" t="t"/>
                  <a:pathLst>
                    <a:path extrusionOk="0" h="602" w="18855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0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18548" y="602"/>
                      </a:lnTo>
                      <a:cubicBezTo>
                        <a:pt x="18550" y="602"/>
                        <a:pt x="18552" y="602"/>
                        <a:pt x="18554" y="602"/>
                      </a:cubicBezTo>
                      <a:cubicBezTo>
                        <a:pt x="18720" y="602"/>
                        <a:pt x="18855" y="467"/>
                        <a:pt x="18855" y="300"/>
                      </a:cubicBezTo>
                      <a:cubicBezTo>
                        <a:pt x="18855" y="134"/>
                        <a:pt x="18720" y="0"/>
                        <a:pt x="18554" y="0"/>
                      </a:cubicBezTo>
                      <a:cubicBezTo>
                        <a:pt x="18552" y="0"/>
                        <a:pt x="18550" y="0"/>
                        <a:pt x="18548" y="0"/>
                      </a:cubicBezTo>
                      <a:lnTo>
                        <a:pt x="308" y="0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7" name="Google Shape;407;p29"/>
                <p:cNvSpPr/>
                <p:nvPr/>
              </p:nvSpPr>
              <p:spPr>
                <a:xfrm>
                  <a:off x="7218455" y="3679227"/>
                  <a:ext cx="137279" cy="11853"/>
                </a:xfrm>
                <a:custGeom>
                  <a:rect b="b" l="l" r="r" t="t"/>
                  <a:pathLst>
                    <a:path extrusionOk="0" h="602" w="6972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0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6677" y="602"/>
                      </a:lnTo>
                      <a:cubicBezTo>
                        <a:pt x="6841" y="598"/>
                        <a:pt x="6971" y="464"/>
                        <a:pt x="6971" y="300"/>
                      </a:cubicBezTo>
                      <a:cubicBezTo>
                        <a:pt x="6971" y="137"/>
                        <a:pt x="6841" y="4"/>
                        <a:pt x="6677" y="0"/>
                      </a:cubicBezTo>
                      <a:lnTo>
                        <a:pt x="308" y="0"/>
                      </a:lnTo>
                      <a:cubicBezTo>
                        <a:pt x="306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8" name="Google Shape;408;p29"/>
                <p:cNvSpPr/>
                <p:nvPr/>
              </p:nvSpPr>
              <p:spPr>
                <a:xfrm>
                  <a:off x="7771389" y="3744735"/>
                  <a:ext cx="74842" cy="11834"/>
                </a:xfrm>
                <a:custGeom>
                  <a:rect b="b" l="l" r="r" t="t"/>
                  <a:pathLst>
                    <a:path extrusionOk="0" h="601" w="3801">
                      <a:moveTo>
                        <a:pt x="300" y="0"/>
                      </a:moveTo>
                      <a:cubicBezTo>
                        <a:pt x="135" y="0"/>
                        <a:pt x="1" y="135"/>
                        <a:pt x="1" y="300"/>
                      </a:cubicBezTo>
                      <a:cubicBezTo>
                        <a:pt x="1" y="466"/>
                        <a:pt x="135" y="600"/>
                        <a:pt x="300" y="600"/>
                      </a:cubicBezTo>
                      <a:cubicBezTo>
                        <a:pt x="303" y="600"/>
                        <a:pt x="306" y="600"/>
                        <a:pt x="309" y="600"/>
                      </a:cubicBezTo>
                      <a:lnTo>
                        <a:pt x="3494" y="600"/>
                      </a:lnTo>
                      <a:cubicBezTo>
                        <a:pt x="3496" y="600"/>
                        <a:pt x="3499" y="600"/>
                        <a:pt x="3502" y="600"/>
                      </a:cubicBezTo>
                      <a:cubicBezTo>
                        <a:pt x="3667" y="600"/>
                        <a:pt x="3801" y="466"/>
                        <a:pt x="3801" y="300"/>
                      </a:cubicBezTo>
                      <a:cubicBezTo>
                        <a:pt x="3801" y="135"/>
                        <a:pt x="3667" y="0"/>
                        <a:pt x="3502" y="0"/>
                      </a:cubicBezTo>
                      <a:cubicBezTo>
                        <a:pt x="3499" y="0"/>
                        <a:pt x="3496" y="0"/>
                        <a:pt x="3494" y="0"/>
                      </a:cubicBezTo>
                      <a:lnTo>
                        <a:pt x="309" y="0"/>
                      </a:lnTo>
                      <a:cubicBezTo>
                        <a:pt x="306" y="0"/>
                        <a:pt x="303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9" name="Google Shape;409;p29"/>
                <p:cNvSpPr/>
                <p:nvPr/>
              </p:nvSpPr>
              <p:spPr>
                <a:xfrm>
                  <a:off x="7594672" y="3744735"/>
                  <a:ext cx="137535" cy="11834"/>
                </a:xfrm>
                <a:custGeom>
                  <a:rect b="b" l="l" r="r" t="t"/>
                  <a:pathLst>
                    <a:path extrusionOk="0" h="601" w="6985">
                      <a:moveTo>
                        <a:pt x="300" y="0"/>
                      </a:moveTo>
                      <a:cubicBezTo>
                        <a:pt x="134" y="0"/>
                        <a:pt x="0" y="135"/>
                        <a:pt x="0" y="300"/>
                      </a:cubicBezTo>
                      <a:cubicBezTo>
                        <a:pt x="0" y="466"/>
                        <a:pt x="134" y="600"/>
                        <a:pt x="300" y="600"/>
                      </a:cubicBezTo>
                      <a:cubicBezTo>
                        <a:pt x="303" y="600"/>
                        <a:pt x="306" y="600"/>
                        <a:pt x="309" y="600"/>
                      </a:cubicBezTo>
                      <a:lnTo>
                        <a:pt x="6678" y="600"/>
                      </a:lnTo>
                      <a:cubicBezTo>
                        <a:pt x="6681" y="600"/>
                        <a:pt x="6684" y="600"/>
                        <a:pt x="6686" y="600"/>
                      </a:cubicBezTo>
                      <a:cubicBezTo>
                        <a:pt x="6851" y="600"/>
                        <a:pt x="6985" y="466"/>
                        <a:pt x="6985" y="300"/>
                      </a:cubicBezTo>
                      <a:cubicBezTo>
                        <a:pt x="6985" y="135"/>
                        <a:pt x="6851" y="0"/>
                        <a:pt x="6686" y="0"/>
                      </a:cubicBezTo>
                      <a:cubicBezTo>
                        <a:pt x="6684" y="0"/>
                        <a:pt x="6681" y="0"/>
                        <a:pt x="6678" y="0"/>
                      </a:cubicBezTo>
                      <a:lnTo>
                        <a:pt x="309" y="0"/>
                      </a:lnTo>
                      <a:cubicBezTo>
                        <a:pt x="306" y="0"/>
                        <a:pt x="303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0" name="Google Shape;410;p29"/>
                <p:cNvSpPr/>
                <p:nvPr/>
              </p:nvSpPr>
              <p:spPr>
                <a:xfrm>
                  <a:off x="7218455" y="3744735"/>
                  <a:ext cx="302576" cy="11834"/>
                </a:xfrm>
                <a:custGeom>
                  <a:rect b="b" l="l" r="r" t="t"/>
                  <a:pathLst>
                    <a:path extrusionOk="0" h="601" w="15367">
                      <a:moveTo>
                        <a:pt x="299" y="0"/>
                      </a:moveTo>
                      <a:cubicBezTo>
                        <a:pt x="135" y="0"/>
                        <a:pt x="1" y="135"/>
                        <a:pt x="1" y="300"/>
                      </a:cubicBezTo>
                      <a:cubicBezTo>
                        <a:pt x="1" y="466"/>
                        <a:pt x="135" y="600"/>
                        <a:pt x="299" y="600"/>
                      </a:cubicBezTo>
                      <a:cubicBezTo>
                        <a:pt x="302" y="600"/>
                        <a:pt x="305" y="600"/>
                        <a:pt x="308" y="600"/>
                      </a:cubicBezTo>
                      <a:lnTo>
                        <a:pt x="15073" y="600"/>
                      </a:lnTo>
                      <a:cubicBezTo>
                        <a:pt x="15236" y="597"/>
                        <a:pt x="15367" y="464"/>
                        <a:pt x="15367" y="300"/>
                      </a:cubicBezTo>
                      <a:cubicBezTo>
                        <a:pt x="15367" y="137"/>
                        <a:pt x="15236" y="4"/>
                        <a:pt x="15073" y="0"/>
                      </a:cubicBezTo>
                      <a:lnTo>
                        <a:pt x="308" y="0"/>
                      </a:lnTo>
                      <a:cubicBezTo>
                        <a:pt x="305" y="0"/>
                        <a:pt x="302" y="0"/>
                        <a:pt x="29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1" name="Google Shape;411;p29"/>
                <p:cNvSpPr/>
                <p:nvPr/>
              </p:nvSpPr>
              <p:spPr>
                <a:xfrm>
                  <a:off x="7514868" y="3810224"/>
                  <a:ext cx="331363" cy="11853"/>
                </a:xfrm>
                <a:custGeom>
                  <a:rect b="b" l="l" r="r" t="t"/>
                  <a:pathLst>
                    <a:path extrusionOk="0" h="602" w="16829">
                      <a:moveTo>
                        <a:pt x="303" y="0"/>
                      </a:moveTo>
                      <a:cubicBezTo>
                        <a:pt x="136" y="0"/>
                        <a:pt x="1" y="134"/>
                        <a:pt x="1" y="301"/>
                      </a:cubicBezTo>
                      <a:cubicBezTo>
                        <a:pt x="1" y="467"/>
                        <a:pt x="136" y="601"/>
                        <a:pt x="303" y="601"/>
                      </a:cubicBezTo>
                      <a:cubicBezTo>
                        <a:pt x="305" y="601"/>
                        <a:pt x="307" y="601"/>
                        <a:pt x="309" y="601"/>
                      </a:cubicBezTo>
                      <a:lnTo>
                        <a:pt x="16522" y="601"/>
                      </a:lnTo>
                      <a:cubicBezTo>
                        <a:pt x="16524" y="601"/>
                        <a:pt x="16526" y="601"/>
                        <a:pt x="16528" y="601"/>
                      </a:cubicBezTo>
                      <a:cubicBezTo>
                        <a:pt x="16694" y="601"/>
                        <a:pt x="16829" y="467"/>
                        <a:pt x="16829" y="301"/>
                      </a:cubicBezTo>
                      <a:cubicBezTo>
                        <a:pt x="16829" y="134"/>
                        <a:pt x="16694" y="0"/>
                        <a:pt x="16528" y="0"/>
                      </a:cubicBezTo>
                      <a:cubicBezTo>
                        <a:pt x="16526" y="0"/>
                        <a:pt x="16524" y="0"/>
                        <a:pt x="16522" y="0"/>
                      </a:cubicBezTo>
                      <a:lnTo>
                        <a:pt x="309" y="0"/>
                      </a:lnTo>
                      <a:cubicBezTo>
                        <a:pt x="307" y="0"/>
                        <a:pt x="305" y="0"/>
                        <a:pt x="30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2" name="Google Shape;412;p29"/>
                <p:cNvSpPr/>
                <p:nvPr/>
              </p:nvSpPr>
              <p:spPr>
                <a:xfrm>
                  <a:off x="7218455" y="3810224"/>
                  <a:ext cx="239864" cy="11853"/>
                </a:xfrm>
                <a:custGeom>
                  <a:rect b="b" l="l" r="r" t="t"/>
                  <a:pathLst>
                    <a:path extrusionOk="0" h="602" w="12182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1"/>
                      </a:cubicBezTo>
                      <a:cubicBezTo>
                        <a:pt x="1" y="467"/>
                        <a:pt x="136" y="601"/>
                        <a:pt x="301" y="601"/>
                      </a:cubicBezTo>
                      <a:cubicBezTo>
                        <a:pt x="303" y="601"/>
                        <a:pt x="306" y="601"/>
                        <a:pt x="308" y="601"/>
                      </a:cubicBezTo>
                      <a:lnTo>
                        <a:pt x="11888" y="601"/>
                      </a:lnTo>
                      <a:cubicBezTo>
                        <a:pt x="12052" y="598"/>
                        <a:pt x="12182" y="464"/>
                        <a:pt x="12182" y="301"/>
                      </a:cubicBezTo>
                      <a:cubicBezTo>
                        <a:pt x="12182" y="138"/>
                        <a:pt x="12052" y="4"/>
                        <a:pt x="11888" y="0"/>
                      </a:cubicBezTo>
                      <a:lnTo>
                        <a:pt x="308" y="0"/>
                      </a:lnTo>
                      <a:cubicBezTo>
                        <a:pt x="306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3" name="Google Shape;413;p29"/>
                <p:cNvSpPr/>
                <p:nvPr/>
              </p:nvSpPr>
              <p:spPr>
                <a:xfrm>
                  <a:off x="7771389" y="3933228"/>
                  <a:ext cx="74842" cy="11853"/>
                </a:xfrm>
                <a:custGeom>
                  <a:rect b="b" l="l" r="r" t="t"/>
                  <a:pathLst>
                    <a:path extrusionOk="0" h="602" w="3801">
                      <a:moveTo>
                        <a:pt x="302" y="0"/>
                      </a:moveTo>
                      <a:cubicBezTo>
                        <a:pt x="136" y="0"/>
                        <a:pt x="1" y="134"/>
                        <a:pt x="1" y="302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cubicBezTo>
                        <a:pt x="305" y="602"/>
                        <a:pt x="307" y="602"/>
                        <a:pt x="309" y="601"/>
                      </a:cubicBezTo>
                      <a:lnTo>
                        <a:pt x="3494" y="601"/>
                      </a:lnTo>
                      <a:cubicBezTo>
                        <a:pt x="3496" y="602"/>
                        <a:pt x="3498" y="602"/>
                        <a:pt x="3500" y="602"/>
                      </a:cubicBezTo>
                      <a:cubicBezTo>
                        <a:pt x="3666" y="602"/>
                        <a:pt x="3801" y="468"/>
                        <a:pt x="3801" y="302"/>
                      </a:cubicBezTo>
                      <a:cubicBezTo>
                        <a:pt x="3801" y="134"/>
                        <a:pt x="3666" y="0"/>
                        <a:pt x="3500" y="0"/>
                      </a:cubicBezTo>
                      <a:cubicBezTo>
                        <a:pt x="3498" y="0"/>
                        <a:pt x="3496" y="0"/>
                        <a:pt x="3494" y="0"/>
                      </a:cubicBezTo>
                      <a:lnTo>
                        <a:pt x="309" y="0"/>
                      </a:lnTo>
                      <a:cubicBezTo>
                        <a:pt x="307" y="0"/>
                        <a:pt x="305" y="0"/>
                        <a:pt x="30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4" name="Google Shape;414;p29"/>
                <p:cNvSpPr/>
                <p:nvPr/>
              </p:nvSpPr>
              <p:spPr>
                <a:xfrm>
                  <a:off x="7594672" y="3933228"/>
                  <a:ext cx="137535" cy="11853"/>
                </a:xfrm>
                <a:custGeom>
                  <a:rect b="b" l="l" r="r" t="t"/>
                  <a:pathLst>
                    <a:path extrusionOk="0" h="602" w="6985">
                      <a:moveTo>
                        <a:pt x="302" y="0"/>
                      </a:moveTo>
                      <a:cubicBezTo>
                        <a:pt x="136" y="0"/>
                        <a:pt x="0" y="134"/>
                        <a:pt x="0" y="302"/>
                      </a:cubicBezTo>
                      <a:cubicBezTo>
                        <a:pt x="0" y="468"/>
                        <a:pt x="136" y="602"/>
                        <a:pt x="302" y="602"/>
                      </a:cubicBezTo>
                      <a:cubicBezTo>
                        <a:pt x="304" y="602"/>
                        <a:pt x="306" y="602"/>
                        <a:pt x="309" y="601"/>
                      </a:cubicBezTo>
                      <a:lnTo>
                        <a:pt x="6678" y="601"/>
                      </a:lnTo>
                      <a:cubicBezTo>
                        <a:pt x="6680" y="602"/>
                        <a:pt x="6682" y="602"/>
                        <a:pt x="6684" y="602"/>
                      </a:cubicBezTo>
                      <a:cubicBezTo>
                        <a:pt x="6850" y="602"/>
                        <a:pt x="6985" y="468"/>
                        <a:pt x="6985" y="302"/>
                      </a:cubicBezTo>
                      <a:cubicBezTo>
                        <a:pt x="6985" y="134"/>
                        <a:pt x="6850" y="0"/>
                        <a:pt x="6684" y="0"/>
                      </a:cubicBezTo>
                      <a:cubicBezTo>
                        <a:pt x="6682" y="0"/>
                        <a:pt x="6680" y="0"/>
                        <a:pt x="6678" y="0"/>
                      </a:cubicBezTo>
                      <a:lnTo>
                        <a:pt x="309" y="0"/>
                      </a:lnTo>
                      <a:cubicBezTo>
                        <a:pt x="306" y="0"/>
                        <a:pt x="304" y="0"/>
                        <a:pt x="30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5" name="Google Shape;415;p29"/>
                <p:cNvSpPr/>
                <p:nvPr/>
              </p:nvSpPr>
              <p:spPr>
                <a:xfrm>
                  <a:off x="7218455" y="3933228"/>
                  <a:ext cx="302576" cy="11853"/>
                </a:xfrm>
                <a:custGeom>
                  <a:rect b="b" l="l" r="r" t="t"/>
                  <a:pathLst>
                    <a:path extrusionOk="0" h="602" w="15367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1"/>
                      </a:cubicBezTo>
                      <a:lnTo>
                        <a:pt x="15073" y="601"/>
                      </a:lnTo>
                      <a:cubicBezTo>
                        <a:pt x="15236" y="598"/>
                        <a:pt x="15367" y="464"/>
                        <a:pt x="15367" y="302"/>
                      </a:cubicBezTo>
                      <a:cubicBezTo>
                        <a:pt x="15367" y="138"/>
                        <a:pt x="15236" y="4"/>
                        <a:pt x="15073" y="0"/>
                      </a:cubicBezTo>
                      <a:lnTo>
                        <a:pt x="308" y="0"/>
                      </a:lnTo>
                      <a:cubicBezTo>
                        <a:pt x="306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6" name="Google Shape;416;p29"/>
                <p:cNvSpPr/>
                <p:nvPr/>
              </p:nvSpPr>
              <p:spPr>
                <a:xfrm>
                  <a:off x="7515006" y="3998736"/>
                  <a:ext cx="331087" cy="11853"/>
                </a:xfrm>
                <a:custGeom>
                  <a:rect b="b" l="l" r="r" t="t"/>
                  <a:pathLst>
                    <a:path extrusionOk="0" h="602" w="16815">
                      <a:moveTo>
                        <a:pt x="302" y="0"/>
                      </a:moveTo>
                      <a:cubicBezTo>
                        <a:pt x="136" y="0"/>
                        <a:pt x="1" y="134"/>
                        <a:pt x="1" y="301"/>
                      </a:cubicBezTo>
                      <a:cubicBezTo>
                        <a:pt x="1" y="467"/>
                        <a:pt x="136" y="601"/>
                        <a:pt x="302" y="601"/>
                      </a:cubicBezTo>
                      <a:lnTo>
                        <a:pt x="16515" y="601"/>
                      </a:lnTo>
                      <a:cubicBezTo>
                        <a:pt x="16681" y="601"/>
                        <a:pt x="16815" y="467"/>
                        <a:pt x="16815" y="301"/>
                      </a:cubicBezTo>
                      <a:cubicBezTo>
                        <a:pt x="16815" y="134"/>
                        <a:pt x="16681" y="0"/>
                        <a:pt x="16515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7" name="Google Shape;417;p29"/>
                <p:cNvSpPr/>
                <p:nvPr/>
              </p:nvSpPr>
              <p:spPr>
                <a:xfrm>
                  <a:off x="7218593" y="3998736"/>
                  <a:ext cx="239883" cy="11853"/>
                </a:xfrm>
                <a:custGeom>
                  <a:rect b="b" l="l" r="r" t="t"/>
                  <a:pathLst>
                    <a:path extrusionOk="0" h="602" w="12183">
                      <a:moveTo>
                        <a:pt x="301" y="0"/>
                      </a:moveTo>
                      <a:cubicBezTo>
                        <a:pt x="135" y="0"/>
                        <a:pt x="1" y="134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11881" y="601"/>
                      </a:lnTo>
                      <a:cubicBezTo>
                        <a:pt x="12047" y="601"/>
                        <a:pt x="12182" y="467"/>
                        <a:pt x="12182" y="301"/>
                      </a:cubicBezTo>
                      <a:cubicBezTo>
                        <a:pt x="12182" y="134"/>
                        <a:pt x="12047" y="0"/>
                        <a:pt x="1188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8" name="Google Shape;418;p29"/>
                <p:cNvSpPr/>
                <p:nvPr/>
              </p:nvSpPr>
              <p:spPr>
                <a:xfrm>
                  <a:off x="7697434" y="4064225"/>
                  <a:ext cx="148660" cy="11853"/>
                </a:xfrm>
                <a:custGeom>
                  <a:rect b="b" l="l" r="r" t="t"/>
                  <a:pathLst>
                    <a:path extrusionOk="0" h="602" w="7550">
                      <a:moveTo>
                        <a:pt x="301" y="0"/>
                      </a:moveTo>
                      <a:cubicBezTo>
                        <a:pt x="135" y="0"/>
                        <a:pt x="1" y="135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7250" y="601"/>
                      </a:lnTo>
                      <a:cubicBezTo>
                        <a:pt x="7416" y="601"/>
                        <a:pt x="7550" y="467"/>
                        <a:pt x="7550" y="301"/>
                      </a:cubicBezTo>
                      <a:cubicBezTo>
                        <a:pt x="7550" y="135"/>
                        <a:pt x="7416" y="0"/>
                        <a:pt x="725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9" name="Google Shape;419;p29"/>
                <p:cNvSpPr/>
                <p:nvPr/>
              </p:nvSpPr>
              <p:spPr>
                <a:xfrm>
                  <a:off x="7355399" y="4064225"/>
                  <a:ext cx="296886" cy="11853"/>
                </a:xfrm>
                <a:custGeom>
                  <a:rect b="b" l="l" r="r" t="t"/>
                  <a:pathLst>
                    <a:path extrusionOk="0" h="602" w="15078">
                      <a:moveTo>
                        <a:pt x="301" y="0"/>
                      </a:moveTo>
                      <a:cubicBezTo>
                        <a:pt x="135" y="0"/>
                        <a:pt x="1" y="135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14777" y="601"/>
                      </a:lnTo>
                      <a:cubicBezTo>
                        <a:pt x="14943" y="601"/>
                        <a:pt x="15077" y="467"/>
                        <a:pt x="15077" y="301"/>
                      </a:cubicBezTo>
                      <a:cubicBezTo>
                        <a:pt x="15077" y="135"/>
                        <a:pt x="14943" y="0"/>
                        <a:pt x="1477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0" name="Google Shape;420;p29"/>
                <p:cNvSpPr/>
                <p:nvPr/>
              </p:nvSpPr>
              <p:spPr>
                <a:xfrm>
                  <a:off x="7218593" y="4064225"/>
                  <a:ext cx="85967" cy="11853"/>
                </a:xfrm>
                <a:custGeom>
                  <a:rect b="b" l="l" r="r" t="t"/>
                  <a:pathLst>
                    <a:path extrusionOk="0" h="602" w="4366">
                      <a:moveTo>
                        <a:pt x="301" y="0"/>
                      </a:moveTo>
                      <a:cubicBezTo>
                        <a:pt x="135" y="0"/>
                        <a:pt x="1" y="135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4064" y="601"/>
                      </a:lnTo>
                      <a:cubicBezTo>
                        <a:pt x="4230" y="601"/>
                        <a:pt x="4365" y="467"/>
                        <a:pt x="4365" y="301"/>
                      </a:cubicBezTo>
                      <a:cubicBezTo>
                        <a:pt x="4365" y="135"/>
                        <a:pt x="4230" y="0"/>
                        <a:pt x="406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1" name="Google Shape;421;p29"/>
                <p:cNvSpPr/>
                <p:nvPr/>
              </p:nvSpPr>
              <p:spPr>
                <a:xfrm>
                  <a:off x="7474976" y="4121523"/>
                  <a:ext cx="371255" cy="11873"/>
                </a:xfrm>
                <a:custGeom>
                  <a:rect b="b" l="l" r="r" t="t"/>
                  <a:pathLst>
                    <a:path extrusionOk="0" h="603" w="18855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18548" y="602"/>
                      </a:lnTo>
                      <a:cubicBezTo>
                        <a:pt x="18550" y="602"/>
                        <a:pt x="18552" y="602"/>
                        <a:pt x="18554" y="602"/>
                      </a:cubicBezTo>
                      <a:cubicBezTo>
                        <a:pt x="18720" y="602"/>
                        <a:pt x="18855" y="468"/>
                        <a:pt x="18855" y="302"/>
                      </a:cubicBezTo>
                      <a:cubicBezTo>
                        <a:pt x="18855" y="135"/>
                        <a:pt x="18720" y="1"/>
                        <a:pt x="18554" y="1"/>
                      </a:cubicBezTo>
                      <a:cubicBezTo>
                        <a:pt x="18552" y="1"/>
                        <a:pt x="18550" y="1"/>
                        <a:pt x="18548" y="1"/>
                      </a:cubicBezTo>
                      <a:lnTo>
                        <a:pt x="308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2" name="Google Shape;422;p29"/>
                <p:cNvSpPr/>
                <p:nvPr/>
              </p:nvSpPr>
              <p:spPr>
                <a:xfrm>
                  <a:off x="7218455" y="4121523"/>
                  <a:ext cx="137279" cy="11873"/>
                </a:xfrm>
                <a:custGeom>
                  <a:rect b="b" l="l" r="r" t="t"/>
                  <a:pathLst>
                    <a:path extrusionOk="0" h="603" w="6972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6677" y="602"/>
                      </a:lnTo>
                      <a:cubicBezTo>
                        <a:pt x="6841" y="598"/>
                        <a:pt x="6971" y="464"/>
                        <a:pt x="6971" y="302"/>
                      </a:cubicBezTo>
                      <a:cubicBezTo>
                        <a:pt x="6971" y="138"/>
                        <a:pt x="6841" y="4"/>
                        <a:pt x="6677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3" name="Google Shape;423;p29"/>
                <p:cNvSpPr/>
                <p:nvPr/>
              </p:nvSpPr>
              <p:spPr>
                <a:xfrm>
                  <a:off x="7771389" y="4187032"/>
                  <a:ext cx="74842" cy="11853"/>
                </a:xfrm>
                <a:custGeom>
                  <a:rect b="b" l="l" r="r" t="t"/>
                  <a:pathLst>
                    <a:path extrusionOk="0" h="602" w="3801">
                      <a:moveTo>
                        <a:pt x="302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cubicBezTo>
                        <a:pt x="305" y="602"/>
                        <a:pt x="307" y="602"/>
                        <a:pt x="309" y="602"/>
                      </a:cubicBezTo>
                      <a:lnTo>
                        <a:pt x="3494" y="602"/>
                      </a:lnTo>
                      <a:cubicBezTo>
                        <a:pt x="3496" y="602"/>
                        <a:pt x="3498" y="602"/>
                        <a:pt x="3500" y="602"/>
                      </a:cubicBezTo>
                      <a:cubicBezTo>
                        <a:pt x="3666" y="602"/>
                        <a:pt x="3801" y="468"/>
                        <a:pt x="3801" y="301"/>
                      </a:cubicBezTo>
                      <a:cubicBezTo>
                        <a:pt x="3801" y="135"/>
                        <a:pt x="3666" y="1"/>
                        <a:pt x="3500" y="1"/>
                      </a:cubicBezTo>
                      <a:cubicBezTo>
                        <a:pt x="3498" y="1"/>
                        <a:pt x="3496" y="1"/>
                        <a:pt x="3494" y="1"/>
                      </a:cubicBezTo>
                      <a:lnTo>
                        <a:pt x="309" y="1"/>
                      </a:lnTo>
                      <a:cubicBezTo>
                        <a:pt x="307" y="1"/>
                        <a:pt x="305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4" name="Google Shape;424;p29"/>
                <p:cNvSpPr/>
                <p:nvPr/>
              </p:nvSpPr>
              <p:spPr>
                <a:xfrm>
                  <a:off x="7594672" y="4187032"/>
                  <a:ext cx="137535" cy="11853"/>
                </a:xfrm>
                <a:custGeom>
                  <a:rect b="b" l="l" r="r" t="t"/>
                  <a:pathLst>
                    <a:path extrusionOk="0" h="602" w="6985">
                      <a:moveTo>
                        <a:pt x="302" y="1"/>
                      </a:moveTo>
                      <a:cubicBezTo>
                        <a:pt x="136" y="1"/>
                        <a:pt x="0" y="135"/>
                        <a:pt x="0" y="301"/>
                      </a:cubicBezTo>
                      <a:cubicBezTo>
                        <a:pt x="0" y="468"/>
                        <a:pt x="136" y="602"/>
                        <a:pt x="302" y="602"/>
                      </a:cubicBezTo>
                      <a:cubicBezTo>
                        <a:pt x="304" y="602"/>
                        <a:pt x="306" y="602"/>
                        <a:pt x="309" y="602"/>
                      </a:cubicBezTo>
                      <a:lnTo>
                        <a:pt x="6678" y="602"/>
                      </a:lnTo>
                      <a:cubicBezTo>
                        <a:pt x="6680" y="602"/>
                        <a:pt x="6682" y="602"/>
                        <a:pt x="6684" y="602"/>
                      </a:cubicBezTo>
                      <a:cubicBezTo>
                        <a:pt x="6850" y="602"/>
                        <a:pt x="6985" y="468"/>
                        <a:pt x="6985" y="301"/>
                      </a:cubicBezTo>
                      <a:cubicBezTo>
                        <a:pt x="6985" y="135"/>
                        <a:pt x="6850" y="1"/>
                        <a:pt x="6684" y="1"/>
                      </a:cubicBezTo>
                      <a:cubicBezTo>
                        <a:pt x="6682" y="1"/>
                        <a:pt x="6680" y="1"/>
                        <a:pt x="6678" y="1"/>
                      </a:cubicBezTo>
                      <a:lnTo>
                        <a:pt x="309" y="1"/>
                      </a:lnTo>
                      <a:cubicBezTo>
                        <a:pt x="306" y="1"/>
                        <a:pt x="304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5" name="Google Shape;425;p29"/>
                <p:cNvSpPr/>
                <p:nvPr/>
              </p:nvSpPr>
              <p:spPr>
                <a:xfrm>
                  <a:off x="7218455" y="4187032"/>
                  <a:ext cx="302576" cy="11853"/>
                </a:xfrm>
                <a:custGeom>
                  <a:rect b="b" l="l" r="r" t="t"/>
                  <a:pathLst>
                    <a:path extrusionOk="0" h="602" w="15367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15073" y="602"/>
                      </a:lnTo>
                      <a:cubicBezTo>
                        <a:pt x="15236" y="598"/>
                        <a:pt x="15367" y="464"/>
                        <a:pt x="15367" y="301"/>
                      </a:cubicBezTo>
                      <a:cubicBezTo>
                        <a:pt x="15367" y="138"/>
                        <a:pt x="15236" y="4"/>
                        <a:pt x="15073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426" name="Google Shape;426;p29"/>
              <p:cNvSpPr/>
              <p:nvPr/>
            </p:nvSpPr>
            <p:spPr>
              <a:xfrm>
                <a:off x="7908530" y="3351251"/>
                <a:ext cx="528952" cy="967074"/>
              </a:xfrm>
              <a:custGeom>
                <a:rect b="b" l="l" r="r" t="t"/>
                <a:pathLst>
                  <a:path extrusionOk="0" h="49115" w="26864">
                    <a:moveTo>
                      <a:pt x="17545" y="0"/>
                    </a:moveTo>
                    <a:cubicBezTo>
                      <a:pt x="17395" y="0"/>
                      <a:pt x="17268" y="112"/>
                      <a:pt x="17248" y="261"/>
                    </a:cubicBezTo>
                    <a:lnTo>
                      <a:pt x="12403" y="36407"/>
                    </a:lnTo>
                    <a:lnTo>
                      <a:pt x="8449" y="16283"/>
                    </a:lnTo>
                    <a:cubicBezTo>
                      <a:pt x="8421" y="16140"/>
                      <a:pt x="8309" y="16041"/>
                      <a:pt x="8153" y="16041"/>
                    </a:cubicBezTo>
                    <a:cubicBezTo>
                      <a:pt x="8149" y="16041"/>
                      <a:pt x="8146" y="16041"/>
                      <a:pt x="8142" y="16041"/>
                    </a:cubicBezTo>
                    <a:cubicBezTo>
                      <a:pt x="7994" y="16047"/>
                      <a:pt x="7873" y="16161"/>
                      <a:pt x="7856" y="16309"/>
                    </a:cubicBezTo>
                    <a:lnTo>
                      <a:pt x="4871" y="43560"/>
                    </a:lnTo>
                    <a:lnTo>
                      <a:pt x="2961" y="38151"/>
                    </a:lnTo>
                    <a:cubicBezTo>
                      <a:pt x="2920" y="38034"/>
                      <a:pt x="2825" y="37949"/>
                      <a:pt x="2691" y="37949"/>
                    </a:cubicBezTo>
                    <a:cubicBezTo>
                      <a:pt x="2681" y="37949"/>
                      <a:pt x="2670" y="37950"/>
                      <a:pt x="2660" y="37951"/>
                    </a:cubicBezTo>
                    <a:cubicBezTo>
                      <a:pt x="2526" y="37959"/>
                      <a:pt x="2413" y="38055"/>
                      <a:pt x="2385" y="38185"/>
                    </a:cubicBezTo>
                    <a:lnTo>
                      <a:pt x="37" y="48750"/>
                    </a:lnTo>
                    <a:cubicBezTo>
                      <a:pt x="0" y="48912"/>
                      <a:pt x="103" y="49072"/>
                      <a:pt x="265" y="49108"/>
                    </a:cubicBezTo>
                    <a:cubicBezTo>
                      <a:pt x="286" y="49112"/>
                      <a:pt x="308" y="49115"/>
                      <a:pt x="330" y="49115"/>
                    </a:cubicBezTo>
                    <a:cubicBezTo>
                      <a:pt x="331" y="49115"/>
                      <a:pt x="332" y="49115"/>
                      <a:pt x="332" y="49115"/>
                    </a:cubicBezTo>
                    <a:cubicBezTo>
                      <a:pt x="472" y="49115"/>
                      <a:pt x="593" y="49017"/>
                      <a:pt x="624" y="48880"/>
                    </a:cubicBezTo>
                    <a:lnTo>
                      <a:pt x="2744" y="39340"/>
                    </a:lnTo>
                    <a:lnTo>
                      <a:pt x="4743" y="45002"/>
                    </a:lnTo>
                    <a:cubicBezTo>
                      <a:pt x="4785" y="45123"/>
                      <a:pt x="4899" y="45203"/>
                      <a:pt x="5025" y="45203"/>
                    </a:cubicBezTo>
                    <a:cubicBezTo>
                      <a:pt x="5037" y="45203"/>
                      <a:pt x="5049" y="45202"/>
                      <a:pt x="5061" y="45201"/>
                    </a:cubicBezTo>
                    <a:cubicBezTo>
                      <a:pt x="5199" y="45185"/>
                      <a:pt x="5310" y="45074"/>
                      <a:pt x="5325" y="44935"/>
                    </a:cubicBezTo>
                    <a:lnTo>
                      <a:pt x="8239" y="18330"/>
                    </a:lnTo>
                    <a:lnTo>
                      <a:pt x="12164" y="38310"/>
                    </a:lnTo>
                    <a:cubicBezTo>
                      <a:pt x="12192" y="38453"/>
                      <a:pt x="12297" y="38547"/>
                      <a:pt x="12467" y="38552"/>
                    </a:cubicBezTo>
                    <a:cubicBezTo>
                      <a:pt x="12614" y="38547"/>
                      <a:pt x="12736" y="38437"/>
                      <a:pt x="12757" y="38291"/>
                    </a:cubicBezTo>
                    <a:lnTo>
                      <a:pt x="17534" y="2641"/>
                    </a:lnTo>
                    <a:lnTo>
                      <a:pt x="22723" y="44157"/>
                    </a:lnTo>
                    <a:cubicBezTo>
                      <a:pt x="22740" y="44287"/>
                      <a:pt x="22838" y="44391"/>
                      <a:pt x="22966" y="44416"/>
                    </a:cubicBezTo>
                    <a:cubicBezTo>
                      <a:pt x="22985" y="44419"/>
                      <a:pt x="23003" y="44421"/>
                      <a:pt x="23021" y="44421"/>
                    </a:cubicBezTo>
                    <a:cubicBezTo>
                      <a:pt x="23130" y="44421"/>
                      <a:pt x="23232" y="44362"/>
                      <a:pt x="23285" y="44264"/>
                    </a:cubicBezTo>
                    <a:lnTo>
                      <a:pt x="25195" y="40763"/>
                    </a:lnTo>
                    <a:lnTo>
                      <a:pt x="26246" y="48465"/>
                    </a:lnTo>
                    <a:cubicBezTo>
                      <a:pt x="26266" y="48613"/>
                      <a:pt x="26393" y="48725"/>
                      <a:pt x="26537" y="48725"/>
                    </a:cubicBezTo>
                    <a:cubicBezTo>
                      <a:pt x="26553" y="48725"/>
                      <a:pt x="26568" y="48724"/>
                      <a:pt x="26584" y="48721"/>
                    </a:cubicBezTo>
                    <a:cubicBezTo>
                      <a:pt x="26748" y="48700"/>
                      <a:pt x="26863" y="48548"/>
                      <a:pt x="26841" y="48383"/>
                    </a:cubicBezTo>
                    <a:lnTo>
                      <a:pt x="25667" y="39776"/>
                    </a:lnTo>
                    <a:cubicBezTo>
                      <a:pt x="25651" y="39647"/>
                      <a:pt x="25552" y="39544"/>
                      <a:pt x="25424" y="39520"/>
                    </a:cubicBezTo>
                    <a:cubicBezTo>
                      <a:pt x="25406" y="39517"/>
                      <a:pt x="25388" y="39515"/>
                      <a:pt x="25369" y="39515"/>
                    </a:cubicBezTo>
                    <a:cubicBezTo>
                      <a:pt x="25261" y="39515"/>
                      <a:pt x="25159" y="39575"/>
                      <a:pt x="25106" y="39672"/>
                    </a:cubicBezTo>
                    <a:lnTo>
                      <a:pt x="23205" y="43158"/>
                    </a:lnTo>
                    <a:lnTo>
                      <a:pt x="17843" y="263"/>
                    </a:lnTo>
                    <a:cubicBezTo>
                      <a:pt x="17824" y="113"/>
                      <a:pt x="17697" y="0"/>
                      <a:pt x="1754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27" name="Google Shape;427;p29"/>
              <p:cNvGrpSpPr/>
              <p:nvPr/>
            </p:nvGrpSpPr>
            <p:grpSpPr>
              <a:xfrm>
                <a:off x="7232021" y="2929018"/>
                <a:ext cx="1211486" cy="416719"/>
                <a:chOff x="7232021" y="2929018"/>
                <a:chExt cx="1211486" cy="416719"/>
              </a:xfrm>
            </p:grpSpPr>
            <p:sp>
              <p:nvSpPr>
                <p:cNvPr id="428" name="Google Shape;428;p29"/>
                <p:cNvSpPr/>
                <p:nvPr/>
              </p:nvSpPr>
              <p:spPr>
                <a:xfrm>
                  <a:off x="7265022" y="2964007"/>
                  <a:ext cx="1149108" cy="346721"/>
                </a:xfrm>
                <a:custGeom>
                  <a:rect b="b" l="l" r="r" t="t"/>
                  <a:pathLst>
                    <a:path extrusionOk="0" h="17609" w="58360">
                      <a:moveTo>
                        <a:pt x="58027" y="0"/>
                      </a:moveTo>
                      <a:cubicBezTo>
                        <a:pt x="57948" y="0"/>
                        <a:pt x="57868" y="32"/>
                        <a:pt x="57809" y="94"/>
                      </a:cubicBezTo>
                      <a:lnTo>
                        <a:pt x="44540" y="14115"/>
                      </a:lnTo>
                      <a:lnTo>
                        <a:pt x="32316" y="4883"/>
                      </a:lnTo>
                      <a:cubicBezTo>
                        <a:pt x="32262" y="4843"/>
                        <a:pt x="32198" y="4823"/>
                        <a:pt x="32135" y="4823"/>
                      </a:cubicBezTo>
                      <a:cubicBezTo>
                        <a:pt x="32062" y="4823"/>
                        <a:pt x="31989" y="4850"/>
                        <a:pt x="31932" y="4901"/>
                      </a:cubicBezTo>
                      <a:lnTo>
                        <a:pt x="23755" y="12335"/>
                      </a:lnTo>
                      <a:lnTo>
                        <a:pt x="14058" y="3631"/>
                      </a:lnTo>
                      <a:cubicBezTo>
                        <a:pt x="14001" y="3579"/>
                        <a:pt x="13929" y="3553"/>
                        <a:pt x="13857" y="3553"/>
                      </a:cubicBezTo>
                      <a:cubicBezTo>
                        <a:pt x="13780" y="3553"/>
                        <a:pt x="13703" y="3583"/>
                        <a:pt x="13644" y="3642"/>
                      </a:cubicBezTo>
                      <a:lnTo>
                        <a:pt x="189" y="17097"/>
                      </a:lnTo>
                      <a:cubicBezTo>
                        <a:pt x="1" y="17286"/>
                        <a:pt x="135" y="17609"/>
                        <a:pt x="402" y="17609"/>
                      </a:cubicBezTo>
                      <a:cubicBezTo>
                        <a:pt x="403" y="17609"/>
                        <a:pt x="405" y="17609"/>
                        <a:pt x="406" y="17609"/>
                      </a:cubicBezTo>
                      <a:cubicBezTo>
                        <a:pt x="485" y="17609"/>
                        <a:pt x="560" y="17577"/>
                        <a:pt x="615" y="17521"/>
                      </a:cubicBezTo>
                      <a:lnTo>
                        <a:pt x="13868" y="4268"/>
                      </a:lnTo>
                      <a:lnTo>
                        <a:pt x="23556" y="12964"/>
                      </a:lnTo>
                      <a:cubicBezTo>
                        <a:pt x="23613" y="13015"/>
                        <a:pt x="23685" y="13040"/>
                        <a:pt x="23757" y="13040"/>
                      </a:cubicBezTo>
                      <a:cubicBezTo>
                        <a:pt x="23830" y="13040"/>
                        <a:pt x="23902" y="13014"/>
                        <a:pt x="23959" y="12962"/>
                      </a:cubicBezTo>
                      <a:lnTo>
                        <a:pt x="32152" y="5514"/>
                      </a:lnTo>
                      <a:lnTo>
                        <a:pt x="44392" y="14756"/>
                      </a:lnTo>
                      <a:cubicBezTo>
                        <a:pt x="44446" y="14797"/>
                        <a:pt x="44510" y="14817"/>
                        <a:pt x="44573" y="14817"/>
                      </a:cubicBezTo>
                      <a:cubicBezTo>
                        <a:pt x="44653" y="14817"/>
                        <a:pt x="44733" y="14785"/>
                        <a:pt x="44791" y="14723"/>
                      </a:cubicBezTo>
                      <a:lnTo>
                        <a:pt x="58246" y="508"/>
                      </a:lnTo>
                      <a:cubicBezTo>
                        <a:pt x="58360" y="387"/>
                        <a:pt x="58354" y="196"/>
                        <a:pt x="58234" y="83"/>
                      </a:cubicBezTo>
                      <a:cubicBezTo>
                        <a:pt x="58176" y="28"/>
                        <a:pt x="58101" y="0"/>
                        <a:pt x="5802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9" name="Google Shape;429;p29"/>
                <p:cNvSpPr/>
                <p:nvPr/>
              </p:nvSpPr>
              <p:spPr>
                <a:xfrm>
                  <a:off x="7500120" y="3004903"/>
                  <a:ext cx="72735" cy="69998"/>
                </a:xfrm>
                <a:custGeom>
                  <a:rect b="b" l="l" r="r" t="t"/>
                  <a:pathLst>
                    <a:path extrusionOk="0" h="3555" w="3694">
                      <a:moveTo>
                        <a:pt x="1917" y="1"/>
                      </a:moveTo>
                      <a:cubicBezTo>
                        <a:pt x="1455" y="1"/>
                        <a:pt x="1000" y="181"/>
                        <a:pt x="660" y="522"/>
                      </a:cubicBezTo>
                      <a:cubicBezTo>
                        <a:pt x="152" y="1029"/>
                        <a:pt x="0" y="1794"/>
                        <a:pt x="274" y="2458"/>
                      </a:cubicBezTo>
                      <a:cubicBezTo>
                        <a:pt x="549" y="3122"/>
                        <a:pt x="1198" y="3554"/>
                        <a:pt x="1916" y="3554"/>
                      </a:cubicBezTo>
                      <a:cubicBezTo>
                        <a:pt x="2898" y="3554"/>
                        <a:pt x="3694" y="2759"/>
                        <a:pt x="3694" y="1777"/>
                      </a:cubicBezTo>
                      <a:cubicBezTo>
                        <a:pt x="3694" y="1059"/>
                        <a:pt x="3261" y="411"/>
                        <a:pt x="2597" y="136"/>
                      </a:cubicBezTo>
                      <a:cubicBezTo>
                        <a:pt x="2377" y="45"/>
                        <a:pt x="2146" y="1"/>
                        <a:pt x="191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0" name="Google Shape;430;p29"/>
                <p:cNvSpPr/>
                <p:nvPr/>
              </p:nvSpPr>
              <p:spPr>
                <a:xfrm>
                  <a:off x="7496950" y="2998977"/>
                  <a:ext cx="81812" cy="81851"/>
                </a:xfrm>
                <a:custGeom>
                  <a:rect b="b" l="l" r="r" t="t"/>
                  <a:pathLst>
                    <a:path extrusionOk="0" h="4157" w="4155">
                      <a:moveTo>
                        <a:pt x="2077" y="602"/>
                      </a:moveTo>
                      <a:cubicBezTo>
                        <a:pt x="2893" y="603"/>
                        <a:pt x="3552" y="1264"/>
                        <a:pt x="3554" y="2078"/>
                      </a:cubicBezTo>
                      <a:cubicBezTo>
                        <a:pt x="3554" y="2676"/>
                        <a:pt x="3194" y="3214"/>
                        <a:pt x="2643" y="3443"/>
                      </a:cubicBezTo>
                      <a:cubicBezTo>
                        <a:pt x="2460" y="3519"/>
                        <a:pt x="2268" y="3555"/>
                        <a:pt x="2078" y="3555"/>
                      </a:cubicBezTo>
                      <a:cubicBezTo>
                        <a:pt x="1694" y="3555"/>
                        <a:pt x="1316" y="3405"/>
                        <a:pt x="1033" y="3123"/>
                      </a:cubicBezTo>
                      <a:cubicBezTo>
                        <a:pt x="611" y="2701"/>
                        <a:pt x="485" y="2065"/>
                        <a:pt x="714" y="1514"/>
                      </a:cubicBezTo>
                      <a:cubicBezTo>
                        <a:pt x="942" y="961"/>
                        <a:pt x="1481" y="602"/>
                        <a:pt x="2077" y="602"/>
                      </a:cubicBezTo>
                      <a:close/>
                      <a:moveTo>
                        <a:pt x="2077" y="1"/>
                      </a:moveTo>
                      <a:cubicBezTo>
                        <a:pt x="932" y="1"/>
                        <a:pt x="0" y="933"/>
                        <a:pt x="0" y="2078"/>
                      </a:cubicBezTo>
                      <a:cubicBezTo>
                        <a:pt x="0" y="3225"/>
                        <a:pt x="932" y="4157"/>
                        <a:pt x="2077" y="4157"/>
                      </a:cubicBezTo>
                      <a:cubicBezTo>
                        <a:pt x="3223" y="4157"/>
                        <a:pt x="4155" y="3223"/>
                        <a:pt x="4155" y="2078"/>
                      </a:cubicBezTo>
                      <a:cubicBezTo>
                        <a:pt x="4155" y="933"/>
                        <a:pt x="3224" y="1"/>
                        <a:pt x="2077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1" name="Google Shape;431;p29"/>
                <p:cNvSpPr/>
                <p:nvPr/>
              </p:nvSpPr>
              <p:spPr>
                <a:xfrm>
                  <a:off x="7859994" y="3029890"/>
                  <a:ext cx="72755" cy="70018"/>
                </a:xfrm>
                <a:custGeom>
                  <a:rect b="b" l="l" r="r" t="t"/>
                  <a:pathLst>
                    <a:path extrusionOk="0" h="3556" w="3695">
                      <a:moveTo>
                        <a:pt x="1918" y="1"/>
                      </a:moveTo>
                      <a:cubicBezTo>
                        <a:pt x="1456" y="1"/>
                        <a:pt x="1001" y="182"/>
                        <a:pt x="661" y="521"/>
                      </a:cubicBezTo>
                      <a:cubicBezTo>
                        <a:pt x="152" y="1030"/>
                        <a:pt x="0" y="1793"/>
                        <a:pt x="275" y="2457"/>
                      </a:cubicBezTo>
                      <a:cubicBezTo>
                        <a:pt x="550" y="3121"/>
                        <a:pt x="1199" y="3555"/>
                        <a:pt x="1917" y="3555"/>
                      </a:cubicBezTo>
                      <a:cubicBezTo>
                        <a:pt x="2898" y="3555"/>
                        <a:pt x="3694" y="2760"/>
                        <a:pt x="3695" y="1778"/>
                      </a:cubicBezTo>
                      <a:cubicBezTo>
                        <a:pt x="3695" y="1059"/>
                        <a:pt x="3261" y="411"/>
                        <a:pt x="2597" y="136"/>
                      </a:cubicBezTo>
                      <a:cubicBezTo>
                        <a:pt x="2377" y="45"/>
                        <a:pt x="2147" y="1"/>
                        <a:pt x="191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2" name="Google Shape;432;p29"/>
                <p:cNvSpPr/>
                <p:nvPr/>
              </p:nvSpPr>
              <p:spPr>
                <a:xfrm>
                  <a:off x="7856805" y="3023983"/>
                  <a:ext cx="81851" cy="81832"/>
                </a:xfrm>
                <a:custGeom>
                  <a:rect b="b" l="l" r="r" t="t"/>
                  <a:pathLst>
                    <a:path extrusionOk="0" h="4156" w="4157">
                      <a:moveTo>
                        <a:pt x="2079" y="601"/>
                      </a:moveTo>
                      <a:cubicBezTo>
                        <a:pt x="2894" y="602"/>
                        <a:pt x="3554" y="1263"/>
                        <a:pt x="3556" y="2078"/>
                      </a:cubicBezTo>
                      <a:cubicBezTo>
                        <a:pt x="3556" y="2676"/>
                        <a:pt x="3196" y="3214"/>
                        <a:pt x="2644" y="3443"/>
                      </a:cubicBezTo>
                      <a:cubicBezTo>
                        <a:pt x="2461" y="3518"/>
                        <a:pt x="2270" y="3555"/>
                        <a:pt x="2080" y="3555"/>
                      </a:cubicBezTo>
                      <a:cubicBezTo>
                        <a:pt x="1695" y="3555"/>
                        <a:pt x="1317" y="3405"/>
                        <a:pt x="1035" y="3123"/>
                      </a:cubicBezTo>
                      <a:cubicBezTo>
                        <a:pt x="613" y="2699"/>
                        <a:pt x="486" y="2065"/>
                        <a:pt x="715" y="1512"/>
                      </a:cubicBezTo>
                      <a:cubicBezTo>
                        <a:pt x="944" y="961"/>
                        <a:pt x="1482" y="601"/>
                        <a:pt x="2079" y="601"/>
                      </a:cubicBezTo>
                      <a:close/>
                      <a:moveTo>
                        <a:pt x="2079" y="1"/>
                      </a:moveTo>
                      <a:cubicBezTo>
                        <a:pt x="934" y="1"/>
                        <a:pt x="1" y="933"/>
                        <a:pt x="1" y="2078"/>
                      </a:cubicBezTo>
                      <a:cubicBezTo>
                        <a:pt x="1" y="3223"/>
                        <a:pt x="934" y="4155"/>
                        <a:pt x="2079" y="4155"/>
                      </a:cubicBezTo>
                      <a:cubicBezTo>
                        <a:pt x="3225" y="4155"/>
                        <a:pt x="4157" y="3223"/>
                        <a:pt x="4157" y="2078"/>
                      </a:cubicBezTo>
                      <a:cubicBezTo>
                        <a:pt x="4157" y="933"/>
                        <a:pt x="3225" y="1"/>
                        <a:pt x="207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3" name="Google Shape;433;p29"/>
                <p:cNvSpPr/>
                <p:nvPr/>
              </p:nvSpPr>
              <p:spPr>
                <a:xfrm>
                  <a:off x="8107655" y="3214838"/>
                  <a:ext cx="70018" cy="69998"/>
                </a:xfrm>
                <a:custGeom>
                  <a:rect b="b" l="l" r="r" t="t"/>
                  <a:pathLst>
                    <a:path extrusionOk="0" h="3555" w="3556">
                      <a:moveTo>
                        <a:pt x="1778" y="0"/>
                      </a:moveTo>
                      <a:cubicBezTo>
                        <a:pt x="796" y="0"/>
                        <a:pt x="1" y="796"/>
                        <a:pt x="1" y="1778"/>
                      </a:cubicBezTo>
                      <a:cubicBezTo>
                        <a:pt x="1" y="2759"/>
                        <a:pt x="796" y="3555"/>
                        <a:pt x="1778" y="3555"/>
                      </a:cubicBezTo>
                      <a:cubicBezTo>
                        <a:pt x="2760" y="3555"/>
                        <a:pt x="3555" y="2759"/>
                        <a:pt x="3555" y="1778"/>
                      </a:cubicBezTo>
                      <a:cubicBezTo>
                        <a:pt x="3555" y="796"/>
                        <a:pt x="2760" y="0"/>
                        <a:pt x="177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4" name="Google Shape;434;p29"/>
                <p:cNvSpPr/>
                <p:nvPr/>
              </p:nvSpPr>
              <p:spPr>
                <a:xfrm>
                  <a:off x="8101748" y="3208951"/>
                  <a:ext cx="81832" cy="81792"/>
                </a:xfrm>
                <a:custGeom>
                  <a:rect b="b" l="l" r="r" t="t"/>
                  <a:pathLst>
                    <a:path extrusionOk="0" h="4154" w="4156">
                      <a:moveTo>
                        <a:pt x="2078" y="601"/>
                      </a:moveTo>
                      <a:cubicBezTo>
                        <a:pt x="2893" y="602"/>
                        <a:pt x="3553" y="1262"/>
                        <a:pt x="3554" y="2077"/>
                      </a:cubicBezTo>
                      <a:cubicBezTo>
                        <a:pt x="3554" y="2673"/>
                        <a:pt x="3195" y="3213"/>
                        <a:pt x="2644" y="3440"/>
                      </a:cubicBezTo>
                      <a:cubicBezTo>
                        <a:pt x="2460" y="3516"/>
                        <a:pt x="2268" y="3553"/>
                        <a:pt x="2078" y="3553"/>
                      </a:cubicBezTo>
                      <a:cubicBezTo>
                        <a:pt x="1694" y="3553"/>
                        <a:pt x="1316" y="3403"/>
                        <a:pt x="1034" y="3120"/>
                      </a:cubicBezTo>
                      <a:cubicBezTo>
                        <a:pt x="611" y="2698"/>
                        <a:pt x="486" y="2064"/>
                        <a:pt x="715" y="1511"/>
                      </a:cubicBezTo>
                      <a:cubicBezTo>
                        <a:pt x="942" y="960"/>
                        <a:pt x="1482" y="601"/>
                        <a:pt x="2078" y="601"/>
                      </a:cubicBezTo>
                      <a:close/>
                      <a:moveTo>
                        <a:pt x="2078" y="1"/>
                      </a:moveTo>
                      <a:cubicBezTo>
                        <a:pt x="933" y="1"/>
                        <a:pt x="1" y="930"/>
                        <a:pt x="1" y="2077"/>
                      </a:cubicBezTo>
                      <a:cubicBezTo>
                        <a:pt x="1" y="3222"/>
                        <a:pt x="933" y="4154"/>
                        <a:pt x="2078" y="4154"/>
                      </a:cubicBezTo>
                      <a:cubicBezTo>
                        <a:pt x="3223" y="4154"/>
                        <a:pt x="4155" y="3222"/>
                        <a:pt x="4155" y="2077"/>
                      </a:cubicBezTo>
                      <a:cubicBezTo>
                        <a:pt x="4155" y="933"/>
                        <a:pt x="3225" y="1"/>
                        <a:pt x="207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5" name="Google Shape;435;p29"/>
                <p:cNvSpPr/>
                <p:nvPr/>
              </p:nvSpPr>
              <p:spPr>
                <a:xfrm>
                  <a:off x="8364826" y="2934925"/>
                  <a:ext cx="72755" cy="70018"/>
                </a:xfrm>
                <a:custGeom>
                  <a:rect b="b" l="l" r="r" t="t"/>
                  <a:pathLst>
                    <a:path extrusionOk="0" h="3556" w="3695">
                      <a:moveTo>
                        <a:pt x="1919" y="0"/>
                      </a:moveTo>
                      <a:cubicBezTo>
                        <a:pt x="1456" y="0"/>
                        <a:pt x="1001" y="181"/>
                        <a:pt x="661" y="521"/>
                      </a:cubicBezTo>
                      <a:cubicBezTo>
                        <a:pt x="153" y="1030"/>
                        <a:pt x="1" y="1793"/>
                        <a:pt x="276" y="2457"/>
                      </a:cubicBezTo>
                      <a:cubicBezTo>
                        <a:pt x="551" y="3121"/>
                        <a:pt x="1198" y="3555"/>
                        <a:pt x="1918" y="3555"/>
                      </a:cubicBezTo>
                      <a:cubicBezTo>
                        <a:pt x="2899" y="3555"/>
                        <a:pt x="3694" y="2759"/>
                        <a:pt x="3694" y="1778"/>
                      </a:cubicBezTo>
                      <a:cubicBezTo>
                        <a:pt x="3694" y="1059"/>
                        <a:pt x="3261" y="411"/>
                        <a:pt x="2598" y="136"/>
                      </a:cubicBezTo>
                      <a:cubicBezTo>
                        <a:pt x="2378" y="45"/>
                        <a:pt x="2147" y="0"/>
                        <a:pt x="191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6" name="Google Shape;436;p29"/>
                <p:cNvSpPr/>
                <p:nvPr/>
              </p:nvSpPr>
              <p:spPr>
                <a:xfrm>
                  <a:off x="8361656" y="2929018"/>
                  <a:ext cx="81851" cy="81812"/>
                </a:xfrm>
                <a:custGeom>
                  <a:rect b="b" l="l" r="r" t="t"/>
                  <a:pathLst>
                    <a:path extrusionOk="0" h="4155" w="4157">
                      <a:moveTo>
                        <a:pt x="2079" y="600"/>
                      </a:moveTo>
                      <a:cubicBezTo>
                        <a:pt x="2894" y="603"/>
                        <a:pt x="3554" y="1263"/>
                        <a:pt x="3555" y="2078"/>
                      </a:cubicBezTo>
                      <a:cubicBezTo>
                        <a:pt x="3555" y="2675"/>
                        <a:pt x="3195" y="3214"/>
                        <a:pt x="2643" y="3442"/>
                      </a:cubicBezTo>
                      <a:cubicBezTo>
                        <a:pt x="2461" y="3518"/>
                        <a:pt x="2269" y="3554"/>
                        <a:pt x="2079" y="3554"/>
                      </a:cubicBezTo>
                      <a:cubicBezTo>
                        <a:pt x="1694" y="3554"/>
                        <a:pt x="1316" y="3404"/>
                        <a:pt x="1033" y="3121"/>
                      </a:cubicBezTo>
                      <a:cubicBezTo>
                        <a:pt x="611" y="2699"/>
                        <a:pt x="486" y="2064"/>
                        <a:pt x="714" y="1512"/>
                      </a:cubicBezTo>
                      <a:cubicBezTo>
                        <a:pt x="943" y="961"/>
                        <a:pt x="1482" y="600"/>
                        <a:pt x="2079" y="600"/>
                      </a:cubicBezTo>
                      <a:close/>
                      <a:moveTo>
                        <a:pt x="2079" y="0"/>
                      </a:moveTo>
                      <a:cubicBezTo>
                        <a:pt x="933" y="0"/>
                        <a:pt x="1" y="932"/>
                        <a:pt x="1" y="2078"/>
                      </a:cubicBezTo>
                      <a:cubicBezTo>
                        <a:pt x="1" y="3223"/>
                        <a:pt x="933" y="4155"/>
                        <a:pt x="2079" y="4155"/>
                      </a:cubicBezTo>
                      <a:cubicBezTo>
                        <a:pt x="3223" y="4155"/>
                        <a:pt x="4156" y="3223"/>
                        <a:pt x="4156" y="2078"/>
                      </a:cubicBezTo>
                      <a:cubicBezTo>
                        <a:pt x="4156" y="932"/>
                        <a:pt x="3224" y="0"/>
                        <a:pt x="207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7" name="Google Shape;437;p29"/>
                <p:cNvSpPr/>
                <p:nvPr/>
              </p:nvSpPr>
              <p:spPr>
                <a:xfrm>
                  <a:off x="7237948" y="3269813"/>
                  <a:ext cx="69978" cy="70018"/>
                </a:xfrm>
                <a:custGeom>
                  <a:rect b="b" l="l" r="r" t="t"/>
                  <a:pathLst>
                    <a:path extrusionOk="0" h="3556" w="3554">
                      <a:moveTo>
                        <a:pt x="1777" y="1"/>
                      </a:moveTo>
                      <a:cubicBezTo>
                        <a:pt x="796" y="1"/>
                        <a:pt x="1" y="796"/>
                        <a:pt x="1" y="1778"/>
                      </a:cubicBezTo>
                      <a:cubicBezTo>
                        <a:pt x="1" y="2760"/>
                        <a:pt x="796" y="3555"/>
                        <a:pt x="1777" y="3555"/>
                      </a:cubicBezTo>
                      <a:cubicBezTo>
                        <a:pt x="2758" y="3555"/>
                        <a:pt x="3554" y="2760"/>
                        <a:pt x="3554" y="1778"/>
                      </a:cubicBezTo>
                      <a:cubicBezTo>
                        <a:pt x="3554" y="796"/>
                        <a:pt x="2758" y="1"/>
                        <a:pt x="177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8" name="Google Shape;438;p29"/>
                <p:cNvSpPr/>
                <p:nvPr/>
              </p:nvSpPr>
              <p:spPr>
                <a:xfrm>
                  <a:off x="7232021" y="3263906"/>
                  <a:ext cx="81851" cy="81832"/>
                </a:xfrm>
                <a:custGeom>
                  <a:rect b="b" l="l" r="r" t="t"/>
                  <a:pathLst>
                    <a:path extrusionOk="0" h="4156" w="4157">
                      <a:moveTo>
                        <a:pt x="2078" y="602"/>
                      </a:moveTo>
                      <a:cubicBezTo>
                        <a:pt x="2893" y="603"/>
                        <a:pt x="3554" y="1263"/>
                        <a:pt x="3555" y="2078"/>
                      </a:cubicBezTo>
                      <a:cubicBezTo>
                        <a:pt x="3555" y="2675"/>
                        <a:pt x="3196" y="3214"/>
                        <a:pt x="2643" y="3443"/>
                      </a:cubicBezTo>
                      <a:cubicBezTo>
                        <a:pt x="2461" y="3518"/>
                        <a:pt x="2269" y="3555"/>
                        <a:pt x="2079" y="3555"/>
                      </a:cubicBezTo>
                      <a:cubicBezTo>
                        <a:pt x="1695" y="3555"/>
                        <a:pt x="1317" y="3405"/>
                        <a:pt x="1034" y="3122"/>
                      </a:cubicBezTo>
                      <a:cubicBezTo>
                        <a:pt x="612" y="2700"/>
                        <a:pt x="485" y="2065"/>
                        <a:pt x="714" y="1512"/>
                      </a:cubicBezTo>
                      <a:cubicBezTo>
                        <a:pt x="943" y="961"/>
                        <a:pt x="1481" y="602"/>
                        <a:pt x="2078" y="602"/>
                      </a:cubicBezTo>
                      <a:close/>
                      <a:moveTo>
                        <a:pt x="2078" y="1"/>
                      </a:moveTo>
                      <a:cubicBezTo>
                        <a:pt x="932" y="1"/>
                        <a:pt x="0" y="933"/>
                        <a:pt x="0" y="2078"/>
                      </a:cubicBezTo>
                      <a:cubicBezTo>
                        <a:pt x="0" y="3223"/>
                        <a:pt x="932" y="4155"/>
                        <a:pt x="2078" y="4155"/>
                      </a:cubicBezTo>
                      <a:cubicBezTo>
                        <a:pt x="3224" y="4155"/>
                        <a:pt x="4156" y="3224"/>
                        <a:pt x="4156" y="2078"/>
                      </a:cubicBezTo>
                      <a:cubicBezTo>
                        <a:pt x="4156" y="933"/>
                        <a:pt x="3224" y="1"/>
                        <a:pt x="207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9" name="Google Shape;439;p29"/>
                <p:cNvSpPr/>
                <p:nvPr/>
              </p:nvSpPr>
              <p:spPr>
                <a:xfrm>
                  <a:off x="7697808" y="3169847"/>
                  <a:ext cx="69978" cy="70018"/>
                </a:xfrm>
                <a:custGeom>
                  <a:rect b="b" l="l" r="r" t="t"/>
                  <a:pathLst>
                    <a:path extrusionOk="0" h="3556" w="3554">
                      <a:moveTo>
                        <a:pt x="1777" y="1"/>
                      </a:moveTo>
                      <a:cubicBezTo>
                        <a:pt x="796" y="1"/>
                        <a:pt x="1" y="796"/>
                        <a:pt x="1" y="1778"/>
                      </a:cubicBezTo>
                      <a:cubicBezTo>
                        <a:pt x="1" y="2760"/>
                        <a:pt x="796" y="3555"/>
                        <a:pt x="1777" y="3555"/>
                      </a:cubicBezTo>
                      <a:cubicBezTo>
                        <a:pt x="2758" y="3555"/>
                        <a:pt x="3554" y="2760"/>
                        <a:pt x="3554" y="1778"/>
                      </a:cubicBezTo>
                      <a:cubicBezTo>
                        <a:pt x="3554" y="796"/>
                        <a:pt x="2758" y="1"/>
                        <a:pt x="177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0" name="Google Shape;440;p29"/>
                <p:cNvSpPr/>
                <p:nvPr/>
              </p:nvSpPr>
              <p:spPr>
                <a:xfrm>
                  <a:off x="7691881" y="3163940"/>
                  <a:ext cx="81851" cy="81832"/>
                </a:xfrm>
                <a:custGeom>
                  <a:rect b="b" l="l" r="r" t="t"/>
                  <a:pathLst>
                    <a:path extrusionOk="0" h="4156" w="4157">
                      <a:moveTo>
                        <a:pt x="2078" y="602"/>
                      </a:moveTo>
                      <a:cubicBezTo>
                        <a:pt x="2893" y="603"/>
                        <a:pt x="3554" y="1263"/>
                        <a:pt x="3555" y="2078"/>
                      </a:cubicBezTo>
                      <a:cubicBezTo>
                        <a:pt x="3555" y="2676"/>
                        <a:pt x="3195" y="3214"/>
                        <a:pt x="2643" y="3441"/>
                      </a:cubicBezTo>
                      <a:cubicBezTo>
                        <a:pt x="2461" y="3517"/>
                        <a:pt x="2269" y="3554"/>
                        <a:pt x="2079" y="3554"/>
                      </a:cubicBezTo>
                      <a:cubicBezTo>
                        <a:pt x="1695" y="3554"/>
                        <a:pt x="1317" y="3404"/>
                        <a:pt x="1034" y="3121"/>
                      </a:cubicBezTo>
                      <a:cubicBezTo>
                        <a:pt x="612" y="2699"/>
                        <a:pt x="485" y="2065"/>
                        <a:pt x="714" y="1512"/>
                      </a:cubicBezTo>
                      <a:cubicBezTo>
                        <a:pt x="943" y="961"/>
                        <a:pt x="1481" y="602"/>
                        <a:pt x="2078" y="602"/>
                      </a:cubicBezTo>
                      <a:close/>
                      <a:moveTo>
                        <a:pt x="2078" y="1"/>
                      </a:moveTo>
                      <a:cubicBezTo>
                        <a:pt x="932" y="1"/>
                        <a:pt x="0" y="933"/>
                        <a:pt x="0" y="2078"/>
                      </a:cubicBezTo>
                      <a:cubicBezTo>
                        <a:pt x="0" y="3223"/>
                        <a:pt x="932" y="4155"/>
                        <a:pt x="2078" y="4155"/>
                      </a:cubicBezTo>
                      <a:cubicBezTo>
                        <a:pt x="3224" y="4155"/>
                        <a:pt x="4156" y="3223"/>
                        <a:pt x="4156" y="2078"/>
                      </a:cubicBezTo>
                      <a:cubicBezTo>
                        <a:pt x="4156" y="933"/>
                        <a:pt x="3224" y="1"/>
                        <a:pt x="207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41" name="Google Shape;441;p29"/>
              <p:cNvGrpSpPr/>
              <p:nvPr/>
            </p:nvGrpSpPr>
            <p:grpSpPr>
              <a:xfrm>
                <a:off x="4866130" y="1597718"/>
                <a:ext cx="618424" cy="1349710"/>
                <a:chOff x="4866130" y="1597718"/>
                <a:chExt cx="618424" cy="1349710"/>
              </a:xfrm>
            </p:grpSpPr>
            <p:sp>
              <p:nvSpPr>
                <p:cNvPr id="442" name="Google Shape;442;p29"/>
                <p:cNvSpPr/>
                <p:nvPr/>
              </p:nvSpPr>
              <p:spPr>
                <a:xfrm>
                  <a:off x="5368540" y="2095718"/>
                  <a:ext cx="116013" cy="71238"/>
                </a:xfrm>
                <a:custGeom>
                  <a:rect b="b" l="l" r="r" t="t"/>
                  <a:pathLst>
                    <a:path extrusionOk="0" h="3618" w="5892">
                      <a:moveTo>
                        <a:pt x="5549" y="1"/>
                      </a:moveTo>
                      <a:cubicBezTo>
                        <a:pt x="5499" y="1"/>
                        <a:pt x="5448" y="13"/>
                        <a:pt x="5401" y="40"/>
                      </a:cubicBezTo>
                      <a:lnTo>
                        <a:pt x="176" y="3057"/>
                      </a:lnTo>
                      <a:cubicBezTo>
                        <a:pt x="57" y="3125"/>
                        <a:pt x="0" y="3264"/>
                        <a:pt x="36" y="3395"/>
                      </a:cubicBezTo>
                      <a:cubicBezTo>
                        <a:pt x="70" y="3526"/>
                        <a:pt x="189" y="3617"/>
                        <a:pt x="324" y="3617"/>
                      </a:cubicBezTo>
                      <a:cubicBezTo>
                        <a:pt x="325" y="3617"/>
                        <a:pt x="326" y="3617"/>
                        <a:pt x="327" y="3617"/>
                      </a:cubicBezTo>
                      <a:cubicBezTo>
                        <a:pt x="379" y="3617"/>
                        <a:pt x="431" y="3604"/>
                        <a:pt x="476" y="3578"/>
                      </a:cubicBezTo>
                      <a:lnTo>
                        <a:pt x="5702" y="560"/>
                      </a:lnTo>
                      <a:cubicBezTo>
                        <a:pt x="5845" y="476"/>
                        <a:pt x="5892" y="294"/>
                        <a:pt x="5810" y="151"/>
                      </a:cubicBezTo>
                      <a:cubicBezTo>
                        <a:pt x="5754" y="55"/>
                        <a:pt x="5653" y="1"/>
                        <a:pt x="554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3" name="Google Shape;443;p29"/>
                <p:cNvSpPr/>
                <p:nvPr/>
              </p:nvSpPr>
              <p:spPr>
                <a:xfrm>
                  <a:off x="4866957" y="1921048"/>
                  <a:ext cx="616829" cy="710396"/>
                </a:xfrm>
                <a:custGeom>
                  <a:rect b="b" l="l" r="r" t="t"/>
                  <a:pathLst>
                    <a:path extrusionOk="0" h="36079" w="31327">
                      <a:moveTo>
                        <a:pt x="15663" y="648"/>
                      </a:moveTo>
                      <a:lnTo>
                        <a:pt x="30726" y="9345"/>
                      </a:lnTo>
                      <a:lnTo>
                        <a:pt x="30726" y="26736"/>
                      </a:lnTo>
                      <a:lnTo>
                        <a:pt x="15663" y="35433"/>
                      </a:lnTo>
                      <a:lnTo>
                        <a:pt x="602" y="26736"/>
                      </a:lnTo>
                      <a:lnTo>
                        <a:pt x="602" y="9345"/>
                      </a:lnTo>
                      <a:lnTo>
                        <a:pt x="15663" y="648"/>
                      </a:lnTo>
                      <a:close/>
                      <a:moveTo>
                        <a:pt x="15663" y="1"/>
                      </a:moveTo>
                      <a:cubicBezTo>
                        <a:pt x="15612" y="1"/>
                        <a:pt x="15560" y="14"/>
                        <a:pt x="15514" y="41"/>
                      </a:cubicBezTo>
                      <a:lnTo>
                        <a:pt x="151" y="8911"/>
                      </a:lnTo>
                      <a:cubicBezTo>
                        <a:pt x="58" y="8964"/>
                        <a:pt x="1" y="9064"/>
                        <a:pt x="1" y="9171"/>
                      </a:cubicBezTo>
                      <a:lnTo>
                        <a:pt x="1" y="26910"/>
                      </a:lnTo>
                      <a:cubicBezTo>
                        <a:pt x="1" y="27017"/>
                        <a:pt x="58" y="27117"/>
                        <a:pt x="151" y="27170"/>
                      </a:cubicBezTo>
                      <a:lnTo>
                        <a:pt x="15514" y="36039"/>
                      </a:lnTo>
                      <a:cubicBezTo>
                        <a:pt x="15559" y="36065"/>
                        <a:pt x="15611" y="36079"/>
                        <a:pt x="15663" y="36079"/>
                      </a:cubicBezTo>
                      <a:cubicBezTo>
                        <a:pt x="15717" y="36079"/>
                        <a:pt x="15768" y="36066"/>
                        <a:pt x="15814" y="36040"/>
                      </a:cubicBezTo>
                      <a:lnTo>
                        <a:pt x="31176" y="27170"/>
                      </a:lnTo>
                      <a:cubicBezTo>
                        <a:pt x="31269" y="27117"/>
                        <a:pt x="31327" y="27017"/>
                        <a:pt x="31327" y="26910"/>
                      </a:cubicBezTo>
                      <a:lnTo>
                        <a:pt x="31327" y="9171"/>
                      </a:lnTo>
                      <a:cubicBezTo>
                        <a:pt x="31327" y="9064"/>
                        <a:pt x="31269" y="8964"/>
                        <a:pt x="31176" y="8911"/>
                      </a:cubicBezTo>
                      <a:lnTo>
                        <a:pt x="15814" y="41"/>
                      </a:lnTo>
                      <a:cubicBezTo>
                        <a:pt x="15767" y="14"/>
                        <a:pt x="15715" y="1"/>
                        <a:pt x="15663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4" name="Google Shape;444;p29"/>
                <p:cNvSpPr/>
                <p:nvPr/>
              </p:nvSpPr>
              <p:spPr>
                <a:xfrm>
                  <a:off x="4969837" y="2039877"/>
                  <a:ext cx="411048" cy="472777"/>
                </a:xfrm>
                <a:custGeom>
                  <a:rect b="b" l="l" r="r" t="t"/>
                  <a:pathLst>
                    <a:path extrusionOk="0" h="24011" w="20876">
                      <a:moveTo>
                        <a:pt x="10438" y="648"/>
                      </a:moveTo>
                      <a:lnTo>
                        <a:pt x="20274" y="6326"/>
                      </a:lnTo>
                      <a:lnTo>
                        <a:pt x="20274" y="17684"/>
                      </a:lnTo>
                      <a:lnTo>
                        <a:pt x="10438" y="23363"/>
                      </a:lnTo>
                      <a:lnTo>
                        <a:pt x="602" y="17684"/>
                      </a:lnTo>
                      <a:lnTo>
                        <a:pt x="602" y="6326"/>
                      </a:lnTo>
                      <a:lnTo>
                        <a:pt x="10438" y="648"/>
                      </a:lnTo>
                      <a:close/>
                      <a:moveTo>
                        <a:pt x="10438" y="0"/>
                      </a:moveTo>
                      <a:cubicBezTo>
                        <a:pt x="10387" y="0"/>
                        <a:pt x="10335" y="14"/>
                        <a:pt x="10289" y="41"/>
                      </a:cubicBezTo>
                      <a:lnTo>
                        <a:pt x="152" y="5893"/>
                      </a:lnTo>
                      <a:cubicBezTo>
                        <a:pt x="59" y="5947"/>
                        <a:pt x="1" y="6045"/>
                        <a:pt x="2" y="6153"/>
                      </a:cubicBezTo>
                      <a:lnTo>
                        <a:pt x="2" y="17858"/>
                      </a:lnTo>
                      <a:cubicBezTo>
                        <a:pt x="1" y="17965"/>
                        <a:pt x="59" y="18064"/>
                        <a:pt x="152" y="18117"/>
                      </a:cubicBezTo>
                      <a:lnTo>
                        <a:pt x="10289" y="23970"/>
                      </a:lnTo>
                      <a:cubicBezTo>
                        <a:pt x="10334" y="23997"/>
                        <a:pt x="10386" y="24010"/>
                        <a:pt x="10438" y="24010"/>
                      </a:cubicBezTo>
                      <a:cubicBezTo>
                        <a:pt x="10492" y="24010"/>
                        <a:pt x="10543" y="23997"/>
                        <a:pt x="10589" y="23970"/>
                      </a:cubicBezTo>
                      <a:lnTo>
                        <a:pt x="20725" y="18117"/>
                      </a:lnTo>
                      <a:cubicBezTo>
                        <a:pt x="20819" y="18064"/>
                        <a:pt x="20876" y="17965"/>
                        <a:pt x="20876" y="17858"/>
                      </a:cubicBezTo>
                      <a:lnTo>
                        <a:pt x="20876" y="6153"/>
                      </a:lnTo>
                      <a:cubicBezTo>
                        <a:pt x="20876" y="6045"/>
                        <a:pt x="20819" y="5947"/>
                        <a:pt x="20725" y="5893"/>
                      </a:cubicBezTo>
                      <a:lnTo>
                        <a:pt x="10589" y="41"/>
                      </a:lnTo>
                      <a:cubicBezTo>
                        <a:pt x="10542" y="14"/>
                        <a:pt x="10490" y="0"/>
                        <a:pt x="10438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5" name="Google Shape;445;p29"/>
                <p:cNvSpPr/>
                <p:nvPr/>
              </p:nvSpPr>
              <p:spPr>
                <a:xfrm>
                  <a:off x="5169454" y="1661730"/>
                  <a:ext cx="11853" cy="271171"/>
                </a:xfrm>
                <a:custGeom>
                  <a:rect b="b" l="l" r="r" t="t"/>
                  <a:pathLst>
                    <a:path extrusionOk="0" h="13772" w="602">
                      <a:moveTo>
                        <a:pt x="300" y="0"/>
                      </a:moveTo>
                      <a:cubicBezTo>
                        <a:pt x="137" y="0"/>
                        <a:pt x="4" y="131"/>
                        <a:pt x="0" y="294"/>
                      </a:cubicBezTo>
                      <a:lnTo>
                        <a:pt x="0" y="13472"/>
                      </a:lnTo>
                      <a:cubicBezTo>
                        <a:pt x="0" y="13638"/>
                        <a:pt x="134" y="13772"/>
                        <a:pt x="300" y="13772"/>
                      </a:cubicBezTo>
                      <a:cubicBezTo>
                        <a:pt x="466" y="13772"/>
                        <a:pt x="600" y="13638"/>
                        <a:pt x="601" y="13472"/>
                      </a:cubicBezTo>
                      <a:lnTo>
                        <a:pt x="601" y="294"/>
                      </a:lnTo>
                      <a:cubicBezTo>
                        <a:pt x="598" y="131"/>
                        <a:pt x="464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6" name="Google Shape;446;p29"/>
                <p:cNvSpPr/>
                <p:nvPr/>
              </p:nvSpPr>
              <p:spPr>
                <a:xfrm>
                  <a:off x="5124325" y="1603625"/>
                  <a:ext cx="102093" cy="102093"/>
                </a:xfrm>
                <a:custGeom>
                  <a:rect b="b" l="l" r="r" t="t"/>
                  <a:pathLst>
                    <a:path extrusionOk="0" h="5185" w="5185">
                      <a:moveTo>
                        <a:pt x="2592" y="0"/>
                      </a:moveTo>
                      <a:cubicBezTo>
                        <a:pt x="1161" y="0"/>
                        <a:pt x="0" y="1161"/>
                        <a:pt x="0" y="2592"/>
                      </a:cubicBezTo>
                      <a:cubicBezTo>
                        <a:pt x="0" y="4023"/>
                        <a:pt x="1161" y="5184"/>
                        <a:pt x="2592" y="5184"/>
                      </a:cubicBezTo>
                      <a:cubicBezTo>
                        <a:pt x="4023" y="5184"/>
                        <a:pt x="5184" y="4023"/>
                        <a:pt x="5184" y="2592"/>
                      </a:cubicBezTo>
                      <a:cubicBezTo>
                        <a:pt x="5184" y="1161"/>
                        <a:pt x="4023" y="0"/>
                        <a:pt x="259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7" name="Google Shape;447;p29"/>
                <p:cNvSpPr/>
                <p:nvPr/>
              </p:nvSpPr>
              <p:spPr>
                <a:xfrm>
                  <a:off x="5118418" y="1597718"/>
                  <a:ext cx="113926" cy="113926"/>
                </a:xfrm>
                <a:custGeom>
                  <a:rect b="b" l="l" r="r" t="t"/>
                  <a:pathLst>
                    <a:path extrusionOk="0" h="5786" w="5786">
                      <a:moveTo>
                        <a:pt x="2892" y="602"/>
                      </a:moveTo>
                      <a:cubicBezTo>
                        <a:pt x="4156" y="602"/>
                        <a:pt x="5184" y="1629"/>
                        <a:pt x="5184" y="2893"/>
                      </a:cubicBezTo>
                      <a:cubicBezTo>
                        <a:pt x="5184" y="4156"/>
                        <a:pt x="4156" y="5184"/>
                        <a:pt x="2892" y="5184"/>
                      </a:cubicBezTo>
                      <a:cubicBezTo>
                        <a:pt x="1630" y="5184"/>
                        <a:pt x="602" y="4156"/>
                        <a:pt x="602" y="2893"/>
                      </a:cubicBezTo>
                      <a:cubicBezTo>
                        <a:pt x="602" y="1629"/>
                        <a:pt x="1630" y="602"/>
                        <a:pt x="2892" y="602"/>
                      </a:cubicBezTo>
                      <a:close/>
                      <a:moveTo>
                        <a:pt x="2892" y="0"/>
                      </a:moveTo>
                      <a:cubicBezTo>
                        <a:pt x="1298" y="0"/>
                        <a:pt x="0" y="1299"/>
                        <a:pt x="0" y="2893"/>
                      </a:cubicBezTo>
                      <a:cubicBezTo>
                        <a:pt x="0" y="4488"/>
                        <a:pt x="1298" y="5785"/>
                        <a:pt x="2892" y="5785"/>
                      </a:cubicBezTo>
                      <a:cubicBezTo>
                        <a:pt x="4487" y="5785"/>
                        <a:pt x="5785" y="4488"/>
                        <a:pt x="5785" y="2893"/>
                      </a:cubicBezTo>
                      <a:cubicBezTo>
                        <a:pt x="5785" y="1298"/>
                        <a:pt x="4487" y="0"/>
                        <a:pt x="289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8" name="Google Shape;448;p29"/>
                <p:cNvSpPr/>
                <p:nvPr/>
              </p:nvSpPr>
              <p:spPr>
                <a:xfrm>
                  <a:off x="5169375" y="2612108"/>
                  <a:ext cx="11991" cy="271427"/>
                </a:xfrm>
                <a:custGeom>
                  <a:rect b="b" l="l" r="r" t="t"/>
                  <a:pathLst>
                    <a:path extrusionOk="0" h="13785" w="609">
                      <a:moveTo>
                        <a:pt x="304" y="0"/>
                      </a:moveTo>
                      <a:cubicBezTo>
                        <a:pt x="136" y="0"/>
                        <a:pt x="1" y="139"/>
                        <a:pt x="4" y="307"/>
                      </a:cubicBezTo>
                      <a:lnTo>
                        <a:pt x="4" y="13485"/>
                      </a:lnTo>
                      <a:cubicBezTo>
                        <a:pt x="4" y="13651"/>
                        <a:pt x="138" y="13785"/>
                        <a:pt x="304" y="13785"/>
                      </a:cubicBezTo>
                      <a:cubicBezTo>
                        <a:pt x="470" y="13785"/>
                        <a:pt x="605" y="13651"/>
                        <a:pt x="605" y="13485"/>
                      </a:cubicBezTo>
                      <a:lnTo>
                        <a:pt x="605" y="307"/>
                      </a:lnTo>
                      <a:cubicBezTo>
                        <a:pt x="609" y="139"/>
                        <a:pt x="473" y="0"/>
                        <a:pt x="30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9" name="Google Shape;449;p29"/>
                <p:cNvSpPr/>
                <p:nvPr/>
              </p:nvSpPr>
              <p:spPr>
                <a:xfrm>
                  <a:off x="5124325" y="2839409"/>
                  <a:ext cx="106090" cy="102093"/>
                </a:xfrm>
                <a:custGeom>
                  <a:rect b="b" l="l" r="r" t="t"/>
                  <a:pathLst>
                    <a:path extrusionOk="0" h="5185" w="5388">
                      <a:moveTo>
                        <a:pt x="2592" y="1"/>
                      </a:moveTo>
                      <a:cubicBezTo>
                        <a:pt x="1161" y="1"/>
                        <a:pt x="0" y="1162"/>
                        <a:pt x="0" y="2593"/>
                      </a:cubicBezTo>
                      <a:cubicBezTo>
                        <a:pt x="0" y="3641"/>
                        <a:pt x="632" y="4586"/>
                        <a:pt x="1601" y="4988"/>
                      </a:cubicBezTo>
                      <a:cubicBezTo>
                        <a:pt x="1921" y="5120"/>
                        <a:pt x="2258" y="5185"/>
                        <a:pt x="2591" y="5185"/>
                      </a:cubicBezTo>
                      <a:cubicBezTo>
                        <a:pt x="3266" y="5185"/>
                        <a:pt x="3929" y="4922"/>
                        <a:pt x="4425" y="4426"/>
                      </a:cubicBezTo>
                      <a:cubicBezTo>
                        <a:pt x="5166" y="3685"/>
                        <a:pt x="5388" y="2569"/>
                        <a:pt x="4987" y="1602"/>
                      </a:cubicBezTo>
                      <a:cubicBezTo>
                        <a:pt x="4585" y="633"/>
                        <a:pt x="3640" y="1"/>
                        <a:pt x="2592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0" name="Google Shape;450;p29"/>
                <p:cNvSpPr/>
                <p:nvPr/>
              </p:nvSpPr>
              <p:spPr>
                <a:xfrm>
                  <a:off x="5118418" y="2833502"/>
                  <a:ext cx="113926" cy="113926"/>
                </a:xfrm>
                <a:custGeom>
                  <a:rect b="b" l="l" r="r" t="t"/>
                  <a:pathLst>
                    <a:path extrusionOk="0" h="5786" w="5786">
                      <a:moveTo>
                        <a:pt x="2892" y="602"/>
                      </a:moveTo>
                      <a:cubicBezTo>
                        <a:pt x="4156" y="602"/>
                        <a:pt x="5184" y="1629"/>
                        <a:pt x="5184" y="2893"/>
                      </a:cubicBezTo>
                      <a:cubicBezTo>
                        <a:pt x="5184" y="4157"/>
                        <a:pt x="4156" y="5185"/>
                        <a:pt x="2892" y="5185"/>
                      </a:cubicBezTo>
                      <a:cubicBezTo>
                        <a:pt x="1630" y="5185"/>
                        <a:pt x="602" y="4157"/>
                        <a:pt x="602" y="2893"/>
                      </a:cubicBezTo>
                      <a:cubicBezTo>
                        <a:pt x="602" y="1629"/>
                        <a:pt x="1630" y="602"/>
                        <a:pt x="2892" y="602"/>
                      </a:cubicBezTo>
                      <a:close/>
                      <a:moveTo>
                        <a:pt x="2892" y="1"/>
                      </a:moveTo>
                      <a:cubicBezTo>
                        <a:pt x="1298" y="1"/>
                        <a:pt x="0" y="1298"/>
                        <a:pt x="0" y="2893"/>
                      </a:cubicBezTo>
                      <a:cubicBezTo>
                        <a:pt x="0" y="4487"/>
                        <a:pt x="1298" y="5786"/>
                        <a:pt x="2892" y="5786"/>
                      </a:cubicBezTo>
                      <a:cubicBezTo>
                        <a:pt x="4487" y="5786"/>
                        <a:pt x="5785" y="4487"/>
                        <a:pt x="5785" y="2893"/>
                      </a:cubicBezTo>
                      <a:cubicBezTo>
                        <a:pt x="5785" y="1298"/>
                        <a:pt x="4487" y="1"/>
                        <a:pt x="289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1" name="Google Shape;451;p29"/>
                <p:cNvSpPr/>
                <p:nvPr/>
              </p:nvSpPr>
              <p:spPr>
                <a:xfrm>
                  <a:off x="4866130" y="2095698"/>
                  <a:ext cx="116092" cy="71258"/>
                </a:xfrm>
                <a:custGeom>
                  <a:rect b="b" l="l" r="r" t="t"/>
                  <a:pathLst>
                    <a:path extrusionOk="0" h="3619" w="5896">
                      <a:moveTo>
                        <a:pt x="343" y="0"/>
                      </a:moveTo>
                      <a:cubicBezTo>
                        <a:pt x="240" y="0"/>
                        <a:pt x="139" y="54"/>
                        <a:pt x="83" y="151"/>
                      </a:cubicBezTo>
                      <a:cubicBezTo>
                        <a:pt x="0" y="295"/>
                        <a:pt x="49" y="478"/>
                        <a:pt x="193" y="561"/>
                      </a:cubicBezTo>
                      <a:lnTo>
                        <a:pt x="5419" y="3579"/>
                      </a:lnTo>
                      <a:cubicBezTo>
                        <a:pt x="5465" y="3605"/>
                        <a:pt x="5516" y="3618"/>
                        <a:pt x="5569" y="3618"/>
                      </a:cubicBezTo>
                      <a:cubicBezTo>
                        <a:pt x="5570" y="3618"/>
                        <a:pt x="5571" y="3618"/>
                        <a:pt x="5572" y="3618"/>
                      </a:cubicBezTo>
                      <a:cubicBezTo>
                        <a:pt x="5707" y="3618"/>
                        <a:pt x="5824" y="3527"/>
                        <a:pt x="5860" y="3396"/>
                      </a:cubicBezTo>
                      <a:cubicBezTo>
                        <a:pt x="5895" y="3265"/>
                        <a:pt x="5837" y="3126"/>
                        <a:pt x="5720" y="3058"/>
                      </a:cubicBezTo>
                      <a:lnTo>
                        <a:pt x="493" y="41"/>
                      </a:lnTo>
                      <a:cubicBezTo>
                        <a:pt x="446" y="13"/>
                        <a:pt x="394" y="0"/>
                        <a:pt x="34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2" name="Google Shape;452;p29"/>
                <p:cNvSpPr/>
                <p:nvPr/>
              </p:nvSpPr>
              <p:spPr>
                <a:xfrm>
                  <a:off x="4978048" y="2272061"/>
                  <a:ext cx="403704" cy="127079"/>
                </a:xfrm>
                <a:custGeom>
                  <a:rect b="b" l="l" r="r" t="t"/>
                  <a:pathLst>
                    <a:path extrusionOk="0" h="6454" w="20503">
                      <a:moveTo>
                        <a:pt x="10462" y="0"/>
                      </a:moveTo>
                      <a:cubicBezTo>
                        <a:pt x="10411" y="0"/>
                        <a:pt x="10359" y="13"/>
                        <a:pt x="10313" y="40"/>
                      </a:cubicBezTo>
                      <a:lnTo>
                        <a:pt x="176" y="5893"/>
                      </a:lnTo>
                      <a:cubicBezTo>
                        <a:pt x="58" y="5961"/>
                        <a:pt x="0" y="6100"/>
                        <a:pt x="36" y="6231"/>
                      </a:cubicBezTo>
                      <a:cubicBezTo>
                        <a:pt x="71" y="6362"/>
                        <a:pt x="190" y="6454"/>
                        <a:pt x="326" y="6454"/>
                      </a:cubicBezTo>
                      <a:cubicBezTo>
                        <a:pt x="380" y="6454"/>
                        <a:pt x="431" y="6440"/>
                        <a:pt x="476" y="6414"/>
                      </a:cubicBezTo>
                      <a:lnTo>
                        <a:pt x="10460" y="650"/>
                      </a:lnTo>
                      <a:lnTo>
                        <a:pt x="20004" y="6324"/>
                      </a:lnTo>
                      <a:cubicBezTo>
                        <a:pt x="20053" y="6353"/>
                        <a:pt x="20106" y="6367"/>
                        <a:pt x="20159" y="6367"/>
                      </a:cubicBezTo>
                      <a:cubicBezTo>
                        <a:pt x="20261" y="6367"/>
                        <a:pt x="20362" y="6315"/>
                        <a:pt x="20418" y="6220"/>
                      </a:cubicBezTo>
                      <a:cubicBezTo>
                        <a:pt x="20502" y="6076"/>
                        <a:pt x="20455" y="5892"/>
                        <a:pt x="20311" y="5807"/>
                      </a:cubicBezTo>
                      <a:lnTo>
                        <a:pt x="10616" y="43"/>
                      </a:lnTo>
                      <a:cubicBezTo>
                        <a:pt x="10569" y="14"/>
                        <a:pt x="10515" y="0"/>
                        <a:pt x="1046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3" name="Google Shape;453;p29"/>
                <p:cNvSpPr/>
                <p:nvPr/>
              </p:nvSpPr>
              <p:spPr>
                <a:xfrm>
                  <a:off x="5178059" y="2039739"/>
                  <a:ext cx="12011" cy="244176"/>
                </a:xfrm>
                <a:custGeom>
                  <a:rect b="b" l="l" r="r" t="t"/>
                  <a:pathLst>
                    <a:path extrusionOk="0" h="12401" w="610">
                      <a:moveTo>
                        <a:pt x="304" y="1"/>
                      </a:moveTo>
                      <a:cubicBezTo>
                        <a:pt x="136" y="1"/>
                        <a:pt x="1" y="139"/>
                        <a:pt x="4" y="308"/>
                      </a:cubicBezTo>
                      <a:lnTo>
                        <a:pt x="4" y="12099"/>
                      </a:lnTo>
                      <a:cubicBezTo>
                        <a:pt x="4" y="12265"/>
                        <a:pt x="138" y="12400"/>
                        <a:pt x="304" y="12400"/>
                      </a:cubicBezTo>
                      <a:cubicBezTo>
                        <a:pt x="470" y="12400"/>
                        <a:pt x="604" y="12265"/>
                        <a:pt x="605" y="12100"/>
                      </a:cubicBezTo>
                      <a:lnTo>
                        <a:pt x="605" y="308"/>
                      </a:lnTo>
                      <a:cubicBezTo>
                        <a:pt x="609" y="139"/>
                        <a:pt x="473" y="1"/>
                        <a:pt x="30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54" name="Google Shape;454;p29"/>
              <p:cNvGrpSpPr/>
              <p:nvPr/>
            </p:nvGrpSpPr>
            <p:grpSpPr>
              <a:xfrm>
                <a:off x="5312187" y="1140950"/>
                <a:ext cx="627501" cy="773285"/>
                <a:chOff x="5312187" y="1140950"/>
                <a:chExt cx="627501" cy="773285"/>
              </a:xfrm>
            </p:grpSpPr>
            <p:sp>
              <p:nvSpPr>
                <p:cNvPr id="455" name="Google Shape;455;p29"/>
                <p:cNvSpPr/>
                <p:nvPr/>
              </p:nvSpPr>
              <p:spPr>
                <a:xfrm>
                  <a:off x="5791166" y="1140969"/>
                  <a:ext cx="148404" cy="11853"/>
                </a:xfrm>
                <a:custGeom>
                  <a:rect b="b" l="l" r="r" t="t"/>
                  <a:pathLst>
                    <a:path extrusionOk="0" h="602" w="7537">
                      <a:moveTo>
                        <a:pt x="294" y="0"/>
                      </a:moveTo>
                      <a:cubicBezTo>
                        <a:pt x="131" y="4"/>
                        <a:pt x="0" y="136"/>
                        <a:pt x="0" y="300"/>
                      </a:cubicBezTo>
                      <a:cubicBezTo>
                        <a:pt x="0" y="464"/>
                        <a:pt x="131" y="596"/>
                        <a:pt x="294" y="601"/>
                      </a:cubicBezTo>
                      <a:lnTo>
                        <a:pt x="7242" y="601"/>
                      </a:lnTo>
                      <a:cubicBezTo>
                        <a:pt x="7406" y="596"/>
                        <a:pt x="7536" y="464"/>
                        <a:pt x="7536" y="300"/>
                      </a:cubicBezTo>
                      <a:cubicBezTo>
                        <a:pt x="7536" y="136"/>
                        <a:pt x="7406" y="4"/>
                        <a:pt x="724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6" name="Google Shape;456;p29"/>
                <p:cNvSpPr/>
                <p:nvPr/>
              </p:nvSpPr>
              <p:spPr>
                <a:xfrm>
                  <a:off x="5448875" y="1140950"/>
                  <a:ext cx="297142" cy="11873"/>
                </a:xfrm>
                <a:custGeom>
                  <a:rect b="b" l="l" r="r" t="t"/>
                  <a:pathLst>
                    <a:path extrusionOk="0" h="603" w="15091">
                      <a:moveTo>
                        <a:pt x="299" y="1"/>
                      </a:moveTo>
                      <a:cubicBezTo>
                        <a:pt x="134" y="1"/>
                        <a:pt x="0" y="136"/>
                        <a:pt x="0" y="301"/>
                      </a:cubicBezTo>
                      <a:cubicBezTo>
                        <a:pt x="0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4783" y="602"/>
                      </a:lnTo>
                      <a:cubicBezTo>
                        <a:pt x="14785" y="602"/>
                        <a:pt x="14787" y="602"/>
                        <a:pt x="14789" y="602"/>
                      </a:cubicBezTo>
                      <a:cubicBezTo>
                        <a:pt x="14955" y="602"/>
                        <a:pt x="15090" y="467"/>
                        <a:pt x="15090" y="301"/>
                      </a:cubicBezTo>
                      <a:cubicBezTo>
                        <a:pt x="15090" y="136"/>
                        <a:pt x="14956" y="1"/>
                        <a:pt x="14792" y="1"/>
                      </a:cubicBezTo>
                      <a:cubicBezTo>
                        <a:pt x="14789" y="1"/>
                        <a:pt x="14786" y="1"/>
                        <a:pt x="14783" y="1"/>
                      </a:cubicBezTo>
                      <a:lnTo>
                        <a:pt x="307" y="1"/>
                      </a:lnTo>
                      <a:cubicBezTo>
                        <a:pt x="305" y="1"/>
                        <a:pt x="302" y="1"/>
                        <a:pt x="29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7" name="Google Shape;457;p29"/>
                <p:cNvSpPr/>
                <p:nvPr/>
              </p:nvSpPr>
              <p:spPr>
                <a:xfrm>
                  <a:off x="5312305" y="1140969"/>
                  <a:ext cx="85711" cy="11853"/>
                </a:xfrm>
                <a:custGeom>
                  <a:rect b="b" l="l" r="r" t="t"/>
                  <a:pathLst>
                    <a:path extrusionOk="0" h="602" w="4353">
                      <a:moveTo>
                        <a:pt x="294" y="0"/>
                      </a:moveTo>
                      <a:cubicBezTo>
                        <a:pt x="131" y="4"/>
                        <a:pt x="0" y="136"/>
                        <a:pt x="0" y="300"/>
                      </a:cubicBezTo>
                      <a:cubicBezTo>
                        <a:pt x="0" y="464"/>
                        <a:pt x="131" y="596"/>
                        <a:pt x="294" y="601"/>
                      </a:cubicBezTo>
                      <a:lnTo>
                        <a:pt x="4059" y="601"/>
                      </a:lnTo>
                      <a:cubicBezTo>
                        <a:pt x="4222" y="596"/>
                        <a:pt x="4353" y="464"/>
                        <a:pt x="4353" y="300"/>
                      </a:cubicBezTo>
                      <a:cubicBezTo>
                        <a:pt x="4353" y="136"/>
                        <a:pt x="4222" y="4"/>
                        <a:pt x="40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8" name="Google Shape;458;p29"/>
                <p:cNvSpPr/>
                <p:nvPr/>
              </p:nvSpPr>
              <p:spPr>
                <a:xfrm>
                  <a:off x="5568590" y="1198267"/>
                  <a:ext cx="370979" cy="11873"/>
                </a:xfrm>
                <a:custGeom>
                  <a:rect b="b" l="l" r="r" t="t"/>
                  <a:pathLst>
                    <a:path extrusionOk="0" h="603" w="18841">
                      <a:moveTo>
                        <a:pt x="301" y="1"/>
                      </a:moveTo>
                      <a:cubicBezTo>
                        <a:pt x="135" y="1"/>
                        <a:pt x="0" y="135"/>
                        <a:pt x="0" y="301"/>
                      </a:cubicBezTo>
                      <a:cubicBezTo>
                        <a:pt x="0" y="468"/>
                        <a:pt x="135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8546" y="602"/>
                      </a:lnTo>
                      <a:cubicBezTo>
                        <a:pt x="18710" y="598"/>
                        <a:pt x="18840" y="464"/>
                        <a:pt x="18840" y="301"/>
                      </a:cubicBezTo>
                      <a:cubicBezTo>
                        <a:pt x="18840" y="138"/>
                        <a:pt x="18710" y="4"/>
                        <a:pt x="18546" y="1"/>
                      </a:cubicBezTo>
                      <a:lnTo>
                        <a:pt x="307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9" name="Google Shape;459;p29"/>
                <p:cNvSpPr/>
                <p:nvPr/>
              </p:nvSpPr>
              <p:spPr>
                <a:xfrm>
                  <a:off x="5312325" y="1198267"/>
                  <a:ext cx="137259" cy="11873"/>
                </a:xfrm>
                <a:custGeom>
                  <a:rect b="b" l="l" r="r" t="t"/>
                  <a:pathLst>
                    <a:path extrusionOk="0" h="603" w="6971">
                      <a:moveTo>
                        <a:pt x="6669" y="1"/>
                      </a:moveTo>
                      <a:cubicBezTo>
                        <a:pt x="6667" y="1"/>
                        <a:pt x="6665" y="1"/>
                        <a:pt x="6663" y="1"/>
                      </a:cubicBezTo>
                      <a:lnTo>
                        <a:pt x="293" y="1"/>
                      </a:lnTo>
                      <a:cubicBezTo>
                        <a:pt x="131" y="4"/>
                        <a:pt x="0" y="138"/>
                        <a:pt x="0" y="301"/>
                      </a:cubicBezTo>
                      <a:cubicBezTo>
                        <a:pt x="0" y="464"/>
                        <a:pt x="131" y="598"/>
                        <a:pt x="293" y="602"/>
                      </a:cubicBezTo>
                      <a:lnTo>
                        <a:pt x="6663" y="602"/>
                      </a:lnTo>
                      <a:cubicBezTo>
                        <a:pt x="6665" y="602"/>
                        <a:pt x="6667" y="602"/>
                        <a:pt x="6669" y="602"/>
                      </a:cubicBezTo>
                      <a:cubicBezTo>
                        <a:pt x="6836" y="602"/>
                        <a:pt x="6971" y="468"/>
                        <a:pt x="6971" y="301"/>
                      </a:cubicBezTo>
                      <a:cubicBezTo>
                        <a:pt x="6971" y="135"/>
                        <a:pt x="6836" y="1"/>
                        <a:pt x="666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0" name="Google Shape;460;p29"/>
                <p:cNvSpPr/>
                <p:nvPr/>
              </p:nvSpPr>
              <p:spPr>
                <a:xfrm>
                  <a:off x="5865003" y="1263776"/>
                  <a:ext cx="74566" cy="11873"/>
                </a:xfrm>
                <a:custGeom>
                  <a:rect b="b" l="l" r="r" t="t"/>
                  <a:pathLst>
                    <a:path extrusionOk="0" h="603" w="3787">
                      <a:moveTo>
                        <a:pt x="299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3492" y="602"/>
                      </a:lnTo>
                      <a:cubicBezTo>
                        <a:pt x="3656" y="597"/>
                        <a:pt x="3786" y="464"/>
                        <a:pt x="3786" y="301"/>
                      </a:cubicBezTo>
                      <a:cubicBezTo>
                        <a:pt x="3786" y="137"/>
                        <a:pt x="3656" y="4"/>
                        <a:pt x="3492" y="1"/>
                      </a:cubicBezTo>
                      <a:lnTo>
                        <a:pt x="308" y="1"/>
                      </a:lnTo>
                      <a:cubicBezTo>
                        <a:pt x="305" y="1"/>
                        <a:pt x="302" y="1"/>
                        <a:pt x="29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1" name="Google Shape;461;p29"/>
                <p:cNvSpPr/>
                <p:nvPr/>
              </p:nvSpPr>
              <p:spPr>
                <a:xfrm>
                  <a:off x="5688542" y="1263776"/>
                  <a:ext cx="137003" cy="11853"/>
                </a:xfrm>
                <a:custGeom>
                  <a:rect b="b" l="l" r="r" t="t"/>
                  <a:pathLst>
                    <a:path extrusionOk="0" h="602" w="6958">
                      <a:moveTo>
                        <a:pt x="294" y="1"/>
                      </a:moveTo>
                      <a:cubicBezTo>
                        <a:pt x="131" y="4"/>
                        <a:pt x="0" y="137"/>
                        <a:pt x="0" y="301"/>
                      </a:cubicBezTo>
                      <a:cubicBezTo>
                        <a:pt x="0" y="464"/>
                        <a:pt x="131" y="597"/>
                        <a:pt x="294" y="602"/>
                      </a:cubicBezTo>
                      <a:lnTo>
                        <a:pt x="6664" y="602"/>
                      </a:lnTo>
                      <a:cubicBezTo>
                        <a:pt x="6827" y="597"/>
                        <a:pt x="6958" y="464"/>
                        <a:pt x="6958" y="301"/>
                      </a:cubicBezTo>
                      <a:cubicBezTo>
                        <a:pt x="6958" y="137"/>
                        <a:pt x="6827" y="4"/>
                        <a:pt x="666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2" name="Google Shape;462;p29"/>
                <p:cNvSpPr/>
                <p:nvPr/>
              </p:nvSpPr>
              <p:spPr>
                <a:xfrm>
                  <a:off x="5312325" y="1263776"/>
                  <a:ext cx="302576" cy="11873"/>
                </a:xfrm>
                <a:custGeom>
                  <a:rect b="b" l="l" r="r" t="t"/>
                  <a:pathLst>
                    <a:path extrusionOk="0" h="603" w="15367">
                      <a:moveTo>
                        <a:pt x="15068" y="1"/>
                      </a:moveTo>
                      <a:cubicBezTo>
                        <a:pt x="15065" y="1"/>
                        <a:pt x="15062" y="1"/>
                        <a:pt x="15059" y="1"/>
                      </a:cubicBezTo>
                      <a:lnTo>
                        <a:pt x="293" y="1"/>
                      </a:lnTo>
                      <a:cubicBezTo>
                        <a:pt x="131" y="4"/>
                        <a:pt x="0" y="137"/>
                        <a:pt x="0" y="301"/>
                      </a:cubicBezTo>
                      <a:cubicBezTo>
                        <a:pt x="0" y="464"/>
                        <a:pt x="131" y="597"/>
                        <a:pt x="293" y="602"/>
                      </a:cubicBezTo>
                      <a:lnTo>
                        <a:pt x="15059" y="602"/>
                      </a:lnTo>
                      <a:cubicBezTo>
                        <a:pt x="15062" y="602"/>
                        <a:pt x="15064" y="602"/>
                        <a:pt x="15066" y="602"/>
                      </a:cubicBezTo>
                      <a:cubicBezTo>
                        <a:pt x="15231" y="602"/>
                        <a:pt x="15366" y="467"/>
                        <a:pt x="15366" y="301"/>
                      </a:cubicBezTo>
                      <a:cubicBezTo>
                        <a:pt x="15366" y="135"/>
                        <a:pt x="15232" y="1"/>
                        <a:pt x="1506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3" name="Google Shape;463;p29"/>
                <p:cNvSpPr/>
                <p:nvPr/>
              </p:nvSpPr>
              <p:spPr>
                <a:xfrm>
                  <a:off x="5608600" y="1329265"/>
                  <a:ext cx="331087" cy="11853"/>
                </a:xfrm>
                <a:custGeom>
                  <a:rect b="b" l="l" r="r" t="t"/>
                  <a:pathLst>
                    <a:path extrusionOk="0" h="602" w="16815">
                      <a:moveTo>
                        <a:pt x="302" y="1"/>
                      </a:moveTo>
                      <a:cubicBezTo>
                        <a:pt x="136" y="1"/>
                        <a:pt x="1" y="136"/>
                        <a:pt x="1" y="302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lnTo>
                        <a:pt x="16514" y="602"/>
                      </a:lnTo>
                      <a:cubicBezTo>
                        <a:pt x="16680" y="602"/>
                        <a:pt x="16814" y="468"/>
                        <a:pt x="16814" y="302"/>
                      </a:cubicBezTo>
                      <a:cubicBezTo>
                        <a:pt x="16814" y="136"/>
                        <a:pt x="16680" y="1"/>
                        <a:pt x="1651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4" name="Google Shape;464;p29"/>
                <p:cNvSpPr/>
                <p:nvPr/>
              </p:nvSpPr>
              <p:spPr>
                <a:xfrm>
                  <a:off x="5312187" y="1329265"/>
                  <a:ext cx="239864" cy="11853"/>
                </a:xfrm>
                <a:custGeom>
                  <a:rect b="b" l="l" r="r" t="t"/>
                  <a:pathLst>
                    <a:path extrusionOk="0" h="602" w="12182">
                      <a:moveTo>
                        <a:pt x="300" y="1"/>
                      </a:moveTo>
                      <a:cubicBezTo>
                        <a:pt x="134" y="1"/>
                        <a:pt x="0" y="136"/>
                        <a:pt x="0" y="302"/>
                      </a:cubicBezTo>
                      <a:cubicBezTo>
                        <a:pt x="0" y="468"/>
                        <a:pt x="134" y="602"/>
                        <a:pt x="300" y="602"/>
                      </a:cubicBezTo>
                      <a:lnTo>
                        <a:pt x="11882" y="602"/>
                      </a:lnTo>
                      <a:cubicBezTo>
                        <a:pt x="12048" y="602"/>
                        <a:pt x="12182" y="468"/>
                        <a:pt x="12182" y="302"/>
                      </a:cubicBezTo>
                      <a:cubicBezTo>
                        <a:pt x="12182" y="136"/>
                        <a:pt x="12048" y="1"/>
                        <a:pt x="1188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5" name="Google Shape;465;p29"/>
                <p:cNvSpPr/>
                <p:nvPr/>
              </p:nvSpPr>
              <p:spPr>
                <a:xfrm>
                  <a:off x="5791166" y="1394773"/>
                  <a:ext cx="148404" cy="11853"/>
                </a:xfrm>
                <a:custGeom>
                  <a:rect b="b" l="l" r="r" t="t"/>
                  <a:pathLst>
                    <a:path extrusionOk="0" h="602" w="7537">
                      <a:moveTo>
                        <a:pt x="294" y="1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7242" y="602"/>
                      </a:lnTo>
                      <a:cubicBezTo>
                        <a:pt x="7406" y="598"/>
                        <a:pt x="7536" y="464"/>
                        <a:pt x="7536" y="300"/>
                      </a:cubicBezTo>
                      <a:cubicBezTo>
                        <a:pt x="7536" y="137"/>
                        <a:pt x="7406" y="4"/>
                        <a:pt x="72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6" name="Google Shape;466;p29"/>
                <p:cNvSpPr/>
                <p:nvPr/>
              </p:nvSpPr>
              <p:spPr>
                <a:xfrm>
                  <a:off x="5448875" y="1394773"/>
                  <a:ext cx="297142" cy="11853"/>
                </a:xfrm>
                <a:custGeom>
                  <a:rect b="b" l="l" r="r" t="t"/>
                  <a:pathLst>
                    <a:path extrusionOk="0" h="602" w="15091">
                      <a:moveTo>
                        <a:pt x="301" y="0"/>
                      </a:moveTo>
                      <a:cubicBezTo>
                        <a:pt x="135" y="0"/>
                        <a:pt x="0" y="134"/>
                        <a:pt x="0" y="300"/>
                      </a:cubicBezTo>
                      <a:cubicBezTo>
                        <a:pt x="0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4783" y="602"/>
                      </a:lnTo>
                      <a:cubicBezTo>
                        <a:pt x="14785" y="602"/>
                        <a:pt x="14787" y="602"/>
                        <a:pt x="14789" y="602"/>
                      </a:cubicBezTo>
                      <a:cubicBezTo>
                        <a:pt x="14955" y="602"/>
                        <a:pt x="15090" y="467"/>
                        <a:pt x="15090" y="300"/>
                      </a:cubicBezTo>
                      <a:cubicBezTo>
                        <a:pt x="15090" y="134"/>
                        <a:pt x="14955" y="0"/>
                        <a:pt x="14789" y="0"/>
                      </a:cubicBezTo>
                      <a:cubicBezTo>
                        <a:pt x="14787" y="0"/>
                        <a:pt x="14785" y="0"/>
                        <a:pt x="14783" y="1"/>
                      </a:cubicBezTo>
                      <a:lnTo>
                        <a:pt x="307" y="1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7" name="Google Shape;467;p29"/>
                <p:cNvSpPr/>
                <p:nvPr/>
              </p:nvSpPr>
              <p:spPr>
                <a:xfrm>
                  <a:off x="5312305" y="1394773"/>
                  <a:ext cx="85711" cy="11853"/>
                </a:xfrm>
                <a:custGeom>
                  <a:rect b="b" l="l" r="r" t="t"/>
                  <a:pathLst>
                    <a:path extrusionOk="0" h="602" w="4353">
                      <a:moveTo>
                        <a:pt x="294" y="1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4059" y="602"/>
                      </a:lnTo>
                      <a:cubicBezTo>
                        <a:pt x="4222" y="598"/>
                        <a:pt x="4353" y="464"/>
                        <a:pt x="4353" y="300"/>
                      </a:cubicBezTo>
                      <a:cubicBezTo>
                        <a:pt x="4353" y="137"/>
                        <a:pt x="4222" y="4"/>
                        <a:pt x="405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8" name="Google Shape;468;p29"/>
                <p:cNvSpPr/>
                <p:nvPr/>
              </p:nvSpPr>
              <p:spPr>
                <a:xfrm>
                  <a:off x="5568590" y="1452091"/>
                  <a:ext cx="370979" cy="11834"/>
                </a:xfrm>
                <a:custGeom>
                  <a:rect b="b" l="l" r="r" t="t"/>
                  <a:pathLst>
                    <a:path extrusionOk="0" h="601" w="18841">
                      <a:moveTo>
                        <a:pt x="299" y="0"/>
                      </a:moveTo>
                      <a:cubicBezTo>
                        <a:pt x="134" y="0"/>
                        <a:pt x="0" y="135"/>
                        <a:pt x="0" y="300"/>
                      </a:cubicBezTo>
                      <a:cubicBezTo>
                        <a:pt x="0" y="466"/>
                        <a:pt x="134" y="600"/>
                        <a:pt x="299" y="600"/>
                      </a:cubicBezTo>
                      <a:cubicBezTo>
                        <a:pt x="302" y="600"/>
                        <a:pt x="305" y="600"/>
                        <a:pt x="307" y="600"/>
                      </a:cubicBezTo>
                      <a:lnTo>
                        <a:pt x="18546" y="600"/>
                      </a:lnTo>
                      <a:cubicBezTo>
                        <a:pt x="18710" y="597"/>
                        <a:pt x="18840" y="464"/>
                        <a:pt x="18840" y="300"/>
                      </a:cubicBezTo>
                      <a:cubicBezTo>
                        <a:pt x="18840" y="137"/>
                        <a:pt x="18710" y="4"/>
                        <a:pt x="18546" y="0"/>
                      </a:cubicBezTo>
                      <a:lnTo>
                        <a:pt x="307" y="0"/>
                      </a:lnTo>
                      <a:cubicBezTo>
                        <a:pt x="305" y="0"/>
                        <a:pt x="302" y="0"/>
                        <a:pt x="29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9" name="Google Shape;469;p29"/>
                <p:cNvSpPr/>
                <p:nvPr/>
              </p:nvSpPr>
              <p:spPr>
                <a:xfrm>
                  <a:off x="5312325" y="1452091"/>
                  <a:ext cx="137259" cy="11834"/>
                </a:xfrm>
                <a:custGeom>
                  <a:rect b="b" l="l" r="r" t="t"/>
                  <a:pathLst>
                    <a:path extrusionOk="0" h="601" w="6971">
                      <a:moveTo>
                        <a:pt x="6671" y="0"/>
                      </a:moveTo>
                      <a:cubicBezTo>
                        <a:pt x="6668" y="0"/>
                        <a:pt x="6665" y="0"/>
                        <a:pt x="6663" y="0"/>
                      </a:cubicBezTo>
                      <a:lnTo>
                        <a:pt x="293" y="0"/>
                      </a:ln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7"/>
                        <a:pt x="293" y="600"/>
                      </a:cubicBezTo>
                      <a:lnTo>
                        <a:pt x="6663" y="600"/>
                      </a:lnTo>
                      <a:cubicBezTo>
                        <a:pt x="6665" y="600"/>
                        <a:pt x="6668" y="600"/>
                        <a:pt x="6671" y="600"/>
                      </a:cubicBezTo>
                      <a:cubicBezTo>
                        <a:pt x="6837" y="600"/>
                        <a:pt x="6971" y="466"/>
                        <a:pt x="6971" y="300"/>
                      </a:cubicBezTo>
                      <a:cubicBezTo>
                        <a:pt x="6971" y="135"/>
                        <a:pt x="6837" y="0"/>
                        <a:pt x="667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0" name="Google Shape;470;p29"/>
                <p:cNvSpPr/>
                <p:nvPr/>
              </p:nvSpPr>
              <p:spPr>
                <a:xfrm>
                  <a:off x="5865003" y="1517560"/>
                  <a:ext cx="74566" cy="11873"/>
                </a:xfrm>
                <a:custGeom>
                  <a:rect b="b" l="l" r="r" t="t"/>
                  <a:pathLst>
                    <a:path extrusionOk="0" h="603" w="3787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3492" y="602"/>
                      </a:lnTo>
                      <a:cubicBezTo>
                        <a:pt x="3656" y="599"/>
                        <a:pt x="3786" y="465"/>
                        <a:pt x="3786" y="301"/>
                      </a:cubicBezTo>
                      <a:cubicBezTo>
                        <a:pt x="3786" y="139"/>
                        <a:pt x="3656" y="5"/>
                        <a:pt x="3492" y="1"/>
                      </a:cubicBezTo>
                      <a:lnTo>
                        <a:pt x="308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1" name="Google Shape;471;p29"/>
                <p:cNvSpPr/>
                <p:nvPr/>
              </p:nvSpPr>
              <p:spPr>
                <a:xfrm>
                  <a:off x="5688542" y="1517580"/>
                  <a:ext cx="137003" cy="11853"/>
                </a:xfrm>
                <a:custGeom>
                  <a:rect b="b" l="l" r="r" t="t"/>
                  <a:pathLst>
                    <a:path extrusionOk="0" h="602" w="6958">
                      <a:moveTo>
                        <a:pt x="294" y="0"/>
                      </a:moveTo>
                      <a:cubicBezTo>
                        <a:pt x="131" y="4"/>
                        <a:pt x="0" y="138"/>
                        <a:pt x="0" y="300"/>
                      </a:cubicBezTo>
                      <a:cubicBezTo>
                        <a:pt x="0" y="464"/>
                        <a:pt x="131" y="598"/>
                        <a:pt x="294" y="601"/>
                      </a:cubicBezTo>
                      <a:lnTo>
                        <a:pt x="6664" y="601"/>
                      </a:lnTo>
                      <a:cubicBezTo>
                        <a:pt x="6827" y="598"/>
                        <a:pt x="6958" y="464"/>
                        <a:pt x="6958" y="300"/>
                      </a:cubicBezTo>
                      <a:cubicBezTo>
                        <a:pt x="6958" y="138"/>
                        <a:pt x="6827" y="4"/>
                        <a:pt x="666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2" name="Google Shape;472;p29"/>
                <p:cNvSpPr/>
                <p:nvPr/>
              </p:nvSpPr>
              <p:spPr>
                <a:xfrm>
                  <a:off x="5312325" y="1517560"/>
                  <a:ext cx="302576" cy="11873"/>
                </a:xfrm>
                <a:custGeom>
                  <a:rect b="b" l="l" r="r" t="t"/>
                  <a:pathLst>
                    <a:path extrusionOk="0" h="603" w="15367">
                      <a:moveTo>
                        <a:pt x="15066" y="1"/>
                      </a:moveTo>
                      <a:cubicBezTo>
                        <a:pt x="15064" y="1"/>
                        <a:pt x="15062" y="1"/>
                        <a:pt x="15059" y="1"/>
                      </a:cubicBezTo>
                      <a:lnTo>
                        <a:pt x="293" y="1"/>
                      </a:lnTo>
                      <a:cubicBezTo>
                        <a:pt x="131" y="5"/>
                        <a:pt x="0" y="139"/>
                        <a:pt x="0" y="301"/>
                      </a:cubicBezTo>
                      <a:cubicBezTo>
                        <a:pt x="0" y="465"/>
                        <a:pt x="131" y="599"/>
                        <a:pt x="293" y="602"/>
                      </a:cubicBezTo>
                      <a:lnTo>
                        <a:pt x="15059" y="602"/>
                      </a:lnTo>
                      <a:cubicBezTo>
                        <a:pt x="15062" y="602"/>
                        <a:pt x="15064" y="602"/>
                        <a:pt x="15066" y="602"/>
                      </a:cubicBezTo>
                      <a:cubicBezTo>
                        <a:pt x="15231" y="602"/>
                        <a:pt x="15366" y="468"/>
                        <a:pt x="15366" y="301"/>
                      </a:cubicBezTo>
                      <a:cubicBezTo>
                        <a:pt x="15366" y="135"/>
                        <a:pt x="15231" y="1"/>
                        <a:pt x="15066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3" name="Google Shape;473;p29"/>
                <p:cNvSpPr/>
                <p:nvPr/>
              </p:nvSpPr>
              <p:spPr>
                <a:xfrm>
                  <a:off x="5608600" y="1583049"/>
                  <a:ext cx="331087" cy="11853"/>
                </a:xfrm>
                <a:custGeom>
                  <a:rect b="b" l="l" r="r" t="t"/>
                  <a:pathLst>
                    <a:path extrusionOk="0" h="602" w="16815">
                      <a:moveTo>
                        <a:pt x="302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lnTo>
                        <a:pt x="16514" y="602"/>
                      </a:lnTo>
                      <a:cubicBezTo>
                        <a:pt x="16680" y="602"/>
                        <a:pt x="16814" y="468"/>
                        <a:pt x="16814" y="302"/>
                      </a:cubicBezTo>
                      <a:cubicBezTo>
                        <a:pt x="16814" y="135"/>
                        <a:pt x="16680" y="1"/>
                        <a:pt x="1651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4" name="Google Shape;474;p29"/>
                <p:cNvSpPr/>
                <p:nvPr/>
              </p:nvSpPr>
              <p:spPr>
                <a:xfrm>
                  <a:off x="5312187" y="1583049"/>
                  <a:ext cx="239864" cy="11853"/>
                </a:xfrm>
                <a:custGeom>
                  <a:rect b="b" l="l" r="r" t="t"/>
                  <a:pathLst>
                    <a:path extrusionOk="0" h="602" w="12182">
                      <a:moveTo>
                        <a:pt x="300" y="1"/>
                      </a:moveTo>
                      <a:cubicBezTo>
                        <a:pt x="134" y="1"/>
                        <a:pt x="0" y="135"/>
                        <a:pt x="0" y="302"/>
                      </a:cubicBezTo>
                      <a:cubicBezTo>
                        <a:pt x="0" y="468"/>
                        <a:pt x="134" y="602"/>
                        <a:pt x="300" y="602"/>
                      </a:cubicBezTo>
                      <a:lnTo>
                        <a:pt x="11882" y="602"/>
                      </a:lnTo>
                      <a:cubicBezTo>
                        <a:pt x="12048" y="602"/>
                        <a:pt x="12182" y="468"/>
                        <a:pt x="12182" y="302"/>
                      </a:cubicBezTo>
                      <a:cubicBezTo>
                        <a:pt x="12182" y="135"/>
                        <a:pt x="12048" y="1"/>
                        <a:pt x="1188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5" name="Google Shape;475;p29"/>
                <p:cNvSpPr/>
                <p:nvPr/>
              </p:nvSpPr>
              <p:spPr>
                <a:xfrm>
                  <a:off x="5791166" y="1648558"/>
                  <a:ext cx="148404" cy="11853"/>
                </a:xfrm>
                <a:custGeom>
                  <a:rect b="b" l="l" r="r" t="t"/>
                  <a:pathLst>
                    <a:path extrusionOk="0" h="602" w="7537">
                      <a:moveTo>
                        <a:pt x="294" y="1"/>
                      </a:moveTo>
                      <a:cubicBezTo>
                        <a:pt x="131" y="4"/>
                        <a:pt x="0" y="138"/>
                        <a:pt x="0" y="302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7242" y="602"/>
                      </a:lnTo>
                      <a:cubicBezTo>
                        <a:pt x="7406" y="598"/>
                        <a:pt x="7536" y="464"/>
                        <a:pt x="7536" y="302"/>
                      </a:cubicBezTo>
                      <a:cubicBezTo>
                        <a:pt x="7536" y="138"/>
                        <a:pt x="7406" y="4"/>
                        <a:pt x="72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6" name="Google Shape;476;p29"/>
                <p:cNvSpPr/>
                <p:nvPr/>
              </p:nvSpPr>
              <p:spPr>
                <a:xfrm>
                  <a:off x="5448875" y="1648558"/>
                  <a:ext cx="297142" cy="11853"/>
                </a:xfrm>
                <a:custGeom>
                  <a:rect b="b" l="l" r="r" t="t"/>
                  <a:pathLst>
                    <a:path extrusionOk="0" h="602" w="15091">
                      <a:moveTo>
                        <a:pt x="301" y="1"/>
                      </a:moveTo>
                      <a:cubicBezTo>
                        <a:pt x="135" y="1"/>
                        <a:pt x="0" y="135"/>
                        <a:pt x="0" y="302"/>
                      </a:cubicBezTo>
                      <a:cubicBezTo>
                        <a:pt x="0" y="468"/>
                        <a:pt x="135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4783" y="602"/>
                      </a:lnTo>
                      <a:cubicBezTo>
                        <a:pt x="14785" y="602"/>
                        <a:pt x="14787" y="602"/>
                        <a:pt x="14789" y="602"/>
                      </a:cubicBezTo>
                      <a:cubicBezTo>
                        <a:pt x="14955" y="602"/>
                        <a:pt x="15090" y="468"/>
                        <a:pt x="15090" y="302"/>
                      </a:cubicBezTo>
                      <a:cubicBezTo>
                        <a:pt x="15090" y="135"/>
                        <a:pt x="14955" y="1"/>
                        <a:pt x="14789" y="1"/>
                      </a:cubicBezTo>
                      <a:cubicBezTo>
                        <a:pt x="14787" y="1"/>
                        <a:pt x="14785" y="1"/>
                        <a:pt x="14783" y="1"/>
                      </a:cubicBezTo>
                      <a:lnTo>
                        <a:pt x="307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7" name="Google Shape;477;p29"/>
                <p:cNvSpPr/>
                <p:nvPr/>
              </p:nvSpPr>
              <p:spPr>
                <a:xfrm>
                  <a:off x="5312305" y="1648558"/>
                  <a:ext cx="85711" cy="11853"/>
                </a:xfrm>
                <a:custGeom>
                  <a:rect b="b" l="l" r="r" t="t"/>
                  <a:pathLst>
                    <a:path extrusionOk="0" h="602" w="4353">
                      <a:moveTo>
                        <a:pt x="294" y="1"/>
                      </a:moveTo>
                      <a:cubicBezTo>
                        <a:pt x="131" y="4"/>
                        <a:pt x="0" y="138"/>
                        <a:pt x="0" y="302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4059" y="602"/>
                      </a:lnTo>
                      <a:cubicBezTo>
                        <a:pt x="4222" y="598"/>
                        <a:pt x="4353" y="464"/>
                        <a:pt x="4353" y="302"/>
                      </a:cubicBezTo>
                      <a:cubicBezTo>
                        <a:pt x="4353" y="138"/>
                        <a:pt x="4222" y="4"/>
                        <a:pt x="405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8" name="Google Shape;478;p29"/>
                <p:cNvSpPr/>
                <p:nvPr/>
              </p:nvSpPr>
              <p:spPr>
                <a:xfrm>
                  <a:off x="5568590" y="1705875"/>
                  <a:ext cx="370979" cy="11853"/>
                </a:xfrm>
                <a:custGeom>
                  <a:rect b="b" l="l" r="r" t="t"/>
                  <a:pathLst>
                    <a:path extrusionOk="0" h="602" w="18841">
                      <a:moveTo>
                        <a:pt x="301" y="0"/>
                      </a:moveTo>
                      <a:cubicBezTo>
                        <a:pt x="135" y="0"/>
                        <a:pt x="0" y="134"/>
                        <a:pt x="0" y="300"/>
                      </a:cubicBezTo>
                      <a:cubicBezTo>
                        <a:pt x="0" y="468"/>
                        <a:pt x="135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8546" y="602"/>
                      </a:lnTo>
                      <a:cubicBezTo>
                        <a:pt x="18710" y="598"/>
                        <a:pt x="18840" y="464"/>
                        <a:pt x="18840" y="300"/>
                      </a:cubicBezTo>
                      <a:cubicBezTo>
                        <a:pt x="18840" y="138"/>
                        <a:pt x="18710" y="4"/>
                        <a:pt x="18546" y="1"/>
                      </a:cubicBezTo>
                      <a:lnTo>
                        <a:pt x="307" y="1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9" name="Google Shape;479;p29"/>
                <p:cNvSpPr/>
                <p:nvPr/>
              </p:nvSpPr>
              <p:spPr>
                <a:xfrm>
                  <a:off x="5312325" y="1705875"/>
                  <a:ext cx="137259" cy="11853"/>
                </a:xfrm>
                <a:custGeom>
                  <a:rect b="b" l="l" r="r" t="t"/>
                  <a:pathLst>
                    <a:path extrusionOk="0" h="602" w="6971">
                      <a:moveTo>
                        <a:pt x="6669" y="0"/>
                      </a:moveTo>
                      <a:cubicBezTo>
                        <a:pt x="6667" y="0"/>
                        <a:pt x="6665" y="0"/>
                        <a:pt x="6663" y="1"/>
                      </a:cubicBezTo>
                      <a:lnTo>
                        <a:pt x="293" y="1"/>
                      </a:lnTo>
                      <a:cubicBezTo>
                        <a:pt x="131" y="4"/>
                        <a:pt x="0" y="138"/>
                        <a:pt x="0" y="300"/>
                      </a:cubicBezTo>
                      <a:cubicBezTo>
                        <a:pt x="0" y="464"/>
                        <a:pt x="131" y="598"/>
                        <a:pt x="293" y="602"/>
                      </a:cubicBezTo>
                      <a:lnTo>
                        <a:pt x="6663" y="602"/>
                      </a:lnTo>
                      <a:cubicBezTo>
                        <a:pt x="6665" y="602"/>
                        <a:pt x="6667" y="602"/>
                        <a:pt x="6669" y="602"/>
                      </a:cubicBezTo>
                      <a:cubicBezTo>
                        <a:pt x="6836" y="602"/>
                        <a:pt x="6971" y="468"/>
                        <a:pt x="6971" y="300"/>
                      </a:cubicBezTo>
                      <a:cubicBezTo>
                        <a:pt x="6971" y="134"/>
                        <a:pt x="6836" y="0"/>
                        <a:pt x="666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0" name="Google Shape;480;p29"/>
                <p:cNvSpPr/>
                <p:nvPr/>
              </p:nvSpPr>
              <p:spPr>
                <a:xfrm>
                  <a:off x="5865003" y="1771364"/>
                  <a:ext cx="74566" cy="11853"/>
                </a:xfrm>
                <a:custGeom>
                  <a:rect b="b" l="l" r="r" t="t"/>
                  <a:pathLst>
                    <a:path extrusionOk="0" h="602" w="3787">
                      <a:moveTo>
                        <a:pt x="301" y="0"/>
                      </a:moveTo>
                      <a:cubicBezTo>
                        <a:pt x="136" y="0"/>
                        <a:pt x="1" y="135"/>
                        <a:pt x="1" y="301"/>
                      </a:cubicBezTo>
                      <a:cubicBezTo>
                        <a:pt x="1" y="468"/>
                        <a:pt x="136" y="601"/>
                        <a:pt x="301" y="601"/>
                      </a:cubicBezTo>
                      <a:cubicBezTo>
                        <a:pt x="303" y="601"/>
                        <a:pt x="305" y="601"/>
                        <a:pt x="308" y="601"/>
                      </a:cubicBezTo>
                      <a:lnTo>
                        <a:pt x="3492" y="601"/>
                      </a:lnTo>
                      <a:cubicBezTo>
                        <a:pt x="3656" y="598"/>
                        <a:pt x="3786" y="465"/>
                        <a:pt x="3786" y="301"/>
                      </a:cubicBezTo>
                      <a:cubicBezTo>
                        <a:pt x="3786" y="138"/>
                        <a:pt x="3656" y="4"/>
                        <a:pt x="3492" y="0"/>
                      </a:cubicBezTo>
                      <a:lnTo>
                        <a:pt x="308" y="0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1" name="Google Shape;481;p29"/>
                <p:cNvSpPr/>
                <p:nvPr/>
              </p:nvSpPr>
              <p:spPr>
                <a:xfrm>
                  <a:off x="5688542" y="1771364"/>
                  <a:ext cx="137003" cy="11853"/>
                </a:xfrm>
                <a:custGeom>
                  <a:rect b="b" l="l" r="r" t="t"/>
                  <a:pathLst>
                    <a:path extrusionOk="0" h="602" w="6958">
                      <a:moveTo>
                        <a:pt x="294" y="0"/>
                      </a:moveTo>
                      <a:cubicBezTo>
                        <a:pt x="131" y="4"/>
                        <a:pt x="0" y="138"/>
                        <a:pt x="0" y="301"/>
                      </a:cubicBezTo>
                      <a:cubicBezTo>
                        <a:pt x="0" y="465"/>
                        <a:pt x="131" y="598"/>
                        <a:pt x="294" y="601"/>
                      </a:cubicBezTo>
                      <a:lnTo>
                        <a:pt x="6664" y="601"/>
                      </a:lnTo>
                      <a:cubicBezTo>
                        <a:pt x="6827" y="598"/>
                        <a:pt x="6958" y="465"/>
                        <a:pt x="6958" y="301"/>
                      </a:cubicBezTo>
                      <a:cubicBezTo>
                        <a:pt x="6958" y="138"/>
                        <a:pt x="6827" y="4"/>
                        <a:pt x="666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2" name="Google Shape;482;p29"/>
                <p:cNvSpPr/>
                <p:nvPr/>
              </p:nvSpPr>
              <p:spPr>
                <a:xfrm>
                  <a:off x="5312325" y="1771364"/>
                  <a:ext cx="302576" cy="11853"/>
                </a:xfrm>
                <a:custGeom>
                  <a:rect b="b" l="l" r="r" t="t"/>
                  <a:pathLst>
                    <a:path extrusionOk="0" h="602" w="15367">
                      <a:moveTo>
                        <a:pt x="15066" y="0"/>
                      </a:moveTo>
                      <a:cubicBezTo>
                        <a:pt x="15064" y="0"/>
                        <a:pt x="15062" y="0"/>
                        <a:pt x="15059" y="0"/>
                      </a:cubicBezTo>
                      <a:lnTo>
                        <a:pt x="293" y="0"/>
                      </a:lnTo>
                      <a:cubicBezTo>
                        <a:pt x="131" y="4"/>
                        <a:pt x="0" y="138"/>
                        <a:pt x="0" y="301"/>
                      </a:cubicBezTo>
                      <a:cubicBezTo>
                        <a:pt x="0" y="465"/>
                        <a:pt x="131" y="598"/>
                        <a:pt x="293" y="601"/>
                      </a:cubicBezTo>
                      <a:lnTo>
                        <a:pt x="15059" y="601"/>
                      </a:lnTo>
                      <a:cubicBezTo>
                        <a:pt x="15062" y="601"/>
                        <a:pt x="15064" y="601"/>
                        <a:pt x="15066" y="601"/>
                      </a:cubicBezTo>
                      <a:cubicBezTo>
                        <a:pt x="15231" y="601"/>
                        <a:pt x="15366" y="468"/>
                        <a:pt x="15366" y="301"/>
                      </a:cubicBezTo>
                      <a:cubicBezTo>
                        <a:pt x="15366" y="135"/>
                        <a:pt x="15231" y="0"/>
                        <a:pt x="15066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3" name="Google Shape;483;p29"/>
                <p:cNvSpPr/>
                <p:nvPr/>
              </p:nvSpPr>
              <p:spPr>
                <a:xfrm>
                  <a:off x="5608600" y="1836873"/>
                  <a:ext cx="331087" cy="11853"/>
                </a:xfrm>
                <a:custGeom>
                  <a:rect b="b" l="l" r="r" t="t"/>
                  <a:pathLst>
                    <a:path extrusionOk="0" h="602" w="16815">
                      <a:moveTo>
                        <a:pt x="302" y="0"/>
                      </a:moveTo>
                      <a:cubicBezTo>
                        <a:pt x="136" y="0"/>
                        <a:pt x="1" y="135"/>
                        <a:pt x="1" y="301"/>
                      </a:cubicBezTo>
                      <a:cubicBezTo>
                        <a:pt x="1" y="467"/>
                        <a:pt x="136" y="601"/>
                        <a:pt x="302" y="601"/>
                      </a:cubicBezTo>
                      <a:lnTo>
                        <a:pt x="16514" y="601"/>
                      </a:lnTo>
                      <a:cubicBezTo>
                        <a:pt x="16680" y="601"/>
                        <a:pt x="16814" y="467"/>
                        <a:pt x="16814" y="301"/>
                      </a:cubicBezTo>
                      <a:cubicBezTo>
                        <a:pt x="16814" y="135"/>
                        <a:pt x="16680" y="0"/>
                        <a:pt x="1651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4" name="Google Shape;484;p29"/>
                <p:cNvSpPr/>
                <p:nvPr/>
              </p:nvSpPr>
              <p:spPr>
                <a:xfrm>
                  <a:off x="5312187" y="1836873"/>
                  <a:ext cx="239864" cy="11853"/>
                </a:xfrm>
                <a:custGeom>
                  <a:rect b="b" l="l" r="r" t="t"/>
                  <a:pathLst>
                    <a:path extrusionOk="0" h="602" w="12182">
                      <a:moveTo>
                        <a:pt x="300" y="0"/>
                      </a:moveTo>
                      <a:cubicBezTo>
                        <a:pt x="134" y="0"/>
                        <a:pt x="0" y="135"/>
                        <a:pt x="0" y="301"/>
                      </a:cubicBezTo>
                      <a:cubicBezTo>
                        <a:pt x="0" y="467"/>
                        <a:pt x="134" y="601"/>
                        <a:pt x="300" y="601"/>
                      </a:cubicBezTo>
                      <a:lnTo>
                        <a:pt x="11882" y="601"/>
                      </a:lnTo>
                      <a:cubicBezTo>
                        <a:pt x="12048" y="601"/>
                        <a:pt x="12182" y="467"/>
                        <a:pt x="12182" y="301"/>
                      </a:cubicBezTo>
                      <a:cubicBezTo>
                        <a:pt x="12182" y="135"/>
                        <a:pt x="12048" y="0"/>
                        <a:pt x="1188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5" name="Google Shape;485;p29"/>
                <p:cNvSpPr/>
                <p:nvPr/>
              </p:nvSpPr>
              <p:spPr>
                <a:xfrm>
                  <a:off x="5791166" y="1902382"/>
                  <a:ext cx="148404" cy="11853"/>
                </a:xfrm>
                <a:custGeom>
                  <a:rect b="b" l="l" r="r" t="t"/>
                  <a:pathLst>
                    <a:path extrusionOk="0" h="602" w="7537">
                      <a:moveTo>
                        <a:pt x="294" y="0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1"/>
                      </a:cubicBezTo>
                      <a:lnTo>
                        <a:pt x="7242" y="601"/>
                      </a:lnTo>
                      <a:cubicBezTo>
                        <a:pt x="7406" y="598"/>
                        <a:pt x="7536" y="464"/>
                        <a:pt x="7536" y="300"/>
                      </a:cubicBezTo>
                      <a:cubicBezTo>
                        <a:pt x="7536" y="137"/>
                        <a:pt x="7406" y="4"/>
                        <a:pt x="724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6" name="Google Shape;486;p29"/>
                <p:cNvSpPr/>
                <p:nvPr/>
              </p:nvSpPr>
              <p:spPr>
                <a:xfrm>
                  <a:off x="5448875" y="1902382"/>
                  <a:ext cx="297142" cy="11853"/>
                </a:xfrm>
                <a:custGeom>
                  <a:rect b="b" l="l" r="r" t="t"/>
                  <a:pathLst>
                    <a:path extrusionOk="0" h="602" w="15091">
                      <a:moveTo>
                        <a:pt x="301" y="0"/>
                      </a:moveTo>
                      <a:cubicBezTo>
                        <a:pt x="135" y="0"/>
                        <a:pt x="0" y="134"/>
                        <a:pt x="0" y="300"/>
                      </a:cubicBezTo>
                      <a:cubicBezTo>
                        <a:pt x="0" y="466"/>
                        <a:pt x="136" y="601"/>
                        <a:pt x="301" y="601"/>
                      </a:cubicBezTo>
                      <a:cubicBezTo>
                        <a:pt x="303" y="601"/>
                        <a:pt x="305" y="601"/>
                        <a:pt x="307" y="601"/>
                      </a:cubicBezTo>
                      <a:lnTo>
                        <a:pt x="14783" y="601"/>
                      </a:lnTo>
                      <a:cubicBezTo>
                        <a:pt x="14785" y="601"/>
                        <a:pt x="14787" y="601"/>
                        <a:pt x="14789" y="601"/>
                      </a:cubicBezTo>
                      <a:cubicBezTo>
                        <a:pt x="14955" y="601"/>
                        <a:pt x="15090" y="466"/>
                        <a:pt x="15090" y="300"/>
                      </a:cubicBezTo>
                      <a:cubicBezTo>
                        <a:pt x="15090" y="134"/>
                        <a:pt x="14955" y="0"/>
                        <a:pt x="14789" y="0"/>
                      </a:cubicBezTo>
                      <a:cubicBezTo>
                        <a:pt x="14787" y="0"/>
                        <a:pt x="14785" y="0"/>
                        <a:pt x="14783" y="0"/>
                      </a:cubicBezTo>
                      <a:lnTo>
                        <a:pt x="307" y="0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7" name="Google Shape;487;p29"/>
                <p:cNvSpPr/>
                <p:nvPr/>
              </p:nvSpPr>
              <p:spPr>
                <a:xfrm>
                  <a:off x="5312305" y="1902382"/>
                  <a:ext cx="85711" cy="11853"/>
                </a:xfrm>
                <a:custGeom>
                  <a:rect b="b" l="l" r="r" t="t"/>
                  <a:pathLst>
                    <a:path extrusionOk="0" h="602" w="4353">
                      <a:moveTo>
                        <a:pt x="294" y="0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1"/>
                      </a:cubicBezTo>
                      <a:lnTo>
                        <a:pt x="4059" y="601"/>
                      </a:lnTo>
                      <a:cubicBezTo>
                        <a:pt x="4222" y="598"/>
                        <a:pt x="4353" y="464"/>
                        <a:pt x="4353" y="300"/>
                      </a:cubicBezTo>
                      <a:cubicBezTo>
                        <a:pt x="4353" y="137"/>
                        <a:pt x="4222" y="4"/>
                        <a:pt x="40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30"/>
          <p:cNvSpPr txBox="1"/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:</a:t>
            </a:r>
            <a:endParaRPr/>
          </a:p>
        </p:txBody>
      </p:sp>
      <p:sp>
        <p:nvSpPr>
          <p:cNvPr id="493" name="Google Shape;493;p30"/>
          <p:cNvSpPr txBox="1"/>
          <p:nvPr>
            <p:ph idx="1" type="body"/>
          </p:nvPr>
        </p:nvSpPr>
        <p:spPr>
          <a:xfrm>
            <a:off x="3431825" y="694850"/>
            <a:ext cx="5440200" cy="4293900"/>
          </a:xfrm>
          <a:prstGeom prst="rect">
            <a:avLst/>
          </a:prstGeom>
        </p:spPr>
        <p:txBody>
          <a:bodyPr anchorCtr="0" anchor="t" bIns="91425" lIns="91425" spcFirstLastPara="1" rIns="182875" wrap="square" tIns="4572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  <a:highlight>
                  <a:srgbClr val="FFFFFF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rPr>
              <a:t>The dataset to be audited was provided which consists of a wide variety of intrusions simulated in a military network environment. It created an environment to acquire raw TCP/IP dump data for a network by simulating a typical US Air Force LAN. The LAN was focused like a real environment and blasted with multiple attacks. A connection is a sequence of TCP packets starting and ending at some time duration between which data flows to and from a source IP address to a target IP address under some well-defined protocol.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rPr>
              <a:t>The class variable has two categories: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rPr>
              <a:t>• Normal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rPr>
              <a:t>• Anomalous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494" name="Google Shape;494;p30"/>
          <p:cNvSpPr/>
          <p:nvPr/>
        </p:nvSpPr>
        <p:spPr>
          <a:xfrm rot="2850981">
            <a:off x="-86625" y="1163549"/>
            <a:ext cx="3200374" cy="2781648"/>
          </a:xfrm>
          <a:custGeom>
            <a:rect b="b" l="l" r="r" t="t"/>
            <a:pathLst>
              <a:path extrusionOk="0" h="12495" w="14376">
                <a:moveTo>
                  <a:pt x="7162" y="0"/>
                </a:moveTo>
                <a:cubicBezTo>
                  <a:pt x="3523" y="0"/>
                  <a:pt x="0" y="4267"/>
                  <a:pt x="998" y="8034"/>
                </a:cubicBezTo>
                <a:cubicBezTo>
                  <a:pt x="1672" y="10576"/>
                  <a:pt x="4194" y="12494"/>
                  <a:pt x="6817" y="12494"/>
                </a:cubicBezTo>
                <a:cubicBezTo>
                  <a:pt x="6883" y="12494"/>
                  <a:pt x="6950" y="12493"/>
                  <a:pt x="7017" y="12490"/>
                </a:cubicBezTo>
                <a:cubicBezTo>
                  <a:pt x="13009" y="12267"/>
                  <a:pt x="14375" y="4701"/>
                  <a:pt x="10223" y="1169"/>
                </a:cubicBezTo>
                <a:cubicBezTo>
                  <a:pt x="9263" y="352"/>
                  <a:pt x="8208" y="0"/>
                  <a:pt x="7162" y="0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30"/>
          <p:cNvSpPr/>
          <p:nvPr/>
        </p:nvSpPr>
        <p:spPr>
          <a:xfrm>
            <a:off x="973620" y="1660542"/>
            <a:ext cx="951035" cy="1058741"/>
          </a:xfrm>
          <a:custGeom>
            <a:rect b="b" l="l" r="r" t="t"/>
            <a:pathLst>
              <a:path extrusionOk="0" h="209548" w="205518">
                <a:moveTo>
                  <a:pt x="190882" y="14636"/>
                </a:moveTo>
                <a:lnTo>
                  <a:pt x="190882" y="87307"/>
                </a:lnTo>
                <a:cubicBezTo>
                  <a:pt x="190882" y="136730"/>
                  <a:pt x="161486" y="172689"/>
                  <a:pt x="103518" y="194170"/>
                </a:cubicBezTo>
                <a:cubicBezTo>
                  <a:pt x="103260" y="194259"/>
                  <a:pt x="103012" y="194350"/>
                  <a:pt x="102753" y="194439"/>
                </a:cubicBezTo>
                <a:cubicBezTo>
                  <a:pt x="102505" y="194350"/>
                  <a:pt x="102246" y="194259"/>
                  <a:pt x="101998" y="194159"/>
                </a:cubicBezTo>
                <a:cubicBezTo>
                  <a:pt x="44030" y="172689"/>
                  <a:pt x="14636" y="136741"/>
                  <a:pt x="14636" y="87307"/>
                </a:cubicBezTo>
                <a:lnTo>
                  <a:pt x="14636" y="14636"/>
                </a:lnTo>
                <a:lnTo>
                  <a:pt x="67391" y="14636"/>
                </a:lnTo>
                <a:lnTo>
                  <a:pt x="67391" y="75509"/>
                </a:lnTo>
                <a:lnTo>
                  <a:pt x="51574" y="75509"/>
                </a:lnTo>
                <a:cubicBezTo>
                  <a:pt x="49052" y="71118"/>
                  <a:pt x="44300" y="68157"/>
                  <a:pt x="38863" y="68157"/>
                </a:cubicBezTo>
                <a:cubicBezTo>
                  <a:pt x="30757" y="68157"/>
                  <a:pt x="24183" y="74721"/>
                  <a:pt x="24183" y="82826"/>
                </a:cubicBezTo>
                <a:cubicBezTo>
                  <a:pt x="24183" y="90933"/>
                  <a:pt x="30757" y="97497"/>
                  <a:pt x="38863" y="97497"/>
                </a:cubicBezTo>
                <a:cubicBezTo>
                  <a:pt x="44300" y="97497"/>
                  <a:pt x="49052" y="94536"/>
                  <a:pt x="51574" y="90145"/>
                </a:cubicBezTo>
                <a:lnTo>
                  <a:pt x="82027" y="90145"/>
                </a:lnTo>
                <a:lnTo>
                  <a:pt x="82027" y="14636"/>
                </a:lnTo>
                <a:lnTo>
                  <a:pt x="95435" y="14636"/>
                </a:lnTo>
                <a:lnTo>
                  <a:pt x="95435" y="136269"/>
                </a:lnTo>
                <a:cubicBezTo>
                  <a:pt x="91044" y="138802"/>
                  <a:pt x="88083" y="143554"/>
                  <a:pt x="88083" y="148979"/>
                </a:cubicBezTo>
                <a:cubicBezTo>
                  <a:pt x="88083" y="157086"/>
                  <a:pt x="94658" y="163660"/>
                  <a:pt x="102753" y="163660"/>
                </a:cubicBezTo>
                <a:cubicBezTo>
                  <a:pt x="110859" y="163660"/>
                  <a:pt x="117433" y="157086"/>
                  <a:pt x="117433" y="148979"/>
                </a:cubicBezTo>
                <a:cubicBezTo>
                  <a:pt x="117433" y="143554"/>
                  <a:pt x="114473" y="138802"/>
                  <a:pt x="110071" y="136269"/>
                </a:cubicBezTo>
                <a:lnTo>
                  <a:pt x="110071" y="14636"/>
                </a:lnTo>
                <a:lnTo>
                  <a:pt x="122950" y="14636"/>
                </a:lnTo>
                <a:lnTo>
                  <a:pt x="122950" y="115858"/>
                </a:lnTo>
                <a:lnTo>
                  <a:pt x="146896" y="115858"/>
                </a:lnTo>
                <a:cubicBezTo>
                  <a:pt x="149429" y="120259"/>
                  <a:pt x="154180" y="123220"/>
                  <a:pt x="159617" y="123220"/>
                </a:cubicBezTo>
                <a:cubicBezTo>
                  <a:pt x="167713" y="123220"/>
                  <a:pt x="174288" y="116645"/>
                  <a:pt x="174288" y="108540"/>
                </a:cubicBezTo>
                <a:cubicBezTo>
                  <a:pt x="174288" y="100434"/>
                  <a:pt x="167713" y="93871"/>
                  <a:pt x="159617" y="93871"/>
                </a:cubicBezTo>
                <a:cubicBezTo>
                  <a:pt x="154180" y="93871"/>
                  <a:pt x="149429" y="96832"/>
                  <a:pt x="146896" y="101223"/>
                </a:cubicBezTo>
                <a:lnTo>
                  <a:pt x="137586" y="101223"/>
                </a:lnTo>
                <a:lnTo>
                  <a:pt x="137586" y="14636"/>
                </a:lnTo>
                <a:close/>
                <a:moveTo>
                  <a:pt x="0" y="0"/>
                </a:moveTo>
                <a:lnTo>
                  <a:pt x="0" y="87307"/>
                </a:lnTo>
                <a:cubicBezTo>
                  <a:pt x="0" y="143497"/>
                  <a:pt x="32604" y="184071"/>
                  <a:pt x="96910" y="207882"/>
                </a:cubicBezTo>
                <a:cubicBezTo>
                  <a:pt x="97755" y="208197"/>
                  <a:pt x="98610" y="208513"/>
                  <a:pt x="99477" y="208828"/>
                </a:cubicBezTo>
                <a:lnTo>
                  <a:pt x="101469" y="209548"/>
                </a:lnTo>
                <a:lnTo>
                  <a:pt x="104059" y="209548"/>
                </a:lnTo>
                <a:lnTo>
                  <a:pt x="106062" y="208817"/>
                </a:lnTo>
                <a:cubicBezTo>
                  <a:pt x="106919" y="208513"/>
                  <a:pt x="107763" y="208197"/>
                  <a:pt x="108607" y="207882"/>
                </a:cubicBezTo>
                <a:cubicBezTo>
                  <a:pt x="172914" y="184060"/>
                  <a:pt x="205517" y="143497"/>
                  <a:pt x="205517" y="87307"/>
                </a:cubicBezTo>
                <a:lnTo>
                  <a:pt x="205517" y="0"/>
                </a:ln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30"/>
          <p:cNvSpPr txBox="1"/>
          <p:nvPr>
            <p:ph type="title"/>
          </p:nvPr>
        </p:nvSpPr>
        <p:spPr>
          <a:xfrm>
            <a:off x="479378" y="2798767"/>
            <a:ext cx="19395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</a:t>
            </a:r>
            <a:endParaRPr/>
          </a:p>
        </p:txBody>
      </p:sp>
      <p:sp>
        <p:nvSpPr>
          <p:cNvPr id="497" name="Google Shape;497;p30"/>
          <p:cNvSpPr txBox="1"/>
          <p:nvPr>
            <p:ph type="title"/>
          </p:nvPr>
        </p:nvSpPr>
        <p:spPr>
          <a:xfrm>
            <a:off x="479378" y="3145518"/>
            <a:ext cx="1939500" cy="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Proxima Nova"/>
                <a:ea typeface="Proxima Nova"/>
                <a:cs typeface="Proxima Nova"/>
                <a:sym typeface="Proxima Nova"/>
              </a:rPr>
              <a:t>Needed</a:t>
            </a:r>
            <a:r>
              <a:rPr lang="en" sz="14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1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98" name="Google Shape;498;p30"/>
          <p:cNvSpPr/>
          <p:nvPr/>
        </p:nvSpPr>
        <p:spPr>
          <a:xfrm rot="-1045708">
            <a:off x="1317113" y="3209045"/>
            <a:ext cx="2320205" cy="1887264"/>
          </a:xfrm>
          <a:custGeom>
            <a:rect b="b" l="l" r="r" t="t"/>
            <a:pathLst>
              <a:path extrusionOk="0" h="12495" w="14376">
                <a:moveTo>
                  <a:pt x="7162" y="0"/>
                </a:moveTo>
                <a:cubicBezTo>
                  <a:pt x="3523" y="0"/>
                  <a:pt x="0" y="4267"/>
                  <a:pt x="998" y="8034"/>
                </a:cubicBezTo>
                <a:cubicBezTo>
                  <a:pt x="1672" y="10576"/>
                  <a:pt x="4194" y="12494"/>
                  <a:pt x="6817" y="12494"/>
                </a:cubicBezTo>
                <a:cubicBezTo>
                  <a:pt x="6883" y="12494"/>
                  <a:pt x="6950" y="12493"/>
                  <a:pt x="7017" y="12490"/>
                </a:cubicBezTo>
                <a:cubicBezTo>
                  <a:pt x="13009" y="12267"/>
                  <a:pt x="14375" y="4701"/>
                  <a:pt x="10223" y="1169"/>
                </a:cubicBezTo>
                <a:cubicBezTo>
                  <a:pt x="9263" y="352"/>
                  <a:pt x="8208" y="0"/>
                  <a:pt x="7162" y="0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30"/>
          <p:cNvSpPr txBox="1"/>
          <p:nvPr>
            <p:ph type="title"/>
          </p:nvPr>
        </p:nvSpPr>
        <p:spPr>
          <a:xfrm>
            <a:off x="1393778" y="3560767"/>
            <a:ext cx="19395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 </a:t>
            </a:r>
            <a:endParaRPr/>
          </a:p>
        </p:txBody>
      </p:sp>
      <p:sp>
        <p:nvSpPr>
          <p:cNvPr id="500" name="Google Shape;500;p30"/>
          <p:cNvSpPr txBox="1"/>
          <p:nvPr>
            <p:ph type="title"/>
          </p:nvPr>
        </p:nvSpPr>
        <p:spPr>
          <a:xfrm>
            <a:off x="1471275" y="3967412"/>
            <a:ext cx="1939500" cy="82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https://www.kaggle.com/sampadab17/network-intrusion-detection?select=Train_data.csv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1"/>
          <p:cNvSpPr txBox="1"/>
          <p:nvPr>
            <p:ph idx="6" type="title"/>
          </p:nvPr>
        </p:nvSpPr>
        <p:spPr>
          <a:xfrm>
            <a:off x="3377303" y="1044513"/>
            <a:ext cx="1192200" cy="7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cxnSp>
        <p:nvCxnSpPr>
          <p:cNvPr id="506" name="Google Shape;506;p31"/>
          <p:cNvCxnSpPr/>
          <p:nvPr/>
        </p:nvCxnSpPr>
        <p:spPr>
          <a:xfrm>
            <a:off x="4558825" y="1050725"/>
            <a:ext cx="8400" cy="29826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07" name="Google Shape;507;p31"/>
          <p:cNvSpPr txBox="1"/>
          <p:nvPr>
            <p:ph type="ctrTitle"/>
          </p:nvPr>
        </p:nvSpPr>
        <p:spPr>
          <a:xfrm>
            <a:off x="495803" y="1224488"/>
            <a:ext cx="2729100" cy="45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2"/>
                </a:solidFill>
              </a:rPr>
              <a:t>Logistic</a:t>
            </a:r>
            <a:r>
              <a:rPr lang="en" sz="2000">
                <a:solidFill>
                  <a:schemeClr val="lt2"/>
                </a:solidFill>
              </a:rPr>
              <a:t> </a:t>
            </a:r>
            <a:r>
              <a:rPr lang="en" sz="2000">
                <a:solidFill>
                  <a:schemeClr val="lt2"/>
                </a:solidFill>
              </a:rPr>
              <a:t>regression</a:t>
            </a:r>
            <a:r>
              <a:rPr lang="en" sz="2000">
                <a:solidFill>
                  <a:schemeClr val="lt2"/>
                </a:solidFill>
              </a:rPr>
              <a:t> </a:t>
            </a:r>
            <a:endParaRPr sz="2000">
              <a:solidFill>
                <a:schemeClr val="lt2"/>
              </a:solidFill>
            </a:endParaRPr>
          </a:p>
        </p:txBody>
      </p:sp>
      <p:sp>
        <p:nvSpPr>
          <p:cNvPr id="508" name="Google Shape;508;p31"/>
          <p:cNvSpPr txBox="1"/>
          <p:nvPr>
            <p:ph idx="7" type="title"/>
          </p:nvPr>
        </p:nvSpPr>
        <p:spPr>
          <a:xfrm>
            <a:off x="3377303" y="2252850"/>
            <a:ext cx="1192200" cy="7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09" name="Google Shape;509;p31"/>
          <p:cNvSpPr txBox="1"/>
          <p:nvPr>
            <p:ph idx="8" type="title"/>
          </p:nvPr>
        </p:nvSpPr>
        <p:spPr>
          <a:xfrm>
            <a:off x="3377303" y="3232600"/>
            <a:ext cx="1192200" cy="7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510" name="Google Shape;510;p31"/>
          <p:cNvSpPr txBox="1"/>
          <p:nvPr>
            <p:ph idx="9" type="title"/>
          </p:nvPr>
        </p:nvSpPr>
        <p:spPr>
          <a:xfrm>
            <a:off x="4574503" y="1044513"/>
            <a:ext cx="1192200" cy="7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511" name="Google Shape;511;p31"/>
          <p:cNvSpPr txBox="1"/>
          <p:nvPr>
            <p:ph idx="13" type="title"/>
          </p:nvPr>
        </p:nvSpPr>
        <p:spPr>
          <a:xfrm>
            <a:off x="4574503" y="2176650"/>
            <a:ext cx="1192200" cy="7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512" name="Google Shape;512;p31"/>
          <p:cNvSpPr txBox="1"/>
          <p:nvPr>
            <p:ph idx="14" type="title"/>
          </p:nvPr>
        </p:nvSpPr>
        <p:spPr>
          <a:xfrm>
            <a:off x="4574503" y="3232600"/>
            <a:ext cx="1192200" cy="7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cxnSp>
        <p:nvCxnSpPr>
          <p:cNvPr id="513" name="Google Shape;513;p31"/>
          <p:cNvCxnSpPr/>
          <p:nvPr/>
        </p:nvCxnSpPr>
        <p:spPr>
          <a:xfrm>
            <a:off x="902250" y="2009600"/>
            <a:ext cx="73395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514" name="Google Shape;514;p31"/>
          <p:cNvCxnSpPr/>
          <p:nvPr/>
        </p:nvCxnSpPr>
        <p:spPr>
          <a:xfrm>
            <a:off x="902250" y="3143275"/>
            <a:ext cx="73395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15" name="Google Shape;515;p31"/>
          <p:cNvSpPr txBox="1"/>
          <p:nvPr>
            <p:ph idx="15" type="ctrTitle"/>
          </p:nvPr>
        </p:nvSpPr>
        <p:spPr>
          <a:xfrm>
            <a:off x="889900" y="310100"/>
            <a:ext cx="2016600" cy="45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</a:rPr>
              <a:t>Algorithm :</a:t>
            </a:r>
            <a:endParaRPr sz="2800">
              <a:solidFill>
                <a:schemeClr val="lt2"/>
              </a:solidFill>
            </a:endParaRPr>
          </a:p>
        </p:txBody>
      </p:sp>
      <p:sp>
        <p:nvSpPr>
          <p:cNvPr id="516" name="Google Shape;516;p31"/>
          <p:cNvSpPr txBox="1"/>
          <p:nvPr>
            <p:ph type="ctrTitle"/>
          </p:nvPr>
        </p:nvSpPr>
        <p:spPr>
          <a:xfrm>
            <a:off x="5067803" y="3358088"/>
            <a:ext cx="2729100" cy="45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2"/>
                </a:solidFill>
              </a:rPr>
              <a:t>  classification</a:t>
            </a:r>
            <a:endParaRPr sz="2000">
              <a:solidFill>
                <a:schemeClr val="lt2"/>
              </a:solidFill>
            </a:endParaRPr>
          </a:p>
        </p:txBody>
      </p:sp>
      <p:sp>
        <p:nvSpPr>
          <p:cNvPr id="517" name="Google Shape;517;p31"/>
          <p:cNvSpPr txBox="1"/>
          <p:nvPr>
            <p:ph type="ctrTitle"/>
          </p:nvPr>
        </p:nvSpPr>
        <p:spPr>
          <a:xfrm>
            <a:off x="4534403" y="2367488"/>
            <a:ext cx="2729100" cy="45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2"/>
                </a:solidFill>
              </a:rPr>
              <a:t>Sort</a:t>
            </a:r>
            <a:endParaRPr sz="2000">
              <a:solidFill>
                <a:schemeClr val="lt2"/>
              </a:solidFill>
            </a:endParaRPr>
          </a:p>
        </p:txBody>
      </p:sp>
      <p:sp>
        <p:nvSpPr>
          <p:cNvPr id="518" name="Google Shape;518;p31"/>
          <p:cNvSpPr txBox="1"/>
          <p:nvPr>
            <p:ph type="ctrTitle"/>
          </p:nvPr>
        </p:nvSpPr>
        <p:spPr>
          <a:xfrm>
            <a:off x="4534403" y="1224488"/>
            <a:ext cx="2729100" cy="45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2"/>
                </a:solidFill>
              </a:rPr>
              <a:t>Viterbi </a:t>
            </a:r>
            <a:endParaRPr sz="2000">
              <a:solidFill>
                <a:schemeClr val="lt2"/>
              </a:solidFill>
            </a:endParaRPr>
          </a:p>
        </p:txBody>
      </p:sp>
      <p:sp>
        <p:nvSpPr>
          <p:cNvPr id="519" name="Google Shape;519;p31"/>
          <p:cNvSpPr txBox="1"/>
          <p:nvPr>
            <p:ph type="ctrTitle"/>
          </p:nvPr>
        </p:nvSpPr>
        <p:spPr>
          <a:xfrm>
            <a:off x="419603" y="3358088"/>
            <a:ext cx="2729100" cy="45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2"/>
                </a:solidFill>
              </a:rPr>
              <a:t>genetic</a:t>
            </a:r>
            <a:endParaRPr sz="2000">
              <a:solidFill>
                <a:schemeClr val="lt2"/>
              </a:solidFill>
            </a:endParaRPr>
          </a:p>
        </p:txBody>
      </p:sp>
      <p:sp>
        <p:nvSpPr>
          <p:cNvPr id="520" name="Google Shape;520;p31"/>
          <p:cNvSpPr txBox="1"/>
          <p:nvPr>
            <p:ph type="ctrTitle"/>
          </p:nvPr>
        </p:nvSpPr>
        <p:spPr>
          <a:xfrm>
            <a:off x="495803" y="2375663"/>
            <a:ext cx="2729100" cy="45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2"/>
                </a:solidFill>
              </a:rPr>
              <a:t>Knn</a:t>
            </a:r>
            <a:endParaRPr sz="20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32"/>
          <p:cNvSpPr txBox="1"/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:</a:t>
            </a:r>
            <a:endParaRPr/>
          </a:p>
        </p:txBody>
      </p:sp>
      <p:sp>
        <p:nvSpPr>
          <p:cNvPr id="526" name="Google Shape;526;p32"/>
          <p:cNvSpPr txBox="1"/>
          <p:nvPr>
            <p:ph idx="4294967295" type="title"/>
          </p:nvPr>
        </p:nvSpPr>
        <p:spPr>
          <a:xfrm>
            <a:off x="2519647" y="1333375"/>
            <a:ext cx="21474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?????</a:t>
            </a:r>
            <a:endParaRPr sz="1800"/>
          </a:p>
        </p:txBody>
      </p:sp>
      <p:sp>
        <p:nvSpPr>
          <p:cNvPr id="527" name="Google Shape;527;p32"/>
          <p:cNvSpPr txBox="1"/>
          <p:nvPr>
            <p:ph idx="4294967295" type="title"/>
          </p:nvPr>
        </p:nvSpPr>
        <p:spPr>
          <a:xfrm>
            <a:off x="81247" y="3619375"/>
            <a:ext cx="21474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Powerpoint </a:t>
            </a:r>
            <a:endParaRPr sz="1800"/>
          </a:p>
        </p:txBody>
      </p:sp>
      <p:sp>
        <p:nvSpPr>
          <p:cNvPr id="528" name="Google Shape;528;p32"/>
          <p:cNvSpPr txBox="1"/>
          <p:nvPr>
            <p:ph idx="4294967295" type="title"/>
          </p:nvPr>
        </p:nvSpPr>
        <p:spPr>
          <a:xfrm>
            <a:off x="2626824" y="2095375"/>
            <a:ext cx="12783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Numpy</a:t>
            </a:r>
            <a:endParaRPr sz="1800"/>
          </a:p>
        </p:txBody>
      </p:sp>
      <p:sp>
        <p:nvSpPr>
          <p:cNvPr id="529" name="Google Shape;529;p32"/>
          <p:cNvSpPr txBox="1"/>
          <p:nvPr>
            <p:ph idx="4294967295" type="title"/>
          </p:nvPr>
        </p:nvSpPr>
        <p:spPr>
          <a:xfrm>
            <a:off x="493299" y="1638175"/>
            <a:ext cx="13545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computer</a:t>
            </a:r>
            <a:endParaRPr sz="1800"/>
          </a:p>
        </p:txBody>
      </p:sp>
      <p:sp>
        <p:nvSpPr>
          <p:cNvPr id="530" name="Google Shape;530;p32"/>
          <p:cNvSpPr txBox="1"/>
          <p:nvPr>
            <p:ph idx="4294967295" type="title"/>
          </p:nvPr>
        </p:nvSpPr>
        <p:spPr>
          <a:xfrm>
            <a:off x="331473" y="2476375"/>
            <a:ext cx="11085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IPython</a:t>
            </a:r>
            <a:endParaRPr sz="1800"/>
          </a:p>
        </p:txBody>
      </p:sp>
      <p:sp>
        <p:nvSpPr>
          <p:cNvPr id="531" name="Google Shape;531;p32"/>
          <p:cNvSpPr txBox="1"/>
          <p:nvPr>
            <p:ph idx="4294967295" type="title"/>
          </p:nvPr>
        </p:nvSpPr>
        <p:spPr>
          <a:xfrm>
            <a:off x="995647" y="2857375"/>
            <a:ext cx="21474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pandas</a:t>
            </a:r>
            <a:endParaRPr sz="1800"/>
          </a:p>
        </p:txBody>
      </p:sp>
      <p:pic>
        <p:nvPicPr>
          <p:cNvPr id="532" name="Google Shape;53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4625" y="1030275"/>
            <a:ext cx="4526974" cy="377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33"/>
          <p:cNvSpPr txBox="1"/>
          <p:nvPr>
            <p:ph type="title"/>
          </p:nvPr>
        </p:nvSpPr>
        <p:spPr>
          <a:xfrm>
            <a:off x="876325" y="1458975"/>
            <a:ext cx="4559100" cy="167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This is the carve for Cost and Number of iteration </a:t>
            </a:r>
            <a:endParaRPr sz="3500"/>
          </a:p>
        </p:txBody>
      </p:sp>
      <p:pic>
        <p:nvPicPr>
          <p:cNvPr id="538" name="Google Shape;53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3475" y="1847125"/>
            <a:ext cx="3403775" cy="19716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34"/>
          <p:cNvSpPr txBox="1"/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</a:t>
            </a:r>
            <a:endParaRPr/>
          </a:p>
        </p:txBody>
      </p:sp>
      <p:grpSp>
        <p:nvGrpSpPr>
          <p:cNvPr id="544" name="Google Shape;544;p34"/>
          <p:cNvGrpSpPr/>
          <p:nvPr/>
        </p:nvGrpSpPr>
        <p:grpSpPr>
          <a:xfrm>
            <a:off x="4002405" y="1087338"/>
            <a:ext cx="779340" cy="1615342"/>
            <a:chOff x="-2560775" y="1429700"/>
            <a:chExt cx="1463550" cy="3034075"/>
          </a:xfrm>
        </p:grpSpPr>
        <p:sp>
          <p:nvSpPr>
            <p:cNvPr id="545" name="Google Shape;545;p34"/>
            <p:cNvSpPr/>
            <p:nvPr/>
          </p:nvSpPr>
          <p:spPr>
            <a:xfrm>
              <a:off x="-2486000" y="4190425"/>
              <a:ext cx="1236475" cy="273350"/>
            </a:xfrm>
            <a:custGeom>
              <a:rect b="b" l="l" r="r" t="t"/>
              <a:pathLst>
                <a:path extrusionOk="0" h="10934" w="49459">
                  <a:moveTo>
                    <a:pt x="24729" y="0"/>
                  </a:moveTo>
                  <a:cubicBezTo>
                    <a:pt x="18171" y="0"/>
                    <a:pt x="11882" y="577"/>
                    <a:pt x="7244" y="1602"/>
                  </a:cubicBezTo>
                  <a:cubicBezTo>
                    <a:pt x="2606" y="2627"/>
                    <a:pt x="0" y="4017"/>
                    <a:pt x="0" y="5468"/>
                  </a:cubicBezTo>
                  <a:cubicBezTo>
                    <a:pt x="0" y="6917"/>
                    <a:pt x="2606" y="8307"/>
                    <a:pt x="7244" y="9333"/>
                  </a:cubicBezTo>
                  <a:cubicBezTo>
                    <a:pt x="11882" y="10357"/>
                    <a:pt x="18171" y="10934"/>
                    <a:pt x="24729" y="10934"/>
                  </a:cubicBezTo>
                  <a:cubicBezTo>
                    <a:pt x="31289" y="10934"/>
                    <a:pt x="37578" y="10357"/>
                    <a:pt x="42216" y="9333"/>
                  </a:cubicBezTo>
                  <a:cubicBezTo>
                    <a:pt x="46854" y="8307"/>
                    <a:pt x="49458" y="6917"/>
                    <a:pt x="49458" y="5468"/>
                  </a:cubicBezTo>
                  <a:cubicBezTo>
                    <a:pt x="49458" y="4017"/>
                    <a:pt x="46854" y="2627"/>
                    <a:pt x="42216" y="1602"/>
                  </a:cubicBezTo>
                  <a:cubicBezTo>
                    <a:pt x="37578" y="577"/>
                    <a:pt x="31289" y="0"/>
                    <a:pt x="24729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4"/>
            <p:cNvSpPr/>
            <p:nvPr/>
          </p:nvSpPr>
          <p:spPr>
            <a:xfrm>
              <a:off x="-2341025" y="4166825"/>
              <a:ext cx="261625" cy="166750"/>
            </a:xfrm>
            <a:custGeom>
              <a:rect b="b" l="l" r="r" t="t"/>
              <a:pathLst>
                <a:path extrusionOk="0" h="6670" w="10465">
                  <a:moveTo>
                    <a:pt x="9145" y="1"/>
                  </a:moveTo>
                  <a:cubicBezTo>
                    <a:pt x="7828" y="1"/>
                    <a:pt x="5998" y="820"/>
                    <a:pt x="5998" y="820"/>
                  </a:cubicBezTo>
                  <a:cubicBezTo>
                    <a:pt x="5998" y="820"/>
                    <a:pt x="0" y="4193"/>
                    <a:pt x="0" y="5817"/>
                  </a:cubicBezTo>
                  <a:cubicBezTo>
                    <a:pt x="0" y="6430"/>
                    <a:pt x="527" y="6669"/>
                    <a:pt x="1314" y="6669"/>
                  </a:cubicBezTo>
                  <a:cubicBezTo>
                    <a:pt x="2612" y="6669"/>
                    <a:pt x="4617" y="6017"/>
                    <a:pt x="6126" y="5317"/>
                  </a:cubicBezTo>
                  <a:cubicBezTo>
                    <a:pt x="8550" y="4193"/>
                    <a:pt x="10465" y="3319"/>
                    <a:pt x="10465" y="1069"/>
                  </a:cubicBezTo>
                  <a:cubicBezTo>
                    <a:pt x="10465" y="260"/>
                    <a:pt x="9886" y="1"/>
                    <a:pt x="9145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4"/>
            <p:cNvSpPr/>
            <p:nvPr/>
          </p:nvSpPr>
          <p:spPr>
            <a:xfrm>
              <a:off x="-2347550" y="4160350"/>
              <a:ext cx="274625" cy="179700"/>
            </a:xfrm>
            <a:custGeom>
              <a:rect b="b" l="l" r="r" t="t"/>
              <a:pathLst>
                <a:path extrusionOk="0" h="7188" w="10985">
                  <a:moveTo>
                    <a:pt x="9407" y="517"/>
                  </a:moveTo>
                  <a:cubicBezTo>
                    <a:pt x="9716" y="517"/>
                    <a:pt x="9984" y="568"/>
                    <a:pt x="10174" y="691"/>
                  </a:cubicBezTo>
                  <a:cubicBezTo>
                    <a:pt x="10298" y="772"/>
                    <a:pt x="10465" y="926"/>
                    <a:pt x="10465" y="1329"/>
                  </a:cubicBezTo>
                  <a:cubicBezTo>
                    <a:pt x="10465" y="3399"/>
                    <a:pt x="8725" y="4205"/>
                    <a:pt x="6277" y="5340"/>
                  </a:cubicBezTo>
                  <a:cubicBezTo>
                    <a:pt x="4672" y="6085"/>
                    <a:pt x="2741" y="6670"/>
                    <a:pt x="1567" y="6670"/>
                  </a:cubicBezTo>
                  <a:cubicBezTo>
                    <a:pt x="1211" y="6670"/>
                    <a:pt x="924" y="6616"/>
                    <a:pt x="737" y="6496"/>
                  </a:cubicBezTo>
                  <a:cubicBezTo>
                    <a:pt x="588" y="6402"/>
                    <a:pt x="522" y="6271"/>
                    <a:pt x="522" y="6076"/>
                  </a:cubicBezTo>
                  <a:cubicBezTo>
                    <a:pt x="522" y="5006"/>
                    <a:pt x="4107" y="2589"/>
                    <a:pt x="6375" y="1311"/>
                  </a:cubicBezTo>
                  <a:lnTo>
                    <a:pt x="6376" y="1311"/>
                  </a:lnTo>
                  <a:cubicBezTo>
                    <a:pt x="6984" y="1041"/>
                    <a:pt x="8409" y="517"/>
                    <a:pt x="9407" y="517"/>
                  </a:cubicBezTo>
                  <a:close/>
                  <a:moveTo>
                    <a:pt x="9394" y="0"/>
                  </a:moveTo>
                  <a:cubicBezTo>
                    <a:pt x="8079" y="0"/>
                    <a:pt x="6392" y="733"/>
                    <a:pt x="6152" y="841"/>
                  </a:cubicBezTo>
                  <a:lnTo>
                    <a:pt x="6130" y="852"/>
                  </a:lnTo>
                  <a:cubicBezTo>
                    <a:pt x="5503" y="1205"/>
                    <a:pt x="1" y="4351"/>
                    <a:pt x="1" y="6076"/>
                  </a:cubicBezTo>
                  <a:cubicBezTo>
                    <a:pt x="1" y="6448"/>
                    <a:pt x="160" y="6745"/>
                    <a:pt x="457" y="6936"/>
                  </a:cubicBezTo>
                  <a:cubicBezTo>
                    <a:pt x="736" y="7113"/>
                    <a:pt x="1125" y="7188"/>
                    <a:pt x="1577" y="7188"/>
                  </a:cubicBezTo>
                  <a:cubicBezTo>
                    <a:pt x="3085" y="7188"/>
                    <a:pt x="5305" y="6366"/>
                    <a:pt x="6537" y="5794"/>
                  </a:cubicBezTo>
                  <a:cubicBezTo>
                    <a:pt x="8924" y="4686"/>
                    <a:pt x="10985" y="3731"/>
                    <a:pt x="10985" y="1328"/>
                  </a:cubicBezTo>
                  <a:cubicBezTo>
                    <a:pt x="10985" y="723"/>
                    <a:pt x="10698" y="410"/>
                    <a:pt x="10457" y="254"/>
                  </a:cubicBezTo>
                  <a:cubicBezTo>
                    <a:pt x="10175" y="71"/>
                    <a:pt x="9802" y="0"/>
                    <a:pt x="93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4"/>
            <p:cNvSpPr/>
            <p:nvPr/>
          </p:nvSpPr>
          <p:spPr>
            <a:xfrm>
              <a:off x="-1584925" y="4166825"/>
              <a:ext cx="261625" cy="166750"/>
            </a:xfrm>
            <a:custGeom>
              <a:rect b="b" l="l" r="r" t="t"/>
              <a:pathLst>
                <a:path extrusionOk="0" h="6670" w="10465">
                  <a:moveTo>
                    <a:pt x="1320" y="1"/>
                  </a:moveTo>
                  <a:cubicBezTo>
                    <a:pt x="579" y="1"/>
                    <a:pt x="1" y="260"/>
                    <a:pt x="1" y="1069"/>
                  </a:cubicBezTo>
                  <a:cubicBezTo>
                    <a:pt x="1" y="3319"/>
                    <a:pt x="1914" y="4193"/>
                    <a:pt x="4340" y="5317"/>
                  </a:cubicBezTo>
                  <a:cubicBezTo>
                    <a:pt x="5849" y="6017"/>
                    <a:pt x="7853" y="6669"/>
                    <a:pt x="9151" y="6669"/>
                  </a:cubicBezTo>
                  <a:cubicBezTo>
                    <a:pt x="9937" y="6669"/>
                    <a:pt x="10464" y="6430"/>
                    <a:pt x="10464" y="5817"/>
                  </a:cubicBezTo>
                  <a:cubicBezTo>
                    <a:pt x="10464" y="4193"/>
                    <a:pt x="4467" y="820"/>
                    <a:pt x="4467" y="820"/>
                  </a:cubicBezTo>
                  <a:cubicBezTo>
                    <a:pt x="4467" y="820"/>
                    <a:pt x="2637" y="1"/>
                    <a:pt x="1320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4"/>
            <p:cNvSpPr/>
            <p:nvPr/>
          </p:nvSpPr>
          <p:spPr>
            <a:xfrm>
              <a:off x="-1591425" y="4160325"/>
              <a:ext cx="274625" cy="179725"/>
            </a:xfrm>
            <a:custGeom>
              <a:rect b="b" l="l" r="r" t="t"/>
              <a:pathLst>
                <a:path extrusionOk="0" h="7189" w="10985">
                  <a:moveTo>
                    <a:pt x="1577" y="519"/>
                  </a:moveTo>
                  <a:cubicBezTo>
                    <a:pt x="2575" y="519"/>
                    <a:pt x="4003" y="1042"/>
                    <a:pt x="4610" y="1312"/>
                  </a:cubicBezTo>
                  <a:cubicBezTo>
                    <a:pt x="6878" y="2590"/>
                    <a:pt x="10465" y="5007"/>
                    <a:pt x="10465" y="6077"/>
                  </a:cubicBezTo>
                  <a:cubicBezTo>
                    <a:pt x="10465" y="6272"/>
                    <a:pt x="10399" y="6403"/>
                    <a:pt x="10250" y="6497"/>
                  </a:cubicBezTo>
                  <a:cubicBezTo>
                    <a:pt x="10063" y="6617"/>
                    <a:pt x="9777" y="6671"/>
                    <a:pt x="9421" y="6671"/>
                  </a:cubicBezTo>
                  <a:cubicBezTo>
                    <a:pt x="8246" y="6671"/>
                    <a:pt x="6306" y="6082"/>
                    <a:pt x="4669" y="5322"/>
                  </a:cubicBezTo>
                  <a:cubicBezTo>
                    <a:pt x="2260" y="4205"/>
                    <a:pt x="521" y="3400"/>
                    <a:pt x="521" y="1329"/>
                  </a:cubicBezTo>
                  <a:cubicBezTo>
                    <a:pt x="521" y="927"/>
                    <a:pt x="687" y="772"/>
                    <a:pt x="812" y="691"/>
                  </a:cubicBezTo>
                  <a:cubicBezTo>
                    <a:pt x="1002" y="569"/>
                    <a:pt x="1268" y="519"/>
                    <a:pt x="1577" y="519"/>
                  </a:cubicBezTo>
                  <a:close/>
                  <a:moveTo>
                    <a:pt x="1592" y="1"/>
                  </a:moveTo>
                  <a:cubicBezTo>
                    <a:pt x="1183" y="1"/>
                    <a:pt x="810" y="72"/>
                    <a:pt x="528" y="255"/>
                  </a:cubicBezTo>
                  <a:cubicBezTo>
                    <a:pt x="288" y="411"/>
                    <a:pt x="1" y="724"/>
                    <a:pt x="1" y="1329"/>
                  </a:cubicBezTo>
                  <a:cubicBezTo>
                    <a:pt x="1" y="3732"/>
                    <a:pt x="2061" y="4687"/>
                    <a:pt x="4491" y="5813"/>
                  </a:cubicBezTo>
                  <a:cubicBezTo>
                    <a:pt x="5691" y="6370"/>
                    <a:pt x="7902" y="7189"/>
                    <a:pt x="9408" y="7189"/>
                  </a:cubicBezTo>
                  <a:cubicBezTo>
                    <a:pt x="9861" y="7189"/>
                    <a:pt x="10250" y="7115"/>
                    <a:pt x="10528" y="6937"/>
                  </a:cubicBezTo>
                  <a:cubicBezTo>
                    <a:pt x="10827" y="6746"/>
                    <a:pt x="10985" y="6449"/>
                    <a:pt x="10985" y="6077"/>
                  </a:cubicBezTo>
                  <a:cubicBezTo>
                    <a:pt x="10985" y="4352"/>
                    <a:pt x="5482" y="1206"/>
                    <a:pt x="4855" y="853"/>
                  </a:cubicBezTo>
                  <a:lnTo>
                    <a:pt x="4833" y="842"/>
                  </a:lnTo>
                  <a:cubicBezTo>
                    <a:pt x="4593" y="734"/>
                    <a:pt x="2907" y="1"/>
                    <a:pt x="15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4"/>
            <p:cNvSpPr/>
            <p:nvPr/>
          </p:nvSpPr>
          <p:spPr>
            <a:xfrm>
              <a:off x="-2194275" y="2806750"/>
              <a:ext cx="708250" cy="1421175"/>
            </a:xfrm>
            <a:custGeom>
              <a:rect b="b" l="l" r="r" t="t"/>
              <a:pathLst>
                <a:path extrusionOk="0" h="56847" w="28330">
                  <a:moveTo>
                    <a:pt x="25394" y="1"/>
                  </a:moveTo>
                  <a:lnTo>
                    <a:pt x="2553" y="2"/>
                  </a:lnTo>
                  <a:lnTo>
                    <a:pt x="1" y="55848"/>
                  </a:lnTo>
                  <a:cubicBezTo>
                    <a:pt x="1" y="55848"/>
                    <a:pt x="908" y="56637"/>
                    <a:pt x="2096" y="56637"/>
                  </a:cubicBezTo>
                  <a:cubicBezTo>
                    <a:pt x="2245" y="56637"/>
                    <a:pt x="2397" y="56625"/>
                    <a:pt x="2553" y="56597"/>
                  </a:cubicBezTo>
                  <a:cubicBezTo>
                    <a:pt x="3957" y="56348"/>
                    <a:pt x="4595" y="55472"/>
                    <a:pt x="4595" y="55472"/>
                  </a:cubicBezTo>
                  <a:lnTo>
                    <a:pt x="13272" y="9871"/>
                  </a:lnTo>
                  <a:lnTo>
                    <a:pt x="15058" y="9871"/>
                  </a:lnTo>
                  <a:lnTo>
                    <a:pt x="24247" y="56348"/>
                  </a:lnTo>
                  <a:cubicBezTo>
                    <a:pt x="24247" y="56348"/>
                    <a:pt x="25139" y="56847"/>
                    <a:pt x="26033" y="56847"/>
                  </a:cubicBezTo>
                  <a:cubicBezTo>
                    <a:pt x="26925" y="56847"/>
                    <a:pt x="28330" y="55723"/>
                    <a:pt x="28330" y="55723"/>
                  </a:cubicBezTo>
                  <a:lnTo>
                    <a:pt x="253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4"/>
            <p:cNvSpPr/>
            <p:nvPr/>
          </p:nvSpPr>
          <p:spPr>
            <a:xfrm>
              <a:off x="-2200925" y="2800250"/>
              <a:ext cx="721600" cy="1434175"/>
            </a:xfrm>
            <a:custGeom>
              <a:rect b="b" l="l" r="r" t="t"/>
              <a:pathLst>
                <a:path extrusionOk="0" h="57367" w="28864">
                  <a:moveTo>
                    <a:pt x="25415" y="522"/>
                  </a:moveTo>
                  <a:lnTo>
                    <a:pt x="28329" y="55861"/>
                  </a:lnTo>
                  <a:cubicBezTo>
                    <a:pt x="27886" y="56197"/>
                    <a:pt x="26904" y="56846"/>
                    <a:pt x="26300" y="56846"/>
                  </a:cubicBezTo>
                  <a:cubicBezTo>
                    <a:pt x="25656" y="56846"/>
                    <a:pt x="24994" y="56556"/>
                    <a:pt x="24744" y="56433"/>
                  </a:cubicBezTo>
                  <a:lnTo>
                    <a:pt x="15580" y="10081"/>
                  </a:lnTo>
                  <a:lnTo>
                    <a:pt x="15539" y="9872"/>
                  </a:lnTo>
                  <a:lnTo>
                    <a:pt x="13323" y="9872"/>
                  </a:lnTo>
                  <a:lnTo>
                    <a:pt x="4617" y="55620"/>
                  </a:lnTo>
                  <a:cubicBezTo>
                    <a:pt x="4475" y="55785"/>
                    <a:pt x="3879" y="56404"/>
                    <a:pt x="2773" y="56600"/>
                  </a:cubicBezTo>
                  <a:cubicBezTo>
                    <a:pt x="2635" y="56625"/>
                    <a:pt x="2499" y="56636"/>
                    <a:pt x="2367" y="56636"/>
                  </a:cubicBezTo>
                  <a:cubicBezTo>
                    <a:pt x="1501" y="56636"/>
                    <a:pt x="784" y="56170"/>
                    <a:pt x="533" y="55985"/>
                  </a:cubicBezTo>
                  <a:lnTo>
                    <a:pt x="3067" y="522"/>
                  </a:lnTo>
                  <a:close/>
                  <a:moveTo>
                    <a:pt x="2570" y="0"/>
                  </a:moveTo>
                  <a:lnTo>
                    <a:pt x="6" y="56095"/>
                  </a:lnTo>
                  <a:lnTo>
                    <a:pt x="0" y="56221"/>
                  </a:lnTo>
                  <a:lnTo>
                    <a:pt x="96" y="56304"/>
                  </a:lnTo>
                  <a:cubicBezTo>
                    <a:pt x="140" y="56343"/>
                    <a:pt x="1093" y="57159"/>
                    <a:pt x="2358" y="57159"/>
                  </a:cubicBezTo>
                  <a:cubicBezTo>
                    <a:pt x="2522" y="57159"/>
                    <a:pt x="2692" y="57145"/>
                    <a:pt x="2865" y="57114"/>
                  </a:cubicBezTo>
                  <a:cubicBezTo>
                    <a:pt x="4355" y="56847"/>
                    <a:pt x="5042" y="55925"/>
                    <a:pt x="5072" y="55886"/>
                  </a:cubicBezTo>
                  <a:lnTo>
                    <a:pt x="5105" y="55839"/>
                  </a:lnTo>
                  <a:lnTo>
                    <a:pt x="13754" y="10391"/>
                  </a:lnTo>
                  <a:lnTo>
                    <a:pt x="15111" y="10391"/>
                  </a:lnTo>
                  <a:lnTo>
                    <a:pt x="24281" y="56775"/>
                  </a:lnTo>
                  <a:lnTo>
                    <a:pt x="24387" y="56834"/>
                  </a:lnTo>
                  <a:cubicBezTo>
                    <a:pt x="24425" y="56856"/>
                    <a:pt x="25349" y="57367"/>
                    <a:pt x="26300" y="57367"/>
                  </a:cubicBezTo>
                  <a:cubicBezTo>
                    <a:pt x="27256" y="57367"/>
                    <a:pt x="28608" y="56306"/>
                    <a:pt x="28759" y="56185"/>
                  </a:cubicBezTo>
                  <a:lnTo>
                    <a:pt x="28863" y="56102"/>
                  </a:lnTo>
                  <a:lnTo>
                    <a:pt x="25921" y="248"/>
                  </a:lnTo>
                  <a:lnTo>
                    <a:pt x="259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4"/>
            <p:cNvSpPr/>
            <p:nvPr/>
          </p:nvSpPr>
          <p:spPr>
            <a:xfrm>
              <a:off x="-2197450" y="1954100"/>
              <a:ext cx="733775" cy="799625"/>
            </a:xfrm>
            <a:custGeom>
              <a:rect b="b" l="l" r="r" t="t"/>
              <a:pathLst>
                <a:path extrusionOk="0" h="31985" w="29351">
                  <a:moveTo>
                    <a:pt x="16717" y="1"/>
                  </a:moveTo>
                  <a:lnTo>
                    <a:pt x="11613" y="250"/>
                  </a:lnTo>
                  <a:lnTo>
                    <a:pt x="1" y="4998"/>
                  </a:lnTo>
                  <a:lnTo>
                    <a:pt x="3063" y="31984"/>
                  </a:lnTo>
                  <a:lnTo>
                    <a:pt x="25267" y="31984"/>
                  </a:lnTo>
                  <a:lnTo>
                    <a:pt x="29350" y="3999"/>
                  </a:lnTo>
                  <a:lnTo>
                    <a:pt x="16717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4"/>
            <p:cNvSpPr/>
            <p:nvPr/>
          </p:nvSpPr>
          <p:spPr>
            <a:xfrm>
              <a:off x="-2204500" y="1947525"/>
              <a:ext cx="748050" cy="812700"/>
            </a:xfrm>
            <a:custGeom>
              <a:rect b="b" l="l" r="r" t="t"/>
              <a:pathLst>
                <a:path extrusionOk="0" h="32508" w="29922">
                  <a:moveTo>
                    <a:pt x="16964" y="526"/>
                  </a:moveTo>
                  <a:lnTo>
                    <a:pt x="29343" y="4442"/>
                  </a:lnTo>
                  <a:lnTo>
                    <a:pt x="25324" y="31987"/>
                  </a:lnTo>
                  <a:lnTo>
                    <a:pt x="3577" y="31987"/>
                  </a:lnTo>
                  <a:lnTo>
                    <a:pt x="562" y="5427"/>
                  </a:lnTo>
                  <a:lnTo>
                    <a:pt x="11952" y="771"/>
                  </a:lnTo>
                  <a:lnTo>
                    <a:pt x="16964" y="526"/>
                  </a:lnTo>
                  <a:close/>
                  <a:moveTo>
                    <a:pt x="17033" y="1"/>
                  </a:moveTo>
                  <a:lnTo>
                    <a:pt x="11882" y="253"/>
                  </a:lnTo>
                  <a:lnTo>
                    <a:pt x="0" y="5095"/>
                  </a:lnTo>
                  <a:lnTo>
                    <a:pt x="3086" y="32276"/>
                  </a:lnTo>
                  <a:lnTo>
                    <a:pt x="3112" y="32507"/>
                  </a:lnTo>
                  <a:lnTo>
                    <a:pt x="25774" y="32507"/>
                  </a:lnTo>
                  <a:lnTo>
                    <a:pt x="29890" y="4300"/>
                  </a:lnTo>
                  <a:lnTo>
                    <a:pt x="29922" y="4080"/>
                  </a:lnTo>
                  <a:lnTo>
                    <a:pt x="17076" y="15"/>
                  </a:lnTo>
                  <a:lnTo>
                    <a:pt x="170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4"/>
            <p:cNvSpPr/>
            <p:nvPr/>
          </p:nvSpPr>
          <p:spPr>
            <a:xfrm>
              <a:off x="-1897575" y="2015100"/>
              <a:ext cx="130825" cy="685525"/>
            </a:xfrm>
            <a:custGeom>
              <a:rect b="b" l="l" r="r" t="t"/>
              <a:pathLst>
                <a:path extrusionOk="0" h="27421" w="5233">
                  <a:moveTo>
                    <a:pt x="2550" y="1"/>
                  </a:moveTo>
                  <a:lnTo>
                    <a:pt x="894" y="1684"/>
                  </a:lnTo>
                  <a:lnTo>
                    <a:pt x="2298" y="3932"/>
                  </a:lnTo>
                  <a:lnTo>
                    <a:pt x="1" y="23297"/>
                  </a:lnTo>
                  <a:lnTo>
                    <a:pt x="2808" y="27420"/>
                  </a:lnTo>
                  <a:lnTo>
                    <a:pt x="5233" y="22922"/>
                  </a:lnTo>
                  <a:lnTo>
                    <a:pt x="3319" y="3682"/>
                  </a:lnTo>
                  <a:lnTo>
                    <a:pt x="4977" y="1059"/>
                  </a:lnTo>
                  <a:lnTo>
                    <a:pt x="25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4"/>
            <p:cNvSpPr/>
            <p:nvPr/>
          </p:nvSpPr>
          <p:spPr>
            <a:xfrm>
              <a:off x="-1904325" y="2007325"/>
              <a:ext cx="144250" cy="705825"/>
            </a:xfrm>
            <a:custGeom>
              <a:rect b="b" l="l" r="r" t="t"/>
              <a:pathLst>
                <a:path extrusionOk="0" h="28233" w="5770">
                  <a:moveTo>
                    <a:pt x="2878" y="622"/>
                  </a:moveTo>
                  <a:lnTo>
                    <a:pt x="4864" y="1487"/>
                  </a:lnTo>
                  <a:lnTo>
                    <a:pt x="3320" y="3930"/>
                  </a:lnTo>
                  <a:lnTo>
                    <a:pt x="5235" y="23179"/>
                  </a:lnTo>
                  <a:lnTo>
                    <a:pt x="3052" y="27230"/>
                  </a:lnTo>
                  <a:lnTo>
                    <a:pt x="541" y="23541"/>
                  </a:lnTo>
                  <a:lnTo>
                    <a:pt x="2824" y="4274"/>
                  </a:lnTo>
                  <a:lnTo>
                    <a:pt x="2835" y="4183"/>
                  </a:lnTo>
                  <a:lnTo>
                    <a:pt x="1492" y="2031"/>
                  </a:lnTo>
                  <a:lnTo>
                    <a:pt x="2878" y="622"/>
                  </a:lnTo>
                  <a:close/>
                  <a:moveTo>
                    <a:pt x="2760" y="0"/>
                  </a:moveTo>
                  <a:lnTo>
                    <a:pt x="835" y="1958"/>
                  </a:lnTo>
                  <a:lnTo>
                    <a:pt x="2298" y="4304"/>
                  </a:lnTo>
                  <a:lnTo>
                    <a:pt x="13" y="23578"/>
                  </a:lnTo>
                  <a:lnTo>
                    <a:pt x="1" y="23673"/>
                  </a:lnTo>
                  <a:lnTo>
                    <a:pt x="3104" y="28233"/>
                  </a:lnTo>
                  <a:lnTo>
                    <a:pt x="5769" y="23286"/>
                  </a:lnTo>
                  <a:lnTo>
                    <a:pt x="3857" y="4057"/>
                  </a:lnTo>
                  <a:lnTo>
                    <a:pt x="5630" y="1252"/>
                  </a:lnTo>
                  <a:lnTo>
                    <a:pt x="27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4"/>
            <p:cNvSpPr/>
            <p:nvPr/>
          </p:nvSpPr>
          <p:spPr>
            <a:xfrm>
              <a:off x="-1963450" y="1928875"/>
              <a:ext cx="129625" cy="165925"/>
            </a:xfrm>
            <a:custGeom>
              <a:rect b="b" l="l" r="r" t="t"/>
              <a:pathLst>
                <a:path extrusionOk="0" h="6637" w="5185">
                  <a:moveTo>
                    <a:pt x="1862" y="1"/>
                  </a:moveTo>
                  <a:lnTo>
                    <a:pt x="1" y="2213"/>
                  </a:lnTo>
                  <a:lnTo>
                    <a:pt x="3323" y="6637"/>
                  </a:lnTo>
                  <a:lnTo>
                    <a:pt x="5185" y="3450"/>
                  </a:lnTo>
                  <a:lnTo>
                    <a:pt x="1862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4"/>
            <p:cNvSpPr/>
            <p:nvPr/>
          </p:nvSpPr>
          <p:spPr>
            <a:xfrm>
              <a:off x="-1971775" y="1919175"/>
              <a:ext cx="146025" cy="187375"/>
            </a:xfrm>
            <a:custGeom>
              <a:rect b="b" l="l" r="r" t="t"/>
              <a:pathLst>
                <a:path extrusionOk="0" h="7495" w="5841">
                  <a:moveTo>
                    <a:pt x="2208" y="778"/>
                  </a:moveTo>
                  <a:lnTo>
                    <a:pt x="5193" y="3876"/>
                  </a:lnTo>
                  <a:lnTo>
                    <a:pt x="3629" y="6555"/>
                  </a:lnTo>
                  <a:lnTo>
                    <a:pt x="667" y="2610"/>
                  </a:lnTo>
                  <a:lnTo>
                    <a:pt x="2208" y="778"/>
                  </a:lnTo>
                  <a:close/>
                  <a:moveTo>
                    <a:pt x="2180" y="0"/>
                  </a:moveTo>
                  <a:lnTo>
                    <a:pt x="1" y="2592"/>
                  </a:lnTo>
                  <a:lnTo>
                    <a:pt x="3684" y="7494"/>
                  </a:lnTo>
                  <a:lnTo>
                    <a:pt x="5841" y="3798"/>
                  </a:lnTo>
                  <a:lnTo>
                    <a:pt x="21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4"/>
            <p:cNvSpPr/>
            <p:nvPr/>
          </p:nvSpPr>
          <p:spPr>
            <a:xfrm>
              <a:off x="-1833850" y="1927250"/>
              <a:ext cx="124625" cy="175700"/>
            </a:xfrm>
            <a:custGeom>
              <a:rect b="b" l="l" r="r" t="t"/>
              <a:pathLst>
                <a:path extrusionOk="0" h="7028" w="4985">
                  <a:moveTo>
                    <a:pt x="3390" y="1"/>
                  </a:moveTo>
                  <a:lnTo>
                    <a:pt x="1" y="3515"/>
                  </a:lnTo>
                  <a:lnTo>
                    <a:pt x="2260" y="7027"/>
                  </a:lnTo>
                  <a:lnTo>
                    <a:pt x="4985" y="2018"/>
                  </a:lnTo>
                  <a:lnTo>
                    <a:pt x="3390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4"/>
            <p:cNvSpPr/>
            <p:nvPr/>
          </p:nvSpPr>
          <p:spPr>
            <a:xfrm>
              <a:off x="-1842100" y="1917375"/>
              <a:ext cx="140625" cy="198325"/>
            </a:xfrm>
            <a:custGeom>
              <a:rect b="b" l="l" r="r" t="t"/>
              <a:pathLst>
                <a:path extrusionOk="0" h="7933" w="5625">
                  <a:moveTo>
                    <a:pt x="3701" y="790"/>
                  </a:moveTo>
                  <a:lnTo>
                    <a:pt x="5004" y="2440"/>
                  </a:lnTo>
                  <a:lnTo>
                    <a:pt x="2571" y="6911"/>
                  </a:lnTo>
                  <a:lnTo>
                    <a:pt x="660" y="3941"/>
                  </a:lnTo>
                  <a:lnTo>
                    <a:pt x="3701" y="790"/>
                  </a:lnTo>
                  <a:close/>
                  <a:moveTo>
                    <a:pt x="3738" y="1"/>
                  </a:moveTo>
                  <a:lnTo>
                    <a:pt x="0" y="3876"/>
                  </a:lnTo>
                  <a:lnTo>
                    <a:pt x="2608" y="7932"/>
                  </a:lnTo>
                  <a:lnTo>
                    <a:pt x="5625" y="2386"/>
                  </a:lnTo>
                  <a:lnTo>
                    <a:pt x="37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4"/>
            <p:cNvSpPr/>
            <p:nvPr/>
          </p:nvSpPr>
          <p:spPr>
            <a:xfrm>
              <a:off x="-2142175" y="2203975"/>
              <a:ext cx="195700" cy="104125"/>
            </a:xfrm>
            <a:custGeom>
              <a:rect b="b" l="l" r="r" t="t"/>
              <a:pathLst>
                <a:path extrusionOk="0" h="4165" w="7828">
                  <a:moveTo>
                    <a:pt x="1" y="0"/>
                  </a:moveTo>
                  <a:lnTo>
                    <a:pt x="1" y="2666"/>
                  </a:lnTo>
                  <a:lnTo>
                    <a:pt x="3914" y="4165"/>
                  </a:lnTo>
                  <a:lnTo>
                    <a:pt x="7828" y="2498"/>
                  </a:lnTo>
                  <a:lnTo>
                    <a:pt x="7828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4"/>
            <p:cNvSpPr/>
            <p:nvPr/>
          </p:nvSpPr>
          <p:spPr>
            <a:xfrm>
              <a:off x="-2148650" y="2197475"/>
              <a:ext cx="208700" cy="117650"/>
            </a:xfrm>
            <a:custGeom>
              <a:rect b="b" l="l" r="r" t="t"/>
              <a:pathLst>
                <a:path extrusionOk="0" h="4706" w="8348">
                  <a:moveTo>
                    <a:pt x="7827" y="521"/>
                  </a:moveTo>
                  <a:lnTo>
                    <a:pt x="7827" y="2587"/>
                  </a:lnTo>
                  <a:lnTo>
                    <a:pt x="4168" y="4144"/>
                  </a:lnTo>
                  <a:lnTo>
                    <a:pt x="520" y="2746"/>
                  </a:lnTo>
                  <a:lnTo>
                    <a:pt x="520" y="521"/>
                  </a:lnTo>
                  <a:close/>
                  <a:moveTo>
                    <a:pt x="0" y="0"/>
                  </a:moveTo>
                  <a:lnTo>
                    <a:pt x="0" y="3105"/>
                  </a:lnTo>
                  <a:lnTo>
                    <a:pt x="4178" y="4706"/>
                  </a:lnTo>
                  <a:lnTo>
                    <a:pt x="8347" y="2932"/>
                  </a:lnTo>
                  <a:lnTo>
                    <a:pt x="83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4"/>
            <p:cNvSpPr/>
            <p:nvPr/>
          </p:nvSpPr>
          <p:spPr>
            <a:xfrm>
              <a:off x="-1750800" y="2203975"/>
              <a:ext cx="195675" cy="104125"/>
            </a:xfrm>
            <a:custGeom>
              <a:rect b="b" l="l" r="r" t="t"/>
              <a:pathLst>
                <a:path extrusionOk="0" h="4165" w="7827">
                  <a:moveTo>
                    <a:pt x="0" y="0"/>
                  </a:moveTo>
                  <a:lnTo>
                    <a:pt x="0" y="2666"/>
                  </a:lnTo>
                  <a:lnTo>
                    <a:pt x="3914" y="4165"/>
                  </a:lnTo>
                  <a:lnTo>
                    <a:pt x="7826" y="2498"/>
                  </a:lnTo>
                  <a:lnTo>
                    <a:pt x="7826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4"/>
            <p:cNvSpPr/>
            <p:nvPr/>
          </p:nvSpPr>
          <p:spPr>
            <a:xfrm>
              <a:off x="-1757325" y="2197475"/>
              <a:ext cx="208700" cy="117650"/>
            </a:xfrm>
            <a:custGeom>
              <a:rect b="b" l="l" r="r" t="t"/>
              <a:pathLst>
                <a:path extrusionOk="0" h="4706" w="8348">
                  <a:moveTo>
                    <a:pt x="7827" y="521"/>
                  </a:moveTo>
                  <a:lnTo>
                    <a:pt x="7827" y="2587"/>
                  </a:lnTo>
                  <a:lnTo>
                    <a:pt x="4169" y="4144"/>
                  </a:lnTo>
                  <a:lnTo>
                    <a:pt x="520" y="2746"/>
                  </a:lnTo>
                  <a:lnTo>
                    <a:pt x="520" y="521"/>
                  </a:lnTo>
                  <a:close/>
                  <a:moveTo>
                    <a:pt x="1" y="0"/>
                  </a:moveTo>
                  <a:lnTo>
                    <a:pt x="1" y="3105"/>
                  </a:lnTo>
                  <a:lnTo>
                    <a:pt x="4180" y="4706"/>
                  </a:lnTo>
                  <a:lnTo>
                    <a:pt x="8348" y="2930"/>
                  </a:lnTo>
                  <a:lnTo>
                    <a:pt x="83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4"/>
            <p:cNvSpPr/>
            <p:nvPr/>
          </p:nvSpPr>
          <p:spPr>
            <a:xfrm>
              <a:off x="-2130450" y="2741200"/>
              <a:ext cx="571075" cy="65625"/>
            </a:xfrm>
            <a:custGeom>
              <a:rect b="b" l="l" r="r" t="t"/>
              <a:pathLst>
                <a:path extrusionOk="0" h="2625" w="22843">
                  <a:moveTo>
                    <a:pt x="0" y="0"/>
                  </a:moveTo>
                  <a:lnTo>
                    <a:pt x="0" y="2624"/>
                  </a:lnTo>
                  <a:lnTo>
                    <a:pt x="22843" y="2624"/>
                  </a:lnTo>
                  <a:lnTo>
                    <a:pt x="228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4"/>
            <p:cNvSpPr/>
            <p:nvPr/>
          </p:nvSpPr>
          <p:spPr>
            <a:xfrm>
              <a:off x="-2136975" y="2734675"/>
              <a:ext cx="584100" cy="78650"/>
            </a:xfrm>
            <a:custGeom>
              <a:rect b="b" l="l" r="r" t="t"/>
              <a:pathLst>
                <a:path extrusionOk="0" h="3146" w="23364">
                  <a:moveTo>
                    <a:pt x="22843" y="520"/>
                  </a:moveTo>
                  <a:lnTo>
                    <a:pt x="22843" y="2625"/>
                  </a:lnTo>
                  <a:lnTo>
                    <a:pt x="522" y="2625"/>
                  </a:lnTo>
                  <a:lnTo>
                    <a:pt x="522" y="520"/>
                  </a:lnTo>
                  <a:close/>
                  <a:moveTo>
                    <a:pt x="1" y="1"/>
                  </a:moveTo>
                  <a:lnTo>
                    <a:pt x="1" y="3145"/>
                  </a:lnTo>
                  <a:lnTo>
                    <a:pt x="23364" y="3145"/>
                  </a:lnTo>
                  <a:lnTo>
                    <a:pt x="2336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4"/>
            <p:cNvSpPr/>
            <p:nvPr/>
          </p:nvSpPr>
          <p:spPr>
            <a:xfrm>
              <a:off x="-2242125" y="2794275"/>
              <a:ext cx="143600" cy="298450"/>
            </a:xfrm>
            <a:custGeom>
              <a:rect b="b" l="l" r="r" t="t"/>
              <a:pathLst>
                <a:path extrusionOk="0" h="11938" w="5744">
                  <a:moveTo>
                    <a:pt x="4085" y="1"/>
                  </a:moveTo>
                  <a:lnTo>
                    <a:pt x="129" y="1625"/>
                  </a:lnTo>
                  <a:cubicBezTo>
                    <a:pt x="129" y="1625"/>
                    <a:pt x="0" y="3499"/>
                    <a:pt x="383" y="4998"/>
                  </a:cubicBezTo>
                  <a:cubicBezTo>
                    <a:pt x="767" y="6497"/>
                    <a:pt x="1277" y="9746"/>
                    <a:pt x="1659" y="10370"/>
                  </a:cubicBezTo>
                  <a:cubicBezTo>
                    <a:pt x="1994" y="10916"/>
                    <a:pt x="3496" y="11938"/>
                    <a:pt x="4041" y="11938"/>
                  </a:cubicBezTo>
                  <a:cubicBezTo>
                    <a:pt x="4120" y="11938"/>
                    <a:pt x="4179" y="11916"/>
                    <a:pt x="4212" y="11869"/>
                  </a:cubicBezTo>
                  <a:cubicBezTo>
                    <a:pt x="4467" y="11494"/>
                    <a:pt x="5744" y="500"/>
                    <a:pt x="5744" y="500"/>
                  </a:cubicBezTo>
                  <a:lnTo>
                    <a:pt x="40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4"/>
            <p:cNvSpPr/>
            <p:nvPr/>
          </p:nvSpPr>
          <p:spPr>
            <a:xfrm>
              <a:off x="-2248575" y="2787375"/>
              <a:ext cx="157125" cy="311875"/>
            </a:xfrm>
            <a:custGeom>
              <a:rect b="b" l="l" r="r" t="t"/>
              <a:pathLst>
                <a:path extrusionOk="0" h="12475" w="6285">
                  <a:moveTo>
                    <a:pt x="4356" y="554"/>
                  </a:moveTo>
                  <a:lnTo>
                    <a:pt x="5718" y="964"/>
                  </a:lnTo>
                  <a:cubicBezTo>
                    <a:pt x="5231" y="5136"/>
                    <a:pt x="4472" y="11253"/>
                    <a:pt x="4269" y="11956"/>
                  </a:cubicBezTo>
                  <a:cubicBezTo>
                    <a:pt x="3876" y="11935"/>
                    <a:pt x="2458" y="11031"/>
                    <a:pt x="2140" y="10511"/>
                  </a:cubicBezTo>
                  <a:cubicBezTo>
                    <a:pt x="1918" y="10149"/>
                    <a:pt x="1601" y="8578"/>
                    <a:pt x="1347" y="7313"/>
                  </a:cubicBezTo>
                  <a:cubicBezTo>
                    <a:pt x="1186" y="6512"/>
                    <a:pt x="1033" y="5755"/>
                    <a:pt x="894" y="5210"/>
                  </a:cubicBezTo>
                  <a:cubicBezTo>
                    <a:pt x="590" y="4019"/>
                    <a:pt x="618" y="2558"/>
                    <a:pt x="638" y="2079"/>
                  </a:cubicBezTo>
                  <a:lnTo>
                    <a:pt x="4356" y="554"/>
                  </a:lnTo>
                  <a:close/>
                  <a:moveTo>
                    <a:pt x="4329" y="1"/>
                  </a:moveTo>
                  <a:lnTo>
                    <a:pt x="138" y="1722"/>
                  </a:lnTo>
                  <a:lnTo>
                    <a:pt x="126" y="1883"/>
                  </a:lnTo>
                  <a:cubicBezTo>
                    <a:pt x="121" y="1961"/>
                    <a:pt x="0" y="3816"/>
                    <a:pt x="389" y="5339"/>
                  </a:cubicBezTo>
                  <a:cubicBezTo>
                    <a:pt x="526" y="5870"/>
                    <a:pt x="677" y="6621"/>
                    <a:pt x="837" y="7415"/>
                  </a:cubicBezTo>
                  <a:cubicBezTo>
                    <a:pt x="1193" y="9183"/>
                    <a:pt x="1445" y="10373"/>
                    <a:pt x="1696" y="10783"/>
                  </a:cubicBezTo>
                  <a:cubicBezTo>
                    <a:pt x="2062" y="11382"/>
                    <a:pt x="3618" y="12459"/>
                    <a:pt x="4283" y="12474"/>
                  </a:cubicBezTo>
                  <a:lnTo>
                    <a:pt x="4300" y="12474"/>
                  </a:lnTo>
                  <a:cubicBezTo>
                    <a:pt x="4527" y="12474"/>
                    <a:pt x="4638" y="12362"/>
                    <a:pt x="4685" y="12293"/>
                  </a:cubicBezTo>
                  <a:cubicBezTo>
                    <a:pt x="4948" y="11906"/>
                    <a:pt x="5874" y="4131"/>
                    <a:pt x="6259" y="807"/>
                  </a:cubicBezTo>
                  <a:lnTo>
                    <a:pt x="6285" y="591"/>
                  </a:lnTo>
                  <a:lnTo>
                    <a:pt x="43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4"/>
            <p:cNvSpPr/>
            <p:nvPr/>
          </p:nvSpPr>
          <p:spPr>
            <a:xfrm>
              <a:off x="-1916925" y="1813400"/>
              <a:ext cx="167825" cy="201725"/>
            </a:xfrm>
            <a:custGeom>
              <a:rect b="b" l="l" r="r" t="t"/>
              <a:pathLst>
                <a:path extrusionOk="0" h="8069" w="6713">
                  <a:moveTo>
                    <a:pt x="6713" y="0"/>
                  </a:moveTo>
                  <a:lnTo>
                    <a:pt x="1" y="66"/>
                  </a:lnTo>
                  <a:lnTo>
                    <a:pt x="1" y="4620"/>
                  </a:lnTo>
                  <a:lnTo>
                    <a:pt x="3324" y="8069"/>
                  </a:lnTo>
                  <a:lnTo>
                    <a:pt x="6713" y="4555"/>
                  </a:lnTo>
                  <a:lnTo>
                    <a:pt x="67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4"/>
            <p:cNvSpPr/>
            <p:nvPr/>
          </p:nvSpPr>
          <p:spPr>
            <a:xfrm>
              <a:off x="-1923425" y="1806825"/>
              <a:ext cx="180850" cy="217650"/>
            </a:xfrm>
            <a:custGeom>
              <a:rect b="b" l="l" r="r" t="t"/>
              <a:pathLst>
                <a:path extrusionOk="0" h="8706" w="7234">
                  <a:moveTo>
                    <a:pt x="6713" y="526"/>
                  </a:moveTo>
                  <a:lnTo>
                    <a:pt x="6713" y="4713"/>
                  </a:lnTo>
                  <a:lnTo>
                    <a:pt x="3584" y="7956"/>
                  </a:lnTo>
                  <a:lnTo>
                    <a:pt x="521" y="4778"/>
                  </a:lnTo>
                  <a:lnTo>
                    <a:pt x="521" y="587"/>
                  </a:lnTo>
                  <a:lnTo>
                    <a:pt x="6713" y="526"/>
                  </a:lnTo>
                  <a:close/>
                  <a:moveTo>
                    <a:pt x="7233" y="1"/>
                  </a:moveTo>
                  <a:lnTo>
                    <a:pt x="1" y="71"/>
                  </a:lnTo>
                  <a:lnTo>
                    <a:pt x="1" y="4987"/>
                  </a:lnTo>
                  <a:lnTo>
                    <a:pt x="3584" y="8706"/>
                  </a:lnTo>
                  <a:lnTo>
                    <a:pt x="7233" y="4923"/>
                  </a:lnTo>
                  <a:lnTo>
                    <a:pt x="72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4"/>
            <p:cNvSpPr/>
            <p:nvPr/>
          </p:nvSpPr>
          <p:spPr>
            <a:xfrm>
              <a:off x="-2009975" y="1689375"/>
              <a:ext cx="64850" cy="83750"/>
            </a:xfrm>
            <a:custGeom>
              <a:rect b="b" l="l" r="r" t="t"/>
              <a:pathLst>
                <a:path extrusionOk="0" h="3350" w="2594">
                  <a:moveTo>
                    <a:pt x="706" y="0"/>
                  </a:moveTo>
                  <a:cubicBezTo>
                    <a:pt x="600" y="0"/>
                    <a:pt x="494" y="77"/>
                    <a:pt x="400" y="276"/>
                  </a:cubicBezTo>
                  <a:cubicBezTo>
                    <a:pt x="1" y="1123"/>
                    <a:pt x="466" y="2424"/>
                    <a:pt x="1064" y="2944"/>
                  </a:cubicBezTo>
                  <a:cubicBezTo>
                    <a:pt x="1463" y="3292"/>
                    <a:pt x="2011" y="3349"/>
                    <a:pt x="2331" y="3349"/>
                  </a:cubicBezTo>
                  <a:cubicBezTo>
                    <a:pt x="2490" y="3349"/>
                    <a:pt x="2593" y="3335"/>
                    <a:pt x="2593" y="3335"/>
                  </a:cubicBezTo>
                  <a:lnTo>
                    <a:pt x="2260" y="1383"/>
                  </a:lnTo>
                  <a:lnTo>
                    <a:pt x="1397" y="797"/>
                  </a:lnTo>
                  <a:cubicBezTo>
                    <a:pt x="1397" y="797"/>
                    <a:pt x="1048" y="0"/>
                    <a:pt x="7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4"/>
            <p:cNvSpPr/>
            <p:nvPr/>
          </p:nvSpPr>
          <p:spPr>
            <a:xfrm>
              <a:off x="-2016875" y="1682850"/>
              <a:ext cx="79250" cy="96775"/>
            </a:xfrm>
            <a:custGeom>
              <a:rect b="b" l="l" r="r" t="t"/>
              <a:pathLst>
                <a:path extrusionOk="0" h="3871" w="3170">
                  <a:moveTo>
                    <a:pt x="984" y="523"/>
                  </a:moveTo>
                  <a:cubicBezTo>
                    <a:pt x="1084" y="557"/>
                    <a:pt x="1305" y="867"/>
                    <a:pt x="1434" y="1163"/>
                  </a:cubicBezTo>
                  <a:lnTo>
                    <a:pt x="1465" y="1232"/>
                  </a:lnTo>
                  <a:lnTo>
                    <a:pt x="2299" y="1797"/>
                  </a:lnTo>
                  <a:lnTo>
                    <a:pt x="2563" y="3349"/>
                  </a:lnTo>
                  <a:cubicBezTo>
                    <a:pt x="2278" y="3344"/>
                    <a:pt x="1830" y="3287"/>
                    <a:pt x="1511" y="3009"/>
                  </a:cubicBezTo>
                  <a:cubicBezTo>
                    <a:pt x="964" y="2533"/>
                    <a:pt x="581" y="1351"/>
                    <a:pt x="911" y="649"/>
                  </a:cubicBezTo>
                  <a:cubicBezTo>
                    <a:pt x="952" y="563"/>
                    <a:pt x="984" y="531"/>
                    <a:pt x="984" y="523"/>
                  </a:cubicBezTo>
                  <a:close/>
                  <a:moveTo>
                    <a:pt x="987" y="1"/>
                  </a:moveTo>
                  <a:cubicBezTo>
                    <a:pt x="842" y="12"/>
                    <a:pt x="607" y="72"/>
                    <a:pt x="440" y="427"/>
                  </a:cubicBezTo>
                  <a:cubicBezTo>
                    <a:pt x="1" y="1361"/>
                    <a:pt x="470" y="2793"/>
                    <a:pt x="1169" y="3401"/>
                  </a:cubicBezTo>
                  <a:cubicBezTo>
                    <a:pt x="1630" y="3803"/>
                    <a:pt x="2246" y="3871"/>
                    <a:pt x="2606" y="3871"/>
                  </a:cubicBezTo>
                  <a:cubicBezTo>
                    <a:pt x="2706" y="3871"/>
                    <a:pt x="2805" y="3866"/>
                    <a:pt x="2904" y="3854"/>
                  </a:cubicBezTo>
                  <a:lnTo>
                    <a:pt x="3169" y="3816"/>
                  </a:lnTo>
                  <a:lnTo>
                    <a:pt x="2775" y="1490"/>
                  </a:lnTo>
                  <a:lnTo>
                    <a:pt x="1879" y="884"/>
                  </a:lnTo>
                  <a:cubicBezTo>
                    <a:pt x="1750" y="609"/>
                    <a:pt x="1419" y="7"/>
                    <a:pt x="9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4"/>
            <p:cNvSpPr/>
            <p:nvPr/>
          </p:nvSpPr>
          <p:spPr>
            <a:xfrm>
              <a:off x="-1734200" y="1689375"/>
              <a:ext cx="64850" cy="83750"/>
            </a:xfrm>
            <a:custGeom>
              <a:rect b="b" l="l" r="r" t="t"/>
              <a:pathLst>
                <a:path extrusionOk="0" h="3350" w="2594">
                  <a:moveTo>
                    <a:pt x="1889" y="0"/>
                  </a:moveTo>
                  <a:cubicBezTo>
                    <a:pt x="1546" y="0"/>
                    <a:pt x="1197" y="797"/>
                    <a:pt x="1197" y="797"/>
                  </a:cubicBezTo>
                  <a:lnTo>
                    <a:pt x="334" y="1383"/>
                  </a:lnTo>
                  <a:lnTo>
                    <a:pt x="1" y="3335"/>
                  </a:lnTo>
                  <a:cubicBezTo>
                    <a:pt x="1" y="3335"/>
                    <a:pt x="104" y="3349"/>
                    <a:pt x="263" y="3349"/>
                  </a:cubicBezTo>
                  <a:cubicBezTo>
                    <a:pt x="583" y="3349"/>
                    <a:pt x="1131" y="3292"/>
                    <a:pt x="1530" y="2944"/>
                  </a:cubicBezTo>
                  <a:cubicBezTo>
                    <a:pt x="2128" y="2424"/>
                    <a:pt x="2593" y="1123"/>
                    <a:pt x="2195" y="276"/>
                  </a:cubicBezTo>
                  <a:cubicBezTo>
                    <a:pt x="2101" y="77"/>
                    <a:pt x="1995" y="0"/>
                    <a:pt x="18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4"/>
            <p:cNvSpPr/>
            <p:nvPr/>
          </p:nvSpPr>
          <p:spPr>
            <a:xfrm>
              <a:off x="-1741700" y="1682850"/>
              <a:ext cx="79275" cy="96775"/>
            </a:xfrm>
            <a:custGeom>
              <a:rect b="b" l="l" r="r" t="t"/>
              <a:pathLst>
                <a:path extrusionOk="0" h="3871" w="3171">
                  <a:moveTo>
                    <a:pt x="2171" y="518"/>
                  </a:moveTo>
                  <a:cubicBezTo>
                    <a:pt x="2172" y="518"/>
                    <a:pt x="2208" y="540"/>
                    <a:pt x="2259" y="649"/>
                  </a:cubicBezTo>
                  <a:cubicBezTo>
                    <a:pt x="2590" y="1351"/>
                    <a:pt x="2206" y="2533"/>
                    <a:pt x="1660" y="3009"/>
                  </a:cubicBezTo>
                  <a:cubicBezTo>
                    <a:pt x="1340" y="3286"/>
                    <a:pt x="892" y="3344"/>
                    <a:pt x="607" y="3349"/>
                  </a:cubicBezTo>
                  <a:lnTo>
                    <a:pt x="872" y="1797"/>
                  </a:lnTo>
                  <a:lnTo>
                    <a:pt x="1706" y="1231"/>
                  </a:lnTo>
                  <a:lnTo>
                    <a:pt x="1736" y="1162"/>
                  </a:lnTo>
                  <a:cubicBezTo>
                    <a:pt x="1869" y="859"/>
                    <a:pt x="2097" y="542"/>
                    <a:pt x="2171" y="518"/>
                  </a:cubicBezTo>
                  <a:close/>
                  <a:moveTo>
                    <a:pt x="2183" y="1"/>
                  </a:moveTo>
                  <a:cubicBezTo>
                    <a:pt x="1752" y="7"/>
                    <a:pt x="1420" y="610"/>
                    <a:pt x="1291" y="884"/>
                  </a:cubicBezTo>
                  <a:lnTo>
                    <a:pt x="397" y="1490"/>
                  </a:lnTo>
                  <a:lnTo>
                    <a:pt x="1" y="3816"/>
                  </a:lnTo>
                  <a:lnTo>
                    <a:pt x="266" y="3854"/>
                  </a:lnTo>
                  <a:cubicBezTo>
                    <a:pt x="364" y="3866"/>
                    <a:pt x="464" y="3871"/>
                    <a:pt x="564" y="3871"/>
                  </a:cubicBezTo>
                  <a:cubicBezTo>
                    <a:pt x="925" y="3871"/>
                    <a:pt x="1540" y="3803"/>
                    <a:pt x="2001" y="3401"/>
                  </a:cubicBezTo>
                  <a:cubicBezTo>
                    <a:pt x="2700" y="2793"/>
                    <a:pt x="3171" y="1362"/>
                    <a:pt x="2730" y="427"/>
                  </a:cubicBezTo>
                  <a:cubicBezTo>
                    <a:pt x="2562" y="71"/>
                    <a:pt x="2353" y="1"/>
                    <a:pt x="21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4"/>
            <p:cNvSpPr/>
            <p:nvPr/>
          </p:nvSpPr>
          <p:spPr>
            <a:xfrm>
              <a:off x="-2016600" y="1436150"/>
              <a:ext cx="370500" cy="286175"/>
            </a:xfrm>
            <a:custGeom>
              <a:rect b="b" l="l" r="r" t="t"/>
              <a:pathLst>
                <a:path extrusionOk="0" h="11447" w="14820">
                  <a:moveTo>
                    <a:pt x="6624" y="0"/>
                  </a:moveTo>
                  <a:cubicBezTo>
                    <a:pt x="6213" y="0"/>
                    <a:pt x="5819" y="39"/>
                    <a:pt x="5449" y="126"/>
                  </a:cubicBezTo>
                  <a:cubicBezTo>
                    <a:pt x="2126" y="907"/>
                    <a:pt x="2792" y="1883"/>
                    <a:pt x="2792" y="1883"/>
                  </a:cubicBezTo>
                  <a:cubicBezTo>
                    <a:pt x="2792" y="1883"/>
                    <a:pt x="0" y="3054"/>
                    <a:pt x="0" y="5006"/>
                  </a:cubicBezTo>
                  <a:cubicBezTo>
                    <a:pt x="0" y="6958"/>
                    <a:pt x="399" y="9170"/>
                    <a:pt x="1064" y="10015"/>
                  </a:cubicBezTo>
                  <a:cubicBezTo>
                    <a:pt x="1728" y="10862"/>
                    <a:pt x="2259" y="11447"/>
                    <a:pt x="2259" y="11447"/>
                  </a:cubicBezTo>
                  <a:lnTo>
                    <a:pt x="2392" y="8650"/>
                  </a:lnTo>
                  <a:lnTo>
                    <a:pt x="4320" y="5332"/>
                  </a:lnTo>
                  <a:cubicBezTo>
                    <a:pt x="4320" y="5332"/>
                    <a:pt x="7509" y="7348"/>
                    <a:pt x="9104" y="7348"/>
                  </a:cubicBezTo>
                  <a:cubicBezTo>
                    <a:pt x="10699" y="7348"/>
                    <a:pt x="11762" y="7153"/>
                    <a:pt x="11762" y="7153"/>
                  </a:cubicBezTo>
                  <a:lnTo>
                    <a:pt x="12360" y="10471"/>
                  </a:lnTo>
                  <a:lnTo>
                    <a:pt x="13225" y="8065"/>
                  </a:lnTo>
                  <a:lnTo>
                    <a:pt x="13225" y="5852"/>
                  </a:lnTo>
                  <a:cubicBezTo>
                    <a:pt x="13225" y="5852"/>
                    <a:pt x="14819" y="4356"/>
                    <a:pt x="14486" y="3380"/>
                  </a:cubicBezTo>
                  <a:cubicBezTo>
                    <a:pt x="14192" y="2512"/>
                    <a:pt x="9906" y="0"/>
                    <a:pt x="66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4"/>
            <p:cNvSpPr/>
            <p:nvPr/>
          </p:nvSpPr>
          <p:spPr>
            <a:xfrm>
              <a:off x="-2023100" y="1429700"/>
              <a:ext cx="383350" cy="308675"/>
            </a:xfrm>
            <a:custGeom>
              <a:rect b="b" l="l" r="r" t="t"/>
              <a:pathLst>
                <a:path extrusionOk="0" h="12347" w="15334">
                  <a:moveTo>
                    <a:pt x="6890" y="517"/>
                  </a:moveTo>
                  <a:cubicBezTo>
                    <a:pt x="10065" y="517"/>
                    <a:pt x="14246" y="2975"/>
                    <a:pt x="14502" y="3721"/>
                  </a:cubicBezTo>
                  <a:cubicBezTo>
                    <a:pt x="14729" y="4386"/>
                    <a:pt x="13691" y="5561"/>
                    <a:pt x="13308" y="5919"/>
                  </a:cubicBezTo>
                  <a:lnTo>
                    <a:pt x="13226" y="5997"/>
                  </a:lnTo>
                  <a:lnTo>
                    <a:pt x="13226" y="8277"/>
                  </a:lnTo>
                  <a:lnTo>
                    <a:pt x="12706" y="9725"/>
                  </a:lnTo>
                  <a:lnTo>
                    <a:pt x="12234" y="7107"/>
                  </a:lnTo>
                  <a:lnTo>
                    <a:pt x="11977" y="7154"/>
                  </a:lnTo>
                  <a:cubicBezTo>
                    <a:pt x="11966" y="7157"/>
                    <a:pt x="10915" y="7345"/>
                    <a:pt x="9365" y="7345"/>
                  </a:cubicBezTo>
                  <a:cubicBezTo>
                    <a:pt x="7864" y="7345"/>
                    <a:pt x="4750" y="5389"/>
                    <a:pt x="4720" y="5369"/>
                  </a:cubicBezTo>
                  <a:lnTo>
                    <a:pt x="4491" y="5224"/>
                  </a:lnTo>
                  <a:lnTo>
                    <a:pt x="2395" y="8831"/>
                  </a:lnTo>
                  <a:lnTo>
                    <a:pt x="2291" y="11045"/>
                  </a:lnTo>
                  <a:cubicBezTo>
                    <a:pt x="2085" y="10803"/>
                    <a:pt x="1819" y="10482"/>
                    <a:pt x="1529" y="10112"/>
                  </a:cubicBezTo>
                  <a:cubicBezTo>
                    <a:pt x="954" y="9381"/>
                    <a:pt x="521" y="7297"/>
                    <a:pt x="521" y="5264"/>
                  </a:cubicBezTo>
                  <a:cubicBezTo>
                    <a:pt x="521" y="3509"/>
                    <a:pt x="3127" y="2392"/>
                    <a:pt x="3153" y="2381"/>
                  </a:cubicBezTo>
                  <a:lnTo>
                    <a:pt x="3452" y="2267"/>
                  </a:lnTo>
                  <a:lnTo>
                    <a:pt x="3273" y="2004"/>
                  </a:lnTo>
                  <a:cubicBezTo>
                    <a:pt x="3270" y="1996"/>
                    <a:pt x="3234" y="1925"/>
                    <a:pt x="3288" y="1807"/>
                  </a:cubicBezTo>
                  <a:cubicBezTo>
                    <a:pt x="3376" y="1609"/>
                    <a:pt x="3795" y="1102"/>
                    <a:pt x="5770" y="637"/>
                  </a:cubicBezTo>
                  <a:cubicBezTo>
                    <a:pt x="6122" y="555"/>
                    <a:pt x="6498" y="517"/>
                    <a:pt x="6890" y="517"/>
                  </a:cubicBezTo>
                  <a:close/>
                  <a:moveTo>
                    <a:pt x="6870" y="0"/>
                  </a:moveTo>
                  <a:cubicBezTo>
                    <a:pt x="6442" y="0"/>
                    <a:pt x="6031" y="41"/>
                    <a:pt x="5649" y="131"/>
                  </a:cubicBezTo>
                  <a:cubicBezTo>
                    <a:pt x="3991" y="521"/>
                    <a:pt x="3031" y="1028"/>
                    <a:pt x="2794" y="1637"/>
                  </a:cubicBezTo>
                  <a:cubicBezTo>
                    <a:pt x="2748" y="1751"/>
                    <a:pt x="2728" y="1875"/>
                    <a:pt x="2739" y="1998"/>
                  </a:cubicBezTo>
                  <a:cubicBezTo>
                    <a:pt x="2060" y="2326"/>
                    <a:pt x="0" y="3472"/>
                    <a:pt x="0" y="5264"/>
                  </a:cubicBezTo>
                  <a:cubicBezTo>
                    <a:pt x="0" y="7068"/>
                    <a:pt x="350" y="9456"/>
                    <a:pt x="1118" y="10436"/>
                  </a:cubicBezTo>
                  <a:cubicBezTo>
                    <a:pt x="1781" y="11278"/>
                    <a:pt x="2321" y="11874"/>
                    <a:pt x="2326" y="11880"/>
                  </a:cubicBezTo>
                  <a:lnTo>
                    <a:pt x="2750" y="12347"/>
                  </a:lnTo>
                  <a:lnTo>
                    <a:pt x="2910" y="8983"/>
                  </a:lnTo>
                  <a:lnTo>
                    <a:pt x="4671" y="5952"/>
                  </a:lnTo>
                  <a:cubicBezTo>
                    <a:pt x="5444" y="6420"/>
                    <a:pt x="7950" y="7867"/>
                    <a:pt x="9364" y="7867"/>
                  </a:cubicBezTo>
                  <a:cubicBezTo>
                    <a:pt x="10524" y="7867"/>
                    <a:pt x="11400" y="7767"/>
                    <a:pt x="11811" y="7708"/>
                  </a:cubicBezTo>
                  <a:lnTo>
                    <a:pt x="12537" y="11733"/>
                  </a:lnTo>
                  <a:lnTo>
                    <a:pt x="13729" y="8410"/>
                  </a:lnTo>
                  <a:lnTo>
                    <a:pt x="13745" y="6221"/>
                  </a:lnTo>
                  <a:cubicBezTo>
                    <a:pt x="14107" y="5862"/>
                    <a:pt x="15334" y="4554"/>
                    <a:pt x="14993" y="3554"/>
                  </a:cubicBezTo>
                  <a:cubicBezTo>
                    <a:pt x="14632" y="2489"/>
                    <a:pt x="10216" y="0"/>
                    <a:pt x="68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4"/>
            <p:cNvSpPr/>
            <p:nvPr/>
          </p:nvSpPr>
          <p:spPr>
            <a:xfrm>
              <a:off x="-1980075" y="1528775"/>
              <a:ext cx="274175" cy="374925"/>
            </a:xfrm>
            <a:custGeom>
              <a:rect b="b" l="l" r="r" t="t"/>
              <a:pathLst>
                <a:path extrusionOk="0" h="14997" w="10967">
                  <a:moveTo>
                    <a:pt x="2061" y="0"/>
                  </a:moveTo>
                  <a:cubicBezTo>
                    <a:pt x="2061" y="0"/>
                    <a:pt x="1862" y="2213"/>
                    <a:pt x="1064" y="3513"/>
                  </a:cubicBezTo>
                  <a:cubicBezTo>
                    <a:pt x="340" y="4696"/>
                    <a:pt x="54" y="4750"/>
                    <a:pt x="8" y="4750"/>
                  </a:cubicBezTo>
                  <a:cubicBezTo>
                    <a:pt x="3" y="4750"/>
                    <a:pt x="1" y="4750"/>
                    <a:pt x="1" y="4750"/>
                  </a:cubicBezTo>
                  <a:lnTo>
                    <a:pt x="1" y="4750"/>
                  </a:lnTo>
                  <a:cubicBezTo>
                    <a:pt x="1" y="4750"/>
                    <a:pt x="799" y="9628"/>
                    <a:pt x="1464" y="10930"/>
                  </a:cubicBezTo>
                  <a:cubicBezTo>
                    <a:pt x="2127" y="12232"/>
                    <a:pt x="4188" y="14508"/>
                    <a:pt x="4653" y="14834"/>
                  </a:cubicBezTo>
                  <a:cubicBezTo>
                    <a:pt x="4832" y="14959"/>
                    <a:pt x="5197" y="14997"/>
                    <a:pt x="5616" y="14997"/>
                  </a:cubicBezTo>
                  <a:cubicBezTo>
                    <a:pt x="6288" y="14997"/>
                    <a:pt x="7101" y="14898"/>
                    <a:pt x="7511" y="14898"/>
                  </a:cubicBezTo>
                  <a:cubicBezTo>
                    <a:pt x="8175" y="14898"/>
                    <a:pt x="10102" y="10995"/>
                    <a:pt x="10434" y="10280"/>
                  </a:cubicBezTo>
                  <a:cubicBezTo>
                    <a:pt x="10767" y="9564"/>
                    <a:pt x="10967" y="3449"/>
                    <a:pt x="10967" y="3449"/>
                  </a:cubicBezTo>
                  <a:lnTo>
                    <a:pt x="10369" y="2342"/>
                  </a:lnTo>
                  <a:cubicBezTo>
                    <a:pt x="10369" y="2342"/>
                    <a:pt x="9301" y="2610"/>
                    <a:pt x="7955" y="2610"/>
                  </a:cubicBezTo>
                  <a:cubicBezTo>
                    <a:pt x="7099" y="2610"/>
                    <a:pt x="6130" y="2501"/>
                    <a:pt x="5251" y="2147"/>
                  </a:cubicBezTo>
                  <a:cubicBezTo>
                    <a:pt x="2992" y="1237"/>
                    <a:pt x="2061" y="0"/>
                    <a:pt x="20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4"/>
            <p:cNvSpPr/>
            <p:nvPr/>
          </p:nvSpPr>
          <p:spPr>
            <a:xfrm>
              <a:off x="-1988075" y="1511425"/>
              <a:ext cx="288725" cy="398775"/>
            </a:xfrm>
            <a:custGeom>
              <a:rect b="b" l="l" r="r" t="t"/>
              <a:pathLst>
                <a:path extrusionOk="0" h="15951" w="11549">
                  <a:moveTo>
                    <a:pt x="2570" y="1279"/>
                  </a:moveTo>
                  <a:cubicBezTo>
                    <a:pt x="3048" y="1737"/>
                    <a:pt x="3978" y="2478"/>
                    <a:pt x="5475" y="3082"/>
                  </a:cubicBezTo>
                  <a:cubicBezTo>
                    <a:pt x="6394" y="3452"/>
                    <a:pt x="7398" y="3565"/>
                    <a:pt x="8281" y="3565"/>
                  </a:cubicBezTo>
                  <a:cubicBezTo>
                    <a:pt x="9311" y="3565"/>
                    <a:pt x="10176" y="3412"/>
                    <a:pt x="10553" y="3333"/>
                  </a:cubicBezTo>
                  <a:lnTo>
                    <a:pt x="11024" y="4204"/>
                  </a:lnTo>
                  <a:cubicBezTo>
                    <a:pt x="10945" y="6554"/>
                    <a:pt x="10742" y="10382"/>
                    <a:pt x="10519" y="10864"/>
                  </a:cubicBezTo>
                  <a:cubicBezTo>
                    <a:pt x="9709" y="12607"/>
                    <a:pt x="8254" y="15216"/>
                    <a:pt x="7831" y="15332"/>
                  </a:cubicBezTo>
                  <a:cubicBezTo>
                    <a:pt x="7647" y="15332"/>
                    <a:pt x="7383" y="15351"/>
                    <a:pt x="7088" y="15373"/>
                  </a:cubicBezTo>
                  <a:cubicBezTo>
                    <a:pt x="6757" y="15398"/>
                    <a:pt x="6310" y="15431"/>
                    <a:pt x="5920" y="15431"/>
                  </a:cubicBezTo>
                  <a:cubicBezTo>
                    <a:pt x="5560" y="15431"/>
                    <a:pt x="5249" y="15403"/>
                    <a:pt x="5122" y="15314"/>
                  </a:cubicBezTo>
                  <a:cubicBezTo>
                    <a:pt x="4729" y="15039"/>
                    <a:pt x="2669" y="12786"/>
                    <a:pt x="2015" y="11505"/>
                  </a:cubicBezTo>
                  <a:cubicBezTo>
                    <a:pt x="1451" y="10402"/>
                    <a:pt x="769" y="6526"/>
                    <a:pt x="612" y="5601"/>
                  </a:cubicBezTo>
                  <a:cubicBezTo>
                    <a:pt x="830" y="5448"/>
                    <a:pt x="1143" y="5100"/>
                    <a:pt x="1607" y="4343"/>
                  </a:cubicBezTo>
                  <a:cubicBezTo>
                    <a:pt x="2182" y="3402"/>
                    <a:pt x="2456" y="2039"/>
                    <a:pt x="2570" y="1279"/>
                  </a:cubicBezTo>
                  <a:close/>
                  <a:moveTo>
                    <a:pt x="2182" y="1"/>
                  </a:moveTo>
                  <a:lnTo>
                    <a:pt x="2122" y="669"/>
                  </a:lnTo>
                  <a:cubicBezTo>
                    <a:pt x="2120" y="691"/>
                    <a:pt x="1919" y="2835"/>
                    <a:pt x="1163" y="4070"/>
                  </a:cubicBezTo>
                  <a:cubicBezTo>
                    <a:pt x="656" y="4896"/>
                    <a:pt x="395" y="5118"/>
                    <a:pt x="311" y="5172"/>
                  </a:cubicBezTo>
                  <a:lnTo>
                    <a:pt x="0" y="5096"/>
                  </a:lnTo>
                  <a:lnTo>
                    <a:pt x="64" y="5485"/>
                  </a:lnTo>
                  <a:cubicBezTo>
                    <a:pt x="97" y="5686"/>
                    <a:pt x="876" y="10420"/>
                    <a:pt x="1551" y="11743"/>
                  </a:cubicBezTo>
                  <a:cubicBezTo>
                    <a:pt x="2234" y="13080"/>
                    <a:pt x="4317" y="15386"/>
                    <a:pt x="4824" y="15741"/>
                  </a:cubicBezTo>
                  <a:cubicBezTo>
                    <a:pt x="5050" y="15899"/>
                    <a:pt x="5435" y="15951"/>
                    <a:pt x="5931" y="15951"/>
                  </a:cubicBezTo>
                  <a:cubicBezTo>
                    <a:pt x="6280" y="15951"/>
                    <a:pt x="6685" y="15925"/>
                    <a:pt x="7126" y="15891"/>
                  </a:cubicBezTo>
                  <a:cubicBezTo>
                    <a:pt x="7407" y="15871"/>
                    <a:pt x="7657" y="15852"/>
                    <a:pt x="7831" y="15852"/>
                  </a:cubicBezTo>
                  <a:cubicBezTo>
                    <a:pt x="8749" y="15852"/>
                    <a:pt x="10764" y="11571"/>
                    <a:pt x="10990" y="11082"/>
                  </a:cubicBezTo>
                  <a:cubicBezTo>
                    <a:pt x="11335" y="10340"/>
                    <a:pt x="11525" y="4781"/>
                    <a:pt x="11546" y="4149"/>
                  </a:cubicBezTo>
                  <a:lnTo>
                    <a:pt x="11548" y="4079"/>
                  </a:lnTo>
                  <a:lnTo>
                    <a:pt x="10821" y="2734"/>
                  </a:lnTo>
                  <a:lnTo>
                    <a:pt x="10626" y="2783"/>
                  </a:lnTo>
                  <a:cubicBezTo>
                    <a:pt x="10609" y="2787"/>
                    <a:pt x="9569" y="3041"/>
                    <a:pt x="8272" y="3041"/>
                  </a:cubicBezTo>
                  <a:cubicBezTo>
                    <a:pt x="7443" y="3041"/>
                    <a:pt x="6508" y="2937"/>
                    <a:pt x="5668" y="2598"/>
                  </a:cubicBezTo>
                  <a:cubicBezTo>
                    <a:pt x="3514" y="1730"/>
                    <a:pt x="2597" y="548"/>
                    <a:pt x="2589" y="536"/>
                  </a:cubicBezTo>
                  <a:lnTo>
                    <a:pt x="21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4"/>
            <p:cNvSpPr/>
            <p:nvPr/>
          </p:nvSpPr>
          <p:spPr>
            <a:xfrm>
              <a:off x="-1973400" y="1644225"/>
              <a:ext cx="121300" cy="101100"/>
            </a:xfrm>
            <a:custGeom>
              <a:rect b="b" l="l" r="r" t="t"/>
              <a:pathLst>
                <a:path extrusionOk="0" h="4044" w="4852">
                  <a:moveTo>
                    <a:pt x="2260" y="1"/>
                  </a:moveTo>
                  <a:cubicBezTo>
                    <a:pt x="797" y="1"/>
                    <a:pt x="0" y="456"/>
                    <a:pt x="0" y="456"/>
                  </a:cubicBezTo>
                  <a:cubicBezTo>
                    <a:pt x="0" y="456"/>
                    <a:pt x="0" y="2668"/>
                    <a:pt x="731" y="3514"/>
                  </a:cubicBezTo>
                  <a:cubicBezTo>
                    <a:pt x="1052" y="3885"/>
                    <a:pt x="1642" y="4043"/>
                    <a:pt x="2254" y="4043"/>
                  </a:cubicBezTo>
                  <a:cubicBezTo>
                    <a:pt x="3035" y="4043"/>
                    <a:pt x="3851" y="3785"/>
                    <a:pt x="4186" y="3384"/>
                  </a:cubicBezTo>
                  <a:cubicBezTo>
                    <a:pt x="4785" y="2668"/>
                    <a:pt x="4851" y="651"/>
                    <a:pt x="4851" y="651"/>
                  </a:cubicBezTo>
                  <a:cubicBezTo>
                    <a:pt x="4851" y="651"/>
                    <a:pt x="3721" y="1"/>
                    <a:pt x="22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4"/>
            <p:cNvSpPr/>
            <p:nvPr/>
          </p:nvSpPr>
          <p:spPr>
            <a:xfrm>
              <a:off x="-1979900" y="1637725"/>
              <a:ext cx="134425" cy="114125"/>
            </a:xfrm>
            <a:custGeom>
              <a:rect b="b" l="l" r="r" t="t"/>
              <a:pathLst>
                <a:path extrusionOk="0" h="4565" w="5377">
                  <a:moveTo>
                    <a:pt x="2520" y="520"/>
                  </a:moveTo>
                  <a:cubicBezTo>
                    <a:pt x="3605" y="520"/>
                    <a:pt x="4509" y="904"/>
                    <a:pt x="4844" y="1065"/>
                  </a:cubicBezTo>
                  <a:cubicBezTo>
                    <a:pt x="4806" y="1697"/>
                    <a:pt x="4651" y="2993"/>
                    <a:pt x="4247" y="3477"/>
                  </a:cubicBezTo>
                  <a:cubicBezTo>
                    <a:pt x="3978" y="3799"/>
                    <a:pt x="3261" y="4036"/>
                    <a:pt x="2542" y="4042"/>
                  </a:cubicBezTo>
                  <a:cubicBezTo>
                    <a:pt x="2535" y="4042"/>
                    <a:pt x="2528" y="4043"/>
                    <a:pt x="2521" y="4043"/>
                  </a:cubicBezTo>
                  <a:cubicBezTo>
                    <a:pt x="1914" y="4043"/>
                    <a:pt x="1431" y="3885"/>
                    <a:pt x="1188" y="3604"/>
                  </a:cubicBezTo>
                  <a:cubicBezTo>
                    <a:pt x="685" y="3023"/>
                    <a:pt x="543" y="1569"/>
                    <a:pt x="523" y="880"/>
                  </a:cubicBezTo>
                  <a:cubicBezTo>
                    <a:pt x="797" y="762"/>
                    <a:pt x="1485" y="521"/>
                    <a:pt x="2520" y="520"/>
                  </a:cubicBezTo>
                  <a:close/>
                  <a:moveTo>
                    <a:pt x="2520" y="0"/>
                  </a:moveTo>
                  <a:cubicBezTo>
                    <a:pt x="1005" y="0"/>
                    <a:pt x="166" y="470"/>
                    <a:pt x="131" y="490"/>
                  </a:cubicBezTo>
                  <a:lnTo>
                    <a:pt x="0" y="565"/>
                  </a:lnTo>
                  <a:lnTo>
                    <a:pt x="0" y="716"/>
                  </a:lnTo>
                  <a:cubicBezTo>
                    <a:pt x="0" y="812"/>
                    <a:pt x="9" y="3036"/>
                    <a:pt x="794" y="3944"/>
                  </a:cubicBezTo>
                  <a:cubicBezTo>
                    <a:pt x="1140" y="4345"/>
                    <a:pt x="1749" y="4564"/>
                    <a:pt x="2511" y="4564"/>
                  </a:cubicBezTo>
                  <a:cubicBezTo>
                    <a:pt x="2524" y="4564"/>
                    <a:pt x="2534" y="4564"/>
                    <a:pt x="2547" y="4563"/>
                  </a:cubicBezTo>
                  <a:cubicBezTo>
                    <a:pt x="3284" y="4557"/>
                    <a:pt x="4220" y="4322"/>
                    <a:pt x="4646" y="3811"/>
                  </a:cubicBezTo>
                  <a:cubicBezTo>
                    <a:pt x="5284" y="3048"/>
                    <a:pt x="5364" y="1135"/>
                    <a:pt x="5372" y="920"/>
                  </a:cubicBezTo>
                  <a:lnTo>
                    <a:pt x="5376" y="763"/>
                  </a:lnTo>
                  <a:lnTo>
                    <a:pt x="5241" y="686"/>
                  </a:lnTo>
                  <a:cubicBezTo>
                    <a:pt x="5192" y="658"/>
                    <a:pt x="4034" y="0"/>
                    <a:pt x="25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4"/>
            <p:cNvSpPr/>
            <p:nvPr/>
          </p:nvSpPr>
          <p:spPr>
            <a:xfrm>
              <a:off x="-1828875" y="1644225"/>
              <a:ext cx="121325" cy="101100"/>
            </a:xfrm>
            <a:custGeom>
              <a:rect b="b" l="l" r="r" t="t"/>
              <a:pathLst>
                <a:path extrusionOk="0" h="4044" w="4853">
                  <a:moveTo>
                    <a:pt x="2593" y="1"/>
                  </a:moveTo>
                  <a:cubicBezTo>
                    <a:pt x="1130" y="1"/>
                    <a:pt x="0" y="651"/>
                    <a:pt x="0" y="651"/>
                  </a:cubicBezTo>
                  <a:cubicBezTo>
                    <a:pt x="0" y="651"/>
                    <a:pt x="67" y="2668"/>
                    <a:pt x="665" y="3384"/>
                  </a:cubicBezTo>
                  <a:cubicBezTo>
                    <a:pt x="1000" y="3785"/>
                    <a:pt x="1816" y="4043"/>
                    <a:pt x="2597" y="4043"/>
                  </a:cubicBezTo>
                  <a:cubicBezTo>
                    <a:pt x="3209" y="4043"/>
                    <a:pt x="3800" y="3885"/>
                    <a:pt x="4121" y="3514"/>
                  </a:cubicBezTo>
                  <a:cubicBezTo>
                    <a:pt x="4852" y="2668"/>
                    <a:pt x="4852" y="456"/>
                    <a:pt x="4852" y="456"/>
                  </a:cubicBezTo>
                  <a:cubicBezTo>
                    <a:pt x="4852" y="456"/>
                    <a:pt x="4054" y="1"/>
                    <a:pt x="2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4"/>
            <p:cNvSpPr/>
            <p:nvPr/>
          </p:nvSpPr>
          <p:spPr>
            <a:xfrm>
              <a:off x="-1835500" y="1637725"/>
              <a:ext cx="134450" cy="114125"/>
            </a:xfrm>
            <a:custGeom>
              <a:rect b="b" l="l" r="r" t="t"/>
              <a:pathLst>
                <a:path extrusionOk="0" h="4565" w="5378">
                  <a:moveTo>
                    <a:pt x="2853" y="522"/>
                  </a:moveTo>
                  <a:cubicBezTo>
                    <a:pt x="2854" y="522"/>
                    <a:pt x="2856" y="522"/>
                    <a:pt x="2858" y="522"/>
                  </a:cubicBezTo>
                  <a:cubicBezTo>
                    <a:pt x="3893" y="522"/>
                    <a:pt x="4580" y="762"/>
                    <a:pt x="4855" y="880"/>
                  </a:cubicBezTo>
                  <a:cubicBezTo>
                    <a:pt x="4834" y="1569"/>
                    <a:pt x="4692" y="3023"/>
                    <a:pt x="4190" y="3604"/>
                  </a:cubicBezTo>
                  <a:cubicBezTo>
                    <a:pt x="3944" y="3889"/>
                    <a:pt x="3444" y="4044"/>
                    <a:pt x="2836" y="4044"/>
                  </a:cubicBezTo>
                  <a:cubicBezTo>
                    <a:pt x="2117" y="4038"/>
                    <a:pt x="1400" y="3799"/>
                    <a:pt x="1131" y="3477"/>
                  </a:cubicBezTo>
                  <a:cubicBezTo>
                    <a:pt x="727" y="2994"/>
                    <a:pt x="572" y="1698"/>
                    <a:pt x="534" y="1066"/>
                  </a:cubicBezTo>
                  <a:lnTo>
                    <a:pt x="533" y="1066"/>
                  </a:lnTo>
                  <a:cubicBezTo>
                    <a:pt x="867" y="904"/>
                    <a:pt x="1769" y="522"/>
                    <a:pt x="2853" y="522"/>
                  </a:cubicBezTo>
                  <a:close/>
                  <a:moveTo>
                    <a:pt x="2858" y="0"/>
                  </a:moveTo>
                  <a:cubicBezTo>
                    <a:pt x="1343" y="0"/>
                    <a:pt x="184" y="658"/>
                    <a:pt x="136" y="686"/>
                  </a:cubicBezTo>
                  <a:lnTo>
                    <a:pt x="0" y="763"/>
                  </a:lnTo>
                  <a:lnTo>
                    <a:pt x="5" y="920"/>
                  </a:lnTo>
                  <a:cubicBezTo>
                    <a:pt x="12" y="1136"/>
                    <a:pt x="93" y="3050"/>
                    <a:pt x="730" y="3811"/>
                  </a:cubicBezTo>
                  <a:cubicBezTo>
                    <a:pt x="1158" y="4322"/>
                    <a:pt x="2094" y="4558"/>
                    <a:pt x="2831" y="4564"/>
                  </a:cubicBezTo>
                  <a:lnTo>
                    <a:pt x="2865" y="4564"/>
                  </a:lnTo>
                  <a:cubicBezTo>
                    <a:pt x="3628" y="4564"/>
                    <a:pt x="4237" y="4345"/>
                    <a:pt x="4583" y="3944"/>
                  </a:cubicBezTo>
                  <a:cubicBezTo>
                    <a:pt x="5368" y="3036"/>
                    <a:pt x="5378" y="811"/>
                    <a:pt x="5378" y="717"/>
                  </a:cubicBezTo>
                  <a:lnTo>
                    <a:pt x="5378" y="566"/>
                  </a:lnTo>
                  <a:lnTo>
                    <a:pt x="5246" y="491"/>
                  </a:lnTo>
                  <a:cubicBezTo>
                    <a:pt x="5211" y="470"/>
                    <a:pt x="4373" y="0"/>
                    <a:pt x="28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4"/>
            <p:cNvSpPr/>
            <p:nvPr/>
          </p:nvSpPr>
          <p:spPr>
            <a:xfrm>
              <a:off x="-1852125" y="1660500"/>
              <a:ext cx="23275" cy="25"/>
            </a:xfrm>
            <a:custGeom>
              <a:rect b="b" l="l" r="r" t="t"/>
              <a:pathLst>
                <a:path extrusionOk="0" h="1" w="931">
                  <a:moveTo>
                    <a:pt x="0" y="0"/>
                  </a:moveTo>
                  <a:lnTo>
                    <a:pt x="93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4"/>
            <p:cNvSpPr/>
            <p:nvPr/>
          </p:nvSpPr>
          <p:spPr>
            <a:xfrm>
              <a:off x="-1852125" y="1653975"/>
              <a:ext cx="23275" cy="13050"/>
            </a:xfrm>
            <a:custGeom>
              <a:rect b="b" l="l" r="r" t="t"/>
              <a:pathLst>
                <a:path extrusionOk="0" h="522" w="931">
                  <a:moveTo>
                    <a:pt x="0" y="1"/>
                  </a:moveTo>
                  <a:lnTo>
                    <a:pt x="0" y="521"/>
                  </a:lnTo>
                  <a:lnTo>
                    <a:pt x="930" y="521"/>
                  </a:lnTo>
                  <a:lnTo>
                    <a:pt x="9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4"/>
            <p:cNvSpPr/>
            <p:nvPr/>
          </p:nvSpPr>
          <p:spPr>
            <a:xfrm>
              <a:off x="-2238925" y="2688100"/>
              <a:ext cx="229700" cy="146800"/>
            </a:xfrm>
            <a:custGeom>
              <a:rect b="b" l="l" r="r" t="t"/>
              <a:pathLst>
                <a:path extrusionOk="0" h="5872" w="9188">
                  <a:moveTo>
                    <a:pt x="5998" y="0"/>
                  </a:moveTo>
                  <a:lnTo>
                    <a:pt x="1787" y="125"/>
                  </a:lnTo>
                  <a:lnTo>
                    <a:pt x="1" y="3248"/>
                  </a:lnTo>
                  <a:cubicBezTo>
                    <a:pt x="1" y="3248"/>
                    <a:pt x="3828" y="5872"/>
                    <a:pt x="5233" y="5872"/>
                  </a:cubicBezTo>
                  <a:cubicBezTo>
                    <a:pt x="6636" y="5872"/>
                    <a:pt x="7402" y="3997"/>
                    <a:pt x="7402" y="3997"/>
                  </a:cubicBezTo>
                  <a:cubicBezTo>
                    <a:pt x="7402" y="3997"/>
                    <a:pt x="7735" y="4079"/>
                    <a:pt x="8092" y="4079"/>
                  </a:cubicBezTo>
                  <a:cubicBezTo>
                    <a:pt x="8360" y="4079"/>
                    <a:pt x="8641" y="4033"/>
                    <a:pt x="8805" y="3873"/>
                  </a:cubicBezTo>
                  <a:cubicBezTo>
                    <a:pt x="9188" y="3498"/>
                    <a:pt x="9188" y="2874"/>
                    <a:pt x="9188" y="2874"/>
                  </a:cubicBezTo>
                  <a:lnTo>
                    <a:pt x="59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4"/>
            <p:cNvSpPr/>
            <p:nvPr/>
          </p:nvSpPr>
          <p:spPr>
            <a:xfrm>
              <a:off x="-2247550" y="2681525"/>
              <a:ext cx="244850" cy="159900"/>
            </a:xfrm>
            <a:custGeom>
              <a:rect b="b" l="l" r="r" t="t"/>
              <a:pathLst>
                <a:path extrusionOk="0" h="6396" w="9794">
                  <a:moveTo>
                    <a:pt x="6246" y="527"/>
                  </a:moveTo>
                  <a:lnTo>
                    <a:pt x="9265" y="3246"/>
                  </a:lnTo>
                  <a:cubicBezTo>
                    <a:pt x="9246" y="3414"/>
                    <a:pt x="9183" y="3741"/>
                    <a:pt x="8968" y="3950"/>
                  </a:cubicBezTo>
                  <a:cubicBezTo>
                    <a:pt x="8870" y="4047"/>
                    <a:pt x="8663" y="4083"/>
                    <a:pt x="8435" y="4083"/>
                  </a:cubicBezTo>
                  <a:cubicBezTo>
                    <a:pt x="8220" y="4083"/>
                    <a:pt x="7987" y="4051"/>
                    <a:pt x="7808" y="4008"/>
                  </a:cubicBezTo>
                  <a:lnTo>
                    <a:pt x="7590" y="3955"/>
                  </a:lnTo>
                  <a:lnTo>
                    <a:pt x="7506" y="4162"/>
                  </a:lnTo>
                  <a:cubicBezTo>
                    <a:pt x="7498" y="4179"/>
                    <a:pt x="6791" y="5874"/>
                    <a:pt x="5577" y="5874"/>
                  </a:cubicBezTo>
                  <a:cubicBezTo>
                    <a:pt x="4555" y="5874"/>
                    <a:pt x="1873" y="4222"/>
                    <a:pt x="691" y="3431"/>
                  </a:cubicBezTo>
                  <a:lnTo>
                    <a:pt x="2285" y="643"/>
                  </a:lnTo>
                  <a:lnTo>
                    <a:pt x="6246" y="527"/>
                  </a:lnTo>
                  <a:close/>
                  <a:moveTo>
                    <a:pt x="6440" y="0"/>
                  </a:moveTo>
                  <a:lnTo>
                    <a:pt x="1978" y="132"/>
                  </a:lnTo>
                  <a:lnTo>
                    <a:pt x="0" y="3591"/>
                  </a:lnTo>
                  <a:lnTo>
                    <a:pt x="198" y="3726"/>
                  </a:lnTo>
                  <a:cubicBezTo>
                    <a:pt x="356" y="3835"/>
                    <a:pt x="4110" y="6395"/>
                    <a:pt x="5577" y="6395"/>
                  </a:cubicBezTo>
                  <a:cubicBezTo>
                    <a:pt x="6863" y="6395"/>
                    <a:pt x="7642" y="5069"/>
                    <a:pt x="7897" y="4556"/>
                  </a:cubicBezTo>
                  <a:cubicBezTo>
                    <a:pt x="8036" y="4579"/>
                    <a:pt x="8226" y="4603"/>
                    <a:pt x="8427" y="4603"/>
                  </a:cubicBezTo>
                  <a:cubicBezTo>
                    <a:pt x="8752" y="4603"/>
                    <a:pt x="9109" y="4542"/>
                    <a:pt x="9333" y="4322"/>
                  </a:cubicBezTo>
                  <a:cubicBezTo>
                    <a:pt x="9788" y="3875"/>
                    <a:pt x="9793" y="3167"/>
                    <a:pt x="9793" y="3137"/>
                  </a:cubicBezTo>
                  <a:lnTo>
                    <a:pt x="9793" y="3020"/>
                  </a:lnTo>
                  <a:lnTo>
                    <a:pt x="64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4"/>
            <p:cNvSpPr/>
            <p:nvPr/>
          </p:nvSpPr>
          <p:spPr>
            <a:xfrm>
              <a:off x="-2551575" y="2079025"/>
              <a:ext cx="392425" cy="690300"/>
            </a:xfrm>
            <a:custGeom>
              <a:rect b="b" l="l" r="r" t="t"/>
              <a:pathLst>
                <a:path extrusionOk="0" h="27612" w="15697">
                  <a:moveTo>
                    <a:pt x="14166" y="1"/>
                  </a:moveTo>
                  <a:lnTo>
                    <a:pt x="0" y="18616"/>
                  </a:lnTo>
                  <a:lnTo>
                    <a:pt x="12507" y="27612"/>
                  </a:lnTo>
                  <a:lnTo>
                    <a:pt x="14293" y="24488"/>
                  </a:lnTo>
                  <a:lnTo>
                    <a:pt x="10465" y="17117"/>
                  </a:lnTo>
                  <a:lnTo>
                    <a:pt x="15696" y="12369"/>
                  </a:lnTo>
                  <a:lnTo>
                    <a:pt x="14166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4"/>
            <p:cNvSpPr/>
            <p:nvPr/>
          </p:nvSpPr>
          <p:spPr>
            <a:xfrm>
              <a:off x="-2560775" y="2062375"/>
              <a:ext cx="408525" cy="716425"/>
            </a:xfrm>
            <a:custGeom>
              <a:rect b="b" l="l" r="r" t="t"/>
              <a:pathLst>
                <a:path extrusionOk="0" h="28657" w="16341">
                  <a:moveTo>
                    <a:pt x="14353" y="1333"/>
                  </a:moveTo>
                  <a:lnTo>
                    <a:pt x="15789" y="12933"/>
                  </a:lnTo>
                  <a:lnTo>
                    <a:pt x="10508" y="17725"/>
                  </a:lnTo>
                  <a:lnTo>
                    <a:pt x="14364" y="25148"/>
                  </a:lnTo>
                  <a:lnTo>
                    <a:pt x="12792" y="27898"/>
                  </a:lnTo>
                  <a:lnTo>
                    <a:pt x="738" y="19228"/>
                  </a:lnTo>
                  <a:lnTo>
                    <a:pt x="14353" y="1333"/>
                  </a:lnTo>
                  <a:close/>
                  <a:moveTo>
                    <a:pt x="14714" y="1"/>
                  </a:moveTo>
                  <a:lnTo>
                    <a:pt x="0" y="19338"/>
                  </a:lnTo>
                  <a:lnTo>
                    <a:pt x="12957" y="28657"/>
                  </a:lnTo>
                  <a:lnTo>
                    <a:pt x="14957" y="25160"/>
                  </a:lnTo>
                  <a:lnTo>
                    <a:pt x="11156" y="17841"/>
                  </a:lnTo>
                  <a:lnTo>
                    <a:pt x="16340" y="13138"/>
                  </a:lnTo>
                  <a:lnTo>
                    <a:pt x="147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4"/>
            <p:cNvSpPr/>
            <p:nvPr/>
          </p:nvSpPr>
          <p:spPr>
            <a:xfrm>
              <a:off x="-2282125" y="2631800"/>
              <a:ext cx="69625" cy="109675"/>
            </a:xfrm>
            <a:custGeom>
              <a:rect b="b" l="l" r="r" t="t"/>
              <a:pathLst>
                <a:path extrusionOk="0" h="4387" w="2785">
                  <a:moveTo>
                    <a:pt x="2489" y="1"/>
                  </a:moveTo>
                  <a:cubicBezTo>
                    <a:pt x="2401" y="1"/>
                    <a:pt x="2315" y="45"/>
                    <a:pt x="2266" y="126"/>
                  </a:cubicBezTo>
                  <a:lnTo>
                    <a:pt x="98" y="3999"/>
                  </a:lnTo>
                  <a:cubicBezTo>
                    <a:pt x="1" y="4173"/>
                    <a:pt x="125" y="4387"/>
                    <a:pt x="324" y="4387"/>
                  </a:cubicBezTo>
                  <a:cubicBezTo>
                    <a:pt x="418" y="4387"/>
                    <a:pt x="506" y="4335"/>
                    <a:pt x="552" y="4254"/>
                  </a:cubicBezTo>
                  <a:lnTo>
                    <a:pt x="2720" y="380"/>
                  </a:lnTo>
                  <a:cubicBezTo>
                    <a:pt x="2784" y="255"/>
                    <a:pt x="2738" y="103"/>
                    <a:pt x="2616" y="34"/>
                  </a:cubicBezTo>
                  <a:cubicBezTo>
                    <a:pt x="2576" y="11"/>
                    <a:pt x="2532" y="1"/>
                    <a:pt x="24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4"/>
            <p:cNvSpPr/>
            <p:nvPr/>
          </p:nvSpPr>
          <p:spPr>
            <a:xfrm>
              <a:off x="-2339000" y="2393975"/>
              <a:ext cx="56425" cy="119500"/>
            </a:xfrm>
            <a:custGeom>
              <a:rect b="b" l="l" r="r" t="t"/>
              <a:pathLst>
                <a:path extrusionOk="0" h="4780" w="2257">
                  <a:moveTo>
                    <a:pt x="298" y="0"/>
                  </a:moveTo>
                  <a:cubicBezTo>
                    <a:pt x="267" y="0"/>
                    <a:pt x="235" y="6"/>
                    <a:pt x="204" y="18"/>
                  </a:cubicBezTo>
                  <a:cubicBezTo>
                    <a:pt x="66" y="71"/>
                    <a:pt x="0" y="230"/>
                    <a:pt x="61" y="364"/>
                  </a:cubicBezTo>
                  <a:lnTo>
                    <a:pt x="1720" y="4612"/>
                  </a:lnTo>
                  <a:cubicBezTo>
                    <a:pt x="1757" y="4713"/>
                    <a:pt x="1854" y="4779"/>
                    <a:pt x="1962" y="4779"/>
                  </a:cubicBezTo>
                  <a:cubicBezTo>
                    <a:pt x="1993" y="4779"/>
                    <a:pt x="2026" y="4772"/>
                    <a:pt x="2055" y="4761"/>
                  </a:cubicBezTo>
                  <a:cubicBezTo>
                    <a:pt x="2190" y="4708"/>
                    <a:pt x="2256" y="4558"/>
                    <a:pt x="2204" y="4423"/>
                  </a:cubicBezTo>
                  <a:lnTo>
                    <a:pt x="545" y="176"/>
                  </a:lnTo>
                  <a:cubicBezTo>
                    <a:pt x="508" y="68"/>
                    <a:pt x="406" y="0"/>
                    <a:pt x="2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4"/>
            <p:cNvSpPr/>
            <p:nvPr/>
          </p:nvSpPr>
          <p:spPr>
            <a:xfrm>
              <a:off x="-1648725" y="2688100"/>
              <a:ext cx="229725" cy="146800"/>
            </a:xfrm>
            <a:custGeom>
              <a:rect b="b" l="l" r="r" t="t"/>
              <a:pathLst>
                <a:path extrusionOk="0" h="5872" w="9189">
                  <a:moveTo>
                    <a:pt x="3191" y="0"/>
                  </a:moveTo>
                  <a:lnTo>
                    <a:pt x="0" y="2874"/>
                  </a:lnTo>
                  <a:cubicBezTo>
                    <a:pt x="0" y="2874"/>
                    <a:pt x="0" y="3498"/>
                    <a:pt x="383" y="3873"/>
                  </a:cubicBezTo>
                  <a:cubicBezTo>
                    <a:pt x="547" y="4033"/>
                    <a:pt x="828" y="4079"/>
                    <a:pt x="1096" y="4079"/>
                  </a:cubicBezTo>
                  <a:cubicBezTo>
                    <a:pt x="1453" y="4079"/>
                    <a:pt x="1786" y="3997"/>
                    <a:pt x="1786" y="3997"/>
                  </a:cubicBezTo>
                  <a:cubicBezTo>
                    <a:pt x="1786" y="3997"/>
                    <a:pt x="2553" y="5872"/>
                    <a:pt x="3956" y="5872"/>
                  </a:cubicBezTo>
                  <a:cubicBezTo>
                    <a:pt x="5360" y="5872"/>
                    <a:pt x="9189" y="3248"/>
                    <a:pt x="9189" y="3248"/>
                  </a:cubicBezTo>
                  <a:lnTo>
                    <a:pt x="7401" y="125"/>
                  </a:lnTo>
                  <a:lnTo>
                    <a:pt x="31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4"/>
            <p:cNvSpPr/>
            <p:nvPr/>
          </p:nvSpPr>
          <p:spPr>
            <a:xfrm>
              <a:off x="-1655250" y="2681525"/>
              <a:ext cx="244875" cy="159900"/>
            </a:xfrm>
            <a:custGeom>
              <a:rect b="b" l="l" r="r" t="t"/>
              <a:pathLst>
                <a:path extrusionOk="0" h="6396" w="9795">
                  <a:moveTo>
                    <a:pt x="3548" y="527"/>
                  </a:moveTo>
                  <a:lnTo>
                    <a:pt x="7510" y="643"/>
                  </a:lnTo>
                  <a:lnTo>
                    <a:pt x="9104" y="3431"/>
                  </a:lnTo>
                  <a:cubicBezTo>
                    <a:pt x="7923" y="4222"/>
                    <a:pt x="5241" y="5874"/>
                    <a:pt x="4219" y="5874"/>
                  </a:cubicBezTo>
                  <a:cubicBezTo>
                    <a:pt x="3008" y="5874"/>
                    <a:pt x="2297" y="4179"/>
                    <a:pt x="2290" y="4162"/>
                  </a:cubicBezTo>
                  <a:lnTo>
                    <a:pt x="2205" y="3955"/>
                  </a:lnTo>
                  <a:lnTo>
                    <a:pt x="1987" y="4008"/>
                  </a:lnTo>
                  <a:cubicBezTo>
                    <a:pt x="1809" y="4051"/>
                    <a:pt x="1575" y="4083"/>
                    <a:pt x="1360" y="4083"/>
                  </a:cubicBezTo>
                  <a:cubicBezTo>
                    <a:pt x="1132" y="4083"/>
                    <a:pt x="925" y="4047"/>
                    <a:pt x="827" y="3950"/>
                  </a:cubicBezTo>
                  <a:cubicBezTo>
                    <a:pt x="612" y="3741"/>
                    <a:pt x="548" y="3414"/>
                    <a:pt x="530" y="3246"/>
                  </a:cubicBezTo>
                  <a:lnTo>
                    <a:pt x="3548" y="527"/>
                  </a:lnTo>
                  <a:close/>
                  <a:moveTo>
                    <a:pt x="3355" y="0"/>
                  </a:moveTo>
                  <a:lnTo>
                    <a:pt x="1" y="3020"/>
                  </a:lnTo>
                  <a:lnTo>
                    <a:pt x="1" y="3137"/>
                  </a:lnTo>
                  <a:cubicBezTo>
                    <a:pt x="1" y="3167"/>
                    <a:pt x="6" y="3875"/>
                    <a:pt x="462" y="4322"/>
                  </a:cubicBezTo>
                  <a:cubicBezTo>
                    <a:pt x="687" y="4542"/>
                    <a:pt x="1043" y="4603"/>
                    <a:pt x="1368" y="4603"/>
                  </a:cubicBezTo>
                  <a:cubicBezTo>
                    <a:pt x="1570" y="4603"/>
                    <a:pt x="1759" y="4579"/>
                    <a:pt x="1897" y="4556"/>
                  </a:cubicBezTo>
                  <a:cubicBezTo>
                    <a:pt x="2152" y="5069"/>
                    <a:pt x="2931" y="6395"/>
                    <a:pt x="4217" y="6395"/>
                  </a:cubicBezTo>
                  <a:cubicBezTo>
                    <a:pt x="5685" y="6395"/>
                    <a:pt x="9437" y="3835"/>
                    <a:pt x="9596" y="3726"/>
                  </a:cubicBezTo>
                  <a:lnTo>
                    <a:pt x="9795" y="3591"/>
                  </a:lnTo>
                  <a:lnTo>
                    <a:pt x="7816" y="132"/>
                  </a:lnTo>
                  <a:lnTo>
                    <a:pt x="33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4"/>
            <p:cNvSpPr/>
            <p:nvPr/>
          </p:nvSpPr>
          <p:spPr>
            <a:xfrm>
              <a:off x="-1517925" y="2054050"/>
              <a:ext cx="411575" cy="715275"/>
            </a:xfrm>
            <a:custGeom>
              <a:rect b="b" l="l" r="r" t="t"/>
              <a:pathLst>
                <a:path extrusionOk="0" h="28611" w="16463">
                  <a:moveTo>
                    <a:pt x="2169" y="1"/>
                  </a:moveTo>
                  <a:lnTo>
                    <a:pt x="1" y="13243"/>
                  </a:lnTo>
                  <a:lnTo>
                    <a:pt x="5998" y="18116"/>
                  </a:lnTo>
                  <a:lnTo>
                    <a:pt x="2169" y="25487"/>
                  </a:lnTo>
                  <a:lnTo>
                    <a:pt x="3957" y="28611"/>
                  </a:lnTo>
                  <a:lnTo>
                    <a:pt x="16463" y="19615"/>
                  </a:lnTo>
                  <a:lnTo>
                    <a:pt x="2169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4"/>
            <p:cNvSpPr/>
            <p:nvPr/>
          </p:nvSpPr>
          <p:spPr>
            <a:xfrm>
              <a:off x="-1524950" y="2037650"/>
              <a:ext cx="427725" cy="741150"/>
            </a:xfrm>
            <a:custGeom>
              <a:rect b="b" l="l" r="r" t="t"/>
              <a:pathLst>
                <a:path extrusionOk="0" h="29646" w="17109">
                  <a:moveTo>
                    <a:pt x="2607" y="1313"/>
                  </a:moveTo>
                  <a:lnTo>
                    <a:pt x="16378" y="20213"/>
                  </a:lnTo>
                  <a:lnTo>
                    <a:pt x="4320" y="28887"/>
                  </a:lnTo>
                  <a:lnTo>
                    <a:pt x="2747" y="26137"/>
                  </a:lnTo>
                  <a:lnTo>
                    <a:pt x="6609" y="18704"/>
                  </a:lnTo>
                  <a:lnTo>
                    <a:pt x="563" y="13793"/>
                  </a:lnTo>
                  <a:lnTo>
                    <a:pt x="2607" y="1313"/>
                  </a:lnTo>
                  <a:close/>
                  <a:moveTo>
                    <a:pt x="2295" y="1"/>
                  </a:moveTo>
                  <a:lnTo>
                    <a:pt x="1" y="14006"/>
                  </a:lnTo>
                  <a:lnTo>
                    <a:pt x="5950" y="18840"/>
                  </a:lnTo>
                  <a:lnTo>
                    <a:pt x="2155" y="26149"/>
                  </a:lnTo>
                  <a:lnTo>
                    <a:pt x="4155" y="29646"/>
                  </a:lnTo>
                  <a:lnTo>
                    <a:pt x="17108" y="20330"/>
                  </a:lnTo>
                  <a:lnTo>
                    <a:pt x="22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4"/>
            <p:cNvSpPr/>
            <p:nvPr/>
          </p:nvSpPr>
          <p:spPr>
            <a:xfrm>
              <a:off x="-1445750" y="2631400"/>
              <a:ext cx="69950" cy="110075"/>
            </a:xfrm>
            <a:custGeom>
              <a:rect b="b" l="l" r="r" t="t"/>
              <a:pathLst>
                <a:path extrusionOk="0" h="4403" w="2798">
                  <a:moveTo>
                    <a:pt x="299" y="1"/>
                  </a:moveTo>
                  <a:cubicBezTo>
                    <a:pt x="256" y="1"/>
                    <a:pt x="213" y="12"/>
                    <a:pt x="172" y="34"/>
                  </a:cubicBezTo>
                  <a:cubicBezTo>
                    <a:pt x="44" y="105"/>
                    <a:pt x="0" y="270"/>
                    <a:pt x="77" y="396"/>
                  </a:cubicBezTo>
                  <a:lnTo>
                    <a:pt x="2247" y="4270"/>
                  </a:lnTo>
                  <a:cubicBezTo>
                    <a:pt x="2291" y="4352"/>
                    <a:pt x="2379" y="4403"/>
                    <a:pt x="2473" y="4403"/>
                  </a:cubicBezTo>
                  <a:cubicBezTo>
                    <a:pt x="2672" y="4403"/>
                    <a:pt x="2798" y="4189"/>
                    <a:pt x="2701" y="4015"/>
                  </a:cubicBezTo>
                  <a:lnTo>
                    <a:pt x="531" y="142"/>
                  </a:lnTo>
                  <a:cubicBezTo>
                    <a:pt x="484" y="52"/>
                    <a:pt x="393" y="1"/>
                    <a:pt x="2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4"/>
            <p:cNvSpPr/>
            <p:nvPr/>
          </p:nvSpPr>
          <p:spPr>
            <a:xfrm>
              <a:off x="-1375375" y="2394150"/>
              <a:ext cx="56300" cy="119325"/>
            </a:xfrm>
            <a:custGeom>
              <a:rect b="b" l="l" r="r" t="t"/>
              <a:pathLst>
                <a:path extrusionOk="0" h="4773" w="2252">
                  <a:moveTo>
                    <a:pt x="1957" y="1"/>
                  </a:moveTo>
                  <a:cubicBezTo>
                    <a:pt x="1851" y="1"/>
                    <a:pt x="1752" y="65"/>
                    <a:pt x="1713" y="170"/>
                  </a:cubicBezTo>
                  <a:lnTo>
                    <a:pt x="54" y="4418"/>
                  </a:lnTo>
                  <a:cubicBezTo>
                    <a:pt x="1" y="4551"/>
                    <a:pt x="67" y="4702"/>
                    <a:pt x="202" y="4754"/>
                  </a:cubicBezTo>
                  <a:cubicBezTo>
                    <a:pt x="232" y="4766"/>
                    <a:pt x="263" y="4772"/>
                    <a:pt x="296" y="4772"/>
                  </a:cubicBezTo>
                  <a:cubicBezTo>
                    <a:pt x="404" y="4772"/>
                    <a:pt x="500" y="4706"/>
                    <a:pt x="538" y="4607"/>
                  </a:cubicBezTo>
                  <a:lnTo>
                    <a:pt x="2197" y="359"/>
                  </a:lnTo>
                  <a:cubicBezTo>
                    <a:pt x="2252" y="224"/>
                    <a:pt x="2185" y="72"/>
                    <a:pt x="2051" y="18"/>
                  </a:cubicBezTo>
                  <a:cubicBezTo>
                    <a:pt x="2020" y="7"/>
                    <a:pt x="1988" y="1"/>
                    <a:pt x="19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6" name="Google Shape;596;p34"/>
          <p:cNvGrpSpPr/>
          <p:nvPr/>
        </p:nvGrpSpPr>
        <p:grpSpPr>
          <a:xfrm>
            <a:off x="5065312" y="925495"/>
            <a:ext cx="1771044" cy="1777177"/>
            <a:chOff x="1252700" y="238400"/>
            <a:chExt cx="5219700" cy="5237775"/>
          </a:xfrm>
        </p:grpSpPr>
        <p:sp>
          <p:nvSpPr>
            <p:cNvPr id="597" name="Google Shape;597;p34"/>
            <p:cNvSpPr/>
            <p:nvPr/>
          </p:nvSpPr>
          <p:spPr>
            <a:xfrm>
              <a:off x="2451375" y="1351625"/>
              <a:ext cx="469250" cy="37725"/>
            </a:xfrm>
            <a:custGeom>
              <a:rect b="b" l="l" r="r" t="t"/>
              <a:pathLst>
                <a:path extrusionOk="0" h="1509" w="18770">
                  <a:moveTo>
                    <a:pt x="18770" y="1"/>
                  </a:moveTo>
                  <a:cubicBezTo>
                    <a:pt x="12824" y="577"/>
                    <a:pt x="6970" y="485"/>
                    <a:pt x="0" y="1077"/>
                  </a:cubicBezTo>
                  <a:cubicBezTo>
                    <a:pt x="74" y="1212"/>
                    <a:pt x="127" y="1357"/>
                    <a:pt x="156" y="1508"/>
                  </a:cubicBezTo>
                  <a:lnTo>
                    <a:pt x="18770" y="1508"/>
                  </a:lnTo>
                  <a:lnTo>
                    <a:pt x="18770" y="1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4"/>
            <p:cNvSpPr/>
            <p:nvPr/>
          </p:nvSpPr>
          <p:spPr>
            <a:xfrm>
              <a:off x="1252700" y="693600"/>
              <a:ext cx="5219700" cy="3620175"/>
            </a:xfrm>
            <a:custGeom>
              <a:rect b="b" l="l" r="r" t="t"/>
              <a:pathLst>
                <a:path extrusionOk="0" h="144807" w="208788">
                  <a:moveTo>
                    <a:pt x="166787" y="50315"/>
                  </a:moveTo>
                  <a:cubicBezTo>
                    <a:pt x="166836" y="50315"/>
                    <a:pt x="166886" y="50317"/>
                    <a:pt x="166937" y="50322"/>
                  </a:cubicBezTo>
                  <a:cubicBezTo>
                    <a:pt x="167741" y="50397"/>
                    <a:pt x="168355" y="51073"/>
                    <a:pt x="168355" y="51882"/>
                  </a:cubicBezTo>
                  <a:cubicBezTo>
                    <a:pt x="168355" y="52690"/>
                    <a:pt x="167741" y="53366"/>
                    <a:pt x="166937" y="53441"/>
                  </a:cubicBezTo>
                  <a:cubicBezTo>
                    <a:pt x="166886" y="53446"/>
                    <a:pt x="166836" y="53449"/>
                    <a:pt x="166787" y="53449"/>
                  </a:cubicBezTo>
                  <a:cubicBezTo>
                    <a:pt x="166043" y="53449"/>
                    <a:pt x="165392" y="52920"/>
                    <a:pt x="165250" y="52176"/>
                  </a:cubicBezTo>
                  <a:lnTo>
                    <a:pt x="145519" y="52176"/>
                  </a:lnTo>
                  <a:lnTo>
                    <a:pt x="145519" y="51587"/>
                  </a:lnTo>
                  <a:lnTo>
                    <a:pt x="165250" y="51587"/>
                  </a:lnTo>
                  <a:cubicBezTo>
                    <a:pt x="165392" y="50843"/>
                    <a:pt x="166043" y="50315"/>
                    <a:pt x="166787" y="50315"/>
                  </a:cubicBezTo>
                  <a:close/>
                  <a:moveTo>
                    <a:pt x="39992" y="50314"/>
                  </a:moveTo>
                  <a:cubicBezTo>
                    <a:pt x="39997" y="50314"/>
                    <a:pt x="40002" y="50314"/>
                    <a:pt x="40006" y="50314"/>
                  </a:cubicBezTo>
                  <a:cubicBezTo>
                    <a:pt x="40814" y="50314"/>
                    <a:pt x="41471" y="50928"/>
                    <a:pt x="41557" y="51713"/>
                  </a:cubicBezTo>
                  <a:lnTo>
                    <a:pt x="70690" y="51713"/>
                  </a:lnTo>
                  <a:lnTo>
                    <a:pt x="70690" y="52302"/>
                  </a:lnTo>
                  <a:lnTo>
                    <a:pt x="41510" y="52302"/>
                  </a:lnTo>
                  <a:cubicBezTo>
                    <a:pt x="41324" y="52962"/>
                    <a:pt x="40726" y="53449"/>
                    <a:pt x="40006" y="53449"/>
                  </a:cubicBezTo>
                  <a:cubicBezTo>
                    <a:pt x="40002" y="53449"/>
                    <a:pt x="39997" y="53449"/>
                    <a:pt x="39992" y="53449"/>
                  </a:cubicBezTo>
                  <a:cubicBezTo>
                    <a:pt x="39127" y="53449"/>
                    <a:pt x="38424" y="52748"/>
                    <a:pt x="38424" y="51882"/>
                  </a:cubicBezTo>
                  <a:cubicBezTo>
                    <a:pt x="38424" y="51015"/>
                    <a:pt x="39127" y="50314"/>
                    <a:pt x="39992" y="50314"/>
                  </a:cubicBezTo>
                  <a:close/>
                  <a:moveTo>
                    <a:pt x="189267" y="65419"/>
                  </a:moveTo>
                  <a:cubicBezTo>
                    <a:pt x="190075" y="65419"/>
                    <a:pt x="190750" y="66033"/>
                    <a:pt x="190827" y="66837"/>
                  </a:cubicBezTo>
                  <a:cubicBezTo>
                    <a:pt x="190904" y="67642"/>
                    <a:pt x="190355" y="68373"/>
                    <a:pt x="189561" y="68524"/>
                  </a:cubicBezTo>
                  <a:lnTo>
                    <a:pt x="189561" y="84816"/>
                  </a:lnTo>
                  <a:lnTo>
                    <a:pt x="180120" y="84816"/>
                  </a:lnTo>
                  <a:lnTo>
                    <a:pt x="180120" y="95311"/>
                  </a:lnTo>
                  <a:lnTo>
                    <a:pt x="179530" y="95311"/>
                  </a:lnTo>
                  <a:lnTo>
                    <a:pt x="179530" y="84226"/>
                  </a:lnTo>
                  <a:lnTo>
                    <a:pt x="188972" y="84226"/>
                  </a:lnTo>
                  <a:lnTo>
                    <a:pt x="188972" y="68524"/>
                  </a:lnTo>
                  <a:cubicBezTo>
                    <a:pt x="188178" y="68373"/>
                    <a:pt x="187629" y="67642"/>
                    <a:pt x="187706" y="66837"/>
                  </a:cubicBezTo>
                  <a:cubicBezTo>
                    <a:pt x="187782" y="66033"/>
                    <a:pt x="188458" y="65419"/>
                    <a:pt x="189267" y="65419"/>
                  </a:cubicBezTo>
                  <a:close/>
                  <a:moveTo>
                    <a:pt x="15147" y="88090"/>
                  </a:moveTo>
                  <a:cubicBezTo>
                    <a:pt x="15152" y="88090"/>
                    <a:pt x="15158" y="88090"/>
                    <a:pt x="15163" y="88090"/>
                  </a:cubicBezTo>
                  <a:cubicBezTo>
                    <a:pt x="15858" y="88090"/>
                    <a:pt x="16440" y="88545"/>
                    <a:pt x="16646" y="89172"/>
                  </a:cubicBezTo>
                  <a:lnTo>
                    <a:pt x="30860" y="89172"/>
                  </a:lnTo>
                  <a:lnTo>
                    <a:pt x="30860" y="94304"/>
                  </a:lnTo>
                  <a:cubicBezTo>
                    <a:pt x="31360" y="94499"/>
                    <a:pt x="31725" y="94938"/>
                    <a:pt x="31827" y="95467"/>
                  </a:cubicBezTo>
                  <a:lnTo>
                    <a:pt x="191326" y="95467"/>
                  </a:lnTo>
                  <a:cubicBezTo>
                    <a:pt x="191468" y="94722"/>
                    <a:pt x="192120" y="94193"/>
                    <a:pt x="192864" y="94193"/>
                  </a:cubicBezTo>
                  <a:cubicBezTo>
                    <a:pt x="192913" y="94193"/>
                    <a:pt x="192963" y="94195"/>
                    <a:pt x="193012" y="94200"/>
                  </a:cubicBezTo>
                  <a:cubicBezTo>
                    <a:pt x="193817" y="94277"/>
                    <a:pt x="194431" y="94952"/>
                    <a:pt x="194431" y="95760"/>
                  </a:cubicBezTo>
                  <a:cubicBezTo>
                    <a:pt x="194431" y="96569"/>
                    <a:pt x="193817" y="97244"/>
                    <a:pt x="193012" y="97321"/>
                  </a:cubicBezTo>
                  <a:cubicBezTo>
                    <a:pt x="192962" y="97326"/>
                    <a:pt x="192912" y="97328"/>
                    <a:pt x="192862" y="97328"/>
                  </a:cubicBezTo>
                  <a:cubicBezTo>
                    <a:pt x="192119" y="97328"/>
                    <a:pt x="191468" y="96800"/>
                    <a:pt x="191326" y="96055"/>
                  </a:cubicBezTo>
                  <a:lnTo>
                    <a:pt x="31826" y="96055"/>
                  </a:lnTo>
                  <a:cubicBezTo>
                    <a:pt x="31686" y="96793"/>
                    <a:pt x="31040" y="97327"/>
                    <a:pt x="30289" y="97327"/>
                  </a:cubicBezTo>
                  <a:cubicBezTo>
                    <a:pt x="29538" y="97327"/>
                    <a:pt x="28892" y="96793"/>
                    <a:pt x="28751" y="96055"/>
                  </a:cubicBezTo>
                  <a:lnTo>
                    <a:pt x="23560" y="96055"/>
                  </a:lnTo>
                  <a:cubicBezTo>
                    <a:pt x="23418" y="96800"/>
                    <a:pt x="22767" y="97328"/>
                    <a:pt x="22023" y="97328"/>
                  </a:cubicBezTo>
                  <a:cubicBezTo>
                    <a:pt x="21973" y="97328"/>
                    <a:pt x="21923" y="97326"/>
                    <a:pt x="21873" y="97321"/>
                  </a:cubicBezTo>
                  <a:cubicBezTo>
                    <a:pt x="21069" y="97244"/>
                    <a:pt x="20455" y="96569"/>
                    <a:pt x="20455" y="95760"/>
                  </a:cubicBezTo>
                  <a:cubicBezTo>
                    <a:pt x="20455" y="94952"/>
                    <a:pt x="21069" y="94276"/>
                    <a:pt x="21873" y="94200"/>
                  </a:cubicBezTo>
                  <a:cubicBezTo>
                    <a:pt x="21923" y="94195"/>
                    <a:pt x="21973" y="94193"/>
                    <a:pt x="22023" y="94193"/>
                  </a:cubicBezTo>
                  <a:cubicBezTo>
                    <a:pt x="22767" y="94193"/>
                    <a:pt x="23418" y="94721"/>
                    <a:pt x="23560" y="95465"/>
                  </a:cubicBezTo>
                  <a:lnTo>
                    <a:pt x="28751" y="95465"/>
                  </a:lnTo>
                  <a:cubicBezTo>
                    <a:pt x="28891" y="94734"/>
                    <a:pt x="29527" y="94203"/>
                    <a:pt x="30270" y="94195"/>
                  </a:cubicBezTo>
                  <a:lnTo>
                    <a:pt x="30270" y="89761"/>
                  </a:lnTo>
                  <a:lnTo>
                    <a:pt x="16720" y="89761"/>
                  </a:lnTo>
                  <a:cubicBezTo>
                    <a:pt x="16665" y="90577"/>
                    <a:pt x="15993" y="91224"/>
                    <a:pt x="15163" y="91224"/>
                  </a:cubicBezTo>
                  <a:cubicBezTo>
                    <a:pt x="15158" y="91224"/>
                    <a:pt x="15152" y="91224"/>
                    <a:pt x="15147" y="91224"/>
                  </a:cubicBezTo>
                  <a:cubicBezTo>
                    <a:pt x="14282" y="91224"/>
                    <a:pt x="13581" y="90523"/>
                    <a:pt x="13581" y="89657"/>
                  </a:cubicBezTo>
                  <a:cubicBezTo>
                    <a:pt x="13581" y="88791"/>
                    <a:pt x="14282" y="88090"/>
                    <a:pt x="15147" y="88090"/>
                  </a:cubicBezTo>
                  <a:close/>
                  <a:moveTo>
                    <a:pt x="169604" y="115323"/>
                  </a:moveTo>
                  <a:cubicBezTo>
                    <a:pt x="170357" y="115323"/>
                    <a:pt x="171001" y="115858"/>
                    <a:pt x="171142" y="116596"/>
                  </a:cubicBezTo>
                  <a:lnTo>
                    <a:pt x="191775" y="116596"/>
                  </a:lnTo>
                  <a:cubicBezTo>
                    <a:pt x="191917" y="115852"/>
                    <a:pt x="192569" y="115323"/>
                    <a:pt x="193312" y="115323"/>
                  </a:cubicBezTo>
                  <a:cubicBezTo>
                    <a:pt x="193362" y="115323"/>
                    <a:pt x="193412" y="115326"/>
                    <a:pt x="193462" y="115330"/>
                  </a:cubicBezTo>
                  <a:cubicBezTo>
                    <a:pt x="194267" y="115407"/>
                    <a:pt x="194880" y="116083"/>
                    <a:pt x="194880" y="116891"/>
                  </a:cubicBezTo>
                  <a:cubicBezTo>
                    <a:pt x="194880" y="117699"/>
                    <a:pt x="194267" y="118374"/>
                    <a:pt x="193462" y="118450"/>
                  </a:cubicBezTo>
                  <a:cubicBezTo>
                    <a:pt x="193412" y="118455"/>
                    <a:pt x="193362" y="118457"/>
                    <a:pt x="193312" y="118457"/>
                  </a:cubicBezTo>
                  <a:cubicBezTo>
                    <a:pt x="192569" y="118457"/>
                    <a:pt x="191917" y="117929"/>
                    <a:pt x="191775" y="117186"/>
                  </a:cubicBezTo>
                  <a:lnTo>
                    <a:pt x="171143" y="117186"/>
                  </a:lnTo>
                  <a:cubicBezTo>
                    <a:pt x="171016" y="117853"/>
                    <a:pt x="170464" y="118364"/>
                    <a:pt x="169780" y="118440"/>
                  </a:cubicBezTo>
                  <a:lnTo>
                    <a:pt x="169780" y="123789"/>
                  </a:lnTo>
                  <a:lnTo>
                    <a:pt x="191767" y="123789"/>
                  </a:lnTo>
                  <a:cubicBezTo>
                    <a:pt x="191869" y="123023"/>
                    <a:pt x="192518" y="122430"/>
                    <a:pt x="193313" y="122430"/>
                  </a:cubicBezTo>
                  <a:cubicBezTo>
                    <a:pt x="194172" y="122437"/>
                    <a:pt x="194865" y="123137"/>
                    <a:pt x="194865" y="123996"/>
                  </a:cubicBezTo>
                  <a:cubicBezTo>
                    <a:pt x="194865" y="124856"/>
                    <a:pt x="194172" y="125556"/>
                    <a:pt x="193313" y="125565"/>
                  </a:cubicBezTo>
                  <a:cubicBezTo>
                    <a:pt x="192579" y="125565"/>
                    <a:pt x="191969" y="125059"/>
                    <a:pt x="191797" y="124378"/>
                  </a:cubicBezTo>
                  <a:lnTo>
                    <a:pt x="169191" y="124378"/>
                  </a:lnTo>
                  <a:lnTo>
                    <a:pt x="169191" y="118395"/>
                  </a:lnTo>
                  <a:cubicBezTo>
                    <a:pt x="168620" y="118239"/>
                    <a:pt x="168179" y="117774"/>
                    <a:pt x="168067" y="117186"/>
                  </a:cubicBezTo>
                  <a:lnTo>
                    <a:pt x="142960" y="117186"/>
                  </a:lnTo>
                  <a:lnTo>
                    <a:pt x="142960" y="116596"/>
                  </a:lnTo>
                  <a:lnTo>
                    <a:pt x="168067" y="116596"/>
                  </a:lnTo>
                  <a:cubicBezTo>
                    <a:pt x="168207" y="115858"/>
                    <a:pt x="168853" y="115323"/>
                    <a:pt x="169604" y="115323"/>
                  </a:cubicBezTo>
                  <a:close/>
                  <a:moveTo>
                    <a:pt x="14087" y="111137"/>
                  </a:moveTo>
                  <a:cubicBezTo>
                    <a:pt x="14092" y="111137"/>
                    <a:pt x="14097" y="111137"/>
                    <a:pt x="14102" y="111137"/>
                  </a:cubicBezTo>
                  <a:cubicBezTo>
                    <a:pt x="14914" y="111137"/>
                    <a:pt x="15574" y="111758"/>
                    <a:pt x="15653" y="112550"/>
                  </a:cubicBezTo>
                  <a:lnTo>
                    <a:pt x="27665" y="112550"/>
                  </a:lnTo>
                  <a:cubicBezTo>
                    <a:pt x="27744" y="111758"/>
                    <a:pt x="28404" y="111137"/>
                    <a:pt x="29216" y="111137"/>
                  </a:cubicBezTo>
                  <a:cubicBezTo>
                    <a:pt x="30029" y="111137"/>
                    <a:pt x="30689" y="111758"/>
                    <a:pt x="30768" y="112550"/>
                  </a:cubicBezTo>
                  <a:lnTo>
                    <a:pt x="39402" y="112550"/>
                  </a:lnTo>
                  <a:lnTo>
                    <a:pt x="39402" y="122440"/>
                  </a:lnTo>
                  <a:lnTo>
                    <a:pt x="57801" y="122440"/>
                  </a:lnTo>
                  <a:cubicBezTo>
                    <a:pt x="57922" y="121811"/>
                    <a:pt x="58414" y="121318"/>
                    <a:pt x="59043" y="121197"/>
                  </a:cubicBezTo>
                  <a:lnTo>
                    <a:pt x="59043" y="116486"/>
                  </a:lnTo>
                  <a:lnTo>
                    <a:pt x="69556" y="116486"/>
                  </a:lnTo>
                  <a:lnTo>
                    <a:pt x="69556" y="117075"/>
                  </a:lnTo>
                  <a:lnTo>
                    <a:pt x="59632" y="117075"/>
                  </a:lnTo>
                  <a:lnTo>
                    <a:pt x="59632" y="121198"/>
                  </a:lnTo>
                  <a:cubicBezTo>
                    <a:pt x="60202" y="121307"/>
                    <a:pt x="60665" y="121721"/>
                    <a:pt x="60836" y="122275"/>
                  </a:cubicBezTo>
                  <a:cubicBezTo>
                    <a:pt x="61006" y="122830"/>
                    <a:pt x="60857" y="123433"/>
                    <a:pt x="60447" y="123843"/>
                  </a:cubicBezTo>
                  <a:cubicBezTo>
                    <a:pt x="60149" y="124142"/>
                    <a:pt x="59749" y="124302"/>
                    <a:pt x="59339" y="124302"/>
                  </a:cubicBezTo>
                  <a:cubicBezTo>
                    <a:pt x="59185" y="124302"/>
                    <a:pt x="59030" y="124280"/>
                    <a:pt x="58879" y="124233"/>
                  </a:cubicBezTo>
                  <a:cubicBezTo>
                    <a:pt x="58324" y="124062"/>
                    <a:pt x="57910" y="123600"/>
                    <a:pt x="57801" y="123030"/>
                  </a:cubicBezTo>
                  <a:lnTo>
                    <a:pt x="38812" y="123030"/>
                  </a:lnTo>
                  <a:lnTo>
                    <a:pt x="38812" y="113140"/>
                  </a:lnTo>
                  <a:lnTo>
                    <a:pt x="30715" y="113140"/>
                  </a:lnTo>
                  <a:cubicBezTo>
                    <a:pt x="30553" y="113700"/>
                    <a:pt x="30091" y="114132"/>
                    <a:pt x="29511" y="114243"/>
                  </a:cubicBezTo>
                  <a:lnTo>
                    <a:pt x="29511" y="129324"/>
                  </a:lnTo>
                  <a:lnTo>
                    <a:pt x="20101" y="129324"/>
                  </a:lnTo>
                  <a:cubicBezTo>
                    <a:pt x="19877" y="129917"/>
                    <a:pt x="19309" y="130341"/>
                    <a:pt x="18638" y="130341"/>
                  </a:cubicBezTo>
                  <a:cubicBezTo>
                    <a:pt x="18633" y="130341"/>
                    <a:pt x="18629" y="130341"/>
                    <a:pt x="18624" y="130341"/>
                  </a:cubicBezTo>
                  <a:cubicBezTo>
                    <a:pt x="17759" y="130341"/>
                    <a:pt x="17056" y="129640"/>
                    <a:pt x="17056" y="128773"/>
                  </a:cubicBezTo>
                  <a:cubicBezTo>
                    <a:pt x="17056" y="127907"/>
                    <a:pt x="17759" y="127206"/>
                    <a:pt x="18624" y="127206"/>
                  </a:cubicBezTo>
                  <a:cubicBezTo>
                    <a:pt x="18629" y="127206"/>
                    <a:pt x="18633" y="127206"/>
                    <a:pt x="18638" y="127206"/>
                  </a:cubicBezTo>
                  <a:cubicBezTo>
                    <a:pt x="19490" y="127206"/>
                    <a:pt x="20180" y="127888"/>
                    <a:pt x="20201" y="128735"/>
                  </a:cubicBezTo>
                  <a:lnTo>
                    <a:pt x="28921" y="128735"/>
                  </a:lnTo>
                  <a:lnTo>
                    <a:pt x="28921" y="114243"/>
                  </a:lnTo>
                  <a:cubicBezTo>
                    <a:pt x="28341" y="114132"/>
                    <a:pt x="27880" y="113700"/>
                    <a:pt x="27717" y="113140"/>
                  </a:cubicBezTo>
                  <a:lnTo>
                    <a:pt x="15601" y="113140"/>
                  </a:lnTo>
                  <a:cubicBezTo>
                    <a:pt x="15411" y="113792"/>
                    <a:pt x="14815" y="114272"/>
                    <a:pt x="14102" y="114272"/>
                  </a:cubicBezTo>
                  <a:cubicBezTo>
                    <a:pt x="14097" y="114272"/>
                    <a:pt x="14092" y="114272"/>
                    <a:pt x="14087" y="114272"/>
                  </a:cubicBezTo>
                  <a:cubicBezTo>
                    <a:pt x="13223" y="114272"/>
                    <a:pt x="12519" y="113571"/>
                    <a:pt x="12519" y="112705"/>
                  </a:cubicBezTo>
                  <a:cubicBezTo>
                    <a:pt x="12519" y="111838"/>
                    <a:pt x="13223" y="111137"/>
                    <a:pt x="14087" y="111137"/>
                  </a:cubicBezTo>
                  <a:close/>
                  <a:moveTo>
                    <a:pt x="136905" y="1"/>
                  </a:moveTo>
                  <a:cubicBezTo>
                    <a:pt x="132240" y="1"/>
                    <a:pt x="127894" y="738"/>
                    <a:pt x="123858" y="1748"/>
                  </a:cubicBezTo>
                  <a:cubicBezTo>
                    <a:pt x="110020" y="5210"/>
                    <a:pt x="103470" y="13062"/>
                    <a:pt x="88405" y="20150"/>
                  </a:cubicBezTo>
                  <a:lnTo>
                    <a:pt x="88405" y="23084"/>
                  </a:lnTo>
                  <a:lnTo>
                    <a:pt x="101149" y="23084"/>
                  </a:lnTo>
                  <a:lnTo>
                    <a:pt x="101149" y="23672"/>
                  </a:lnTo>
                  <a:lnTo>
                    <a:pt x="87817" y="23672"/>
                  </a:lnTo>
                  <a:lnTo>
                    <a:pt x="87817" y="20427"/>
                  </a:lnTo>
                  <a:cubicBezTo>
                    <a:pt x="86732" y="20929"/>
                    <a:pt x="85607" y="21426"/>
                    <a:pt x="84429" y="21917"/>
                  </a:cubicBezTo>
                  <a:cubicBezTo>
                    <a:pt x="78037" y="24581"/>
                    <a:pt x="72617" y="25705"/>
                    <a:pt x="67307" y="26261"/>
                  </a:cubicBezTo>
                  <a:lnTo>
                    <a:pt x="67307" y="28418"/>
                  </a:lnTo>
                  <a:lnTo>
                    <a:pt x="48103" y="28418"/>
                  </a:lnTo>
                  <a:cubicBezTo>
                    <a:pt x="47960" y="29163"/>
                    <a:pt x="47309" y="29691"/>
                    <a:pt x="46565" y="29691"/>
                  </a:cubicBezTo>
                  <a:cubicBezTo>
                    <a:pt x="46516" y="29691"/>
                    <a:pt x="46466" y="29688"/>
                    <a:pt x="46417" y="29684"/>
                  </a:cubicBezTo>
                  <a:cubicBezTo>
                    <a:pt x="45613" y="29607"/>
                    <a:pt x="44999" y="28931"/>
                    <a:pt x="44999" y="28124"/>
                  </a:cubicBezTo>
                  <a:cubicBezTo>
                    <a:pt x="44999" y="27968"/>
                    <a:pt x="45028" y="27819"/>
                    <a:pt x="45071" y="27678"/>
                  </a:cubicBezTo>
                  <a:lnTo>
                    <a:pt x="45071" y="27678"/>
                  </a:lnTo>
                  <a:cubicBezTo>
                    <a:pt x="41448" y="28073"/>
                    <a:pt x="37848" y="28655"/>
                    <a:pt x="34286" y="29422"/>
                  </a:cubicBezTo>
                  <a:cubicBezTo>
                    <a:pt x="12428" y="34111"/>
                    <a:pt x="0" y="63661"/>
                    <a:pt x="0" y="80547"/>
                  </a:cubicBezTo>
                  <a:cubicBezTo>
                    <a:pt x="0" y="97433"/>
                    <a:pt x="1314" y="121838"/>
                    <a:pt x="20143" y="134487"/>
                  </a:cubicBezTo>
                  <a:cubicBezTo>
                    <a:pt x="24099" y="137145"/>
                    <a:pt x="29192" y="138189"/>
                    <a:pt x="34933" y="138189"/>
                  </a:cubicBezTo>
                  <a:cubicBezTo>
                    <a:pt x="55990" y="138189"/>
                    <a:pt x="85762" y="124142"/>
                    <a:pt x="100094" y="124142"/>
                  </a:cubicBezTo>
                  <a:cubicBezTo>
                    <a:pt x="100454" y="124142"/>
                    <a:pt x="100804" y="124150"/>
                    <a:pt x="101144" y="124169"/>
                  </a:cubicBezTo>
                  <a:cubicBezTo>
                    <a:pt x="118716" y="125107"/>
                    <a:pt x="138858" y="144807"/>
                    <a:pt x="164145" y="144807"/>
                  </a:cubicBezTo>
                  <a:cubicBezTo>
                    <a:pt x="199570" y="144806"/>
                    <a:pt x="208787" y="98789"/>
                    <a:pt x="202926" y="65885"/>
                  </a:cubicBezTo>
                  <a:cubicBezTo>
                    <a:pt x="200074" y="49872"/>
                    <a:pt x="192226" y="37294"/>
                    <a:pt x="182144" y="25669"/>
                  </a:cubicBezTo>
                  <a:cubicBezTo>
                    <a:pt x="180993" y="24341"/>
                    <a:pt x="179852" y="23076"/>
                    <a:pt x="178721" y="21874"/>
                  </a:cubicBezTo>
                  <a:lnTo>
                    <a:pt x="148778" y="21874"/>
                  </a:lnTo>
                  <a:cubicBezTo>
                    <a:pt x="148554" y="22468"/>
                    <a:pt x="147986" y="22893"/>
                    <a:pt x="147314" y="22893"/>
                  </a:cubicBezTo>
                  <a:cubicBezTo>
                    <a:pt x="147313" y="22893"/>
                    <a:pt x="147313" y="22893"/>
                    <a:pt x="147312" y="22893"/>
                  </a:cubicBezTo>
                  <a:cubicBezTo>
                    <a:pt x="146447" y="22893"/>
                    <a:pt x="145746" y="22190"/>
                    <a:pt x="145747" y="21326"/>
                  </a:cubicBezTo>
                  <a:cubicBezTo>
                    <a:pt x="145747" y="20512"/>
                    <a:pt x="146369" y="19852"/>
                    <a:pt x="147161" y="19773"/>
                  </a:cubicBezTo>
                  <a:lnTo>
                    <a:pt x="147161" y="12882"/>
                  </a:lnTo>
                  <a:lnTo>
                    <a:pt x="129767" y="12882"/>
                  </a:lnTo>
                  <a:lnTo>
                    <a:pt x="129767" y="21874"/>
                  </a:lnTo>
                  <a:lnTo>
                    <a:pt x="109249" y="21874"/>
                  </a:lnTo>
                  <a:lnTo>
                    <a:pt x="109249" y="38214"/>
                  </a:lnTo>
                  <a:lnTo>
                    <a:pt x="108659" y="38214"/>
                  </a:lnTo>
                  <a:lnTo>
                    <a:pt x="108659" y="21285"/>
                  </a:lnTo>
                  <a:lnTo>
                    <a:pt x="129178" y="21285"/>
                  </a:lnTo>
                  <a:lnTo>
                    <a:pt x="129178" y="12293"/>
                  </a:lnTo>
                  <a:lnTo>
                    <a:pt x="161653" y="12293"/>
                  </a:lnTo>
                  <a:cubicBezTo>
                    <a:pt x="161795" y="11549"/>
                    <a:pt x="162447" y="11021"/>
                    <a:pt x="163191" y="11021"/>
                  </a:cubicBezTo>
                  <a:cubicBezTo>
                    <a:pt x="163240" y="11021"/>
                    <a:pt x="163291" y="11023"/>
                    <a:pt x="163341" y="11028"/>
                  </a:cubicBezTo>
                  <a:cubicBezTo>
                    <a:pt x="164145" y="11104"/>
                    <a:pt x="164759" y="11779"/>
                    <a:pt x="164759" y="12588"/>
                  </a:cubicBezTo>
                  <a:cubicBezTo>
                    <a:pt x="164759" y="13397"/>
                    <a:pt x="164145" y="14072"/>
                    <a:pt x="163341" y="14149"/>
                  </a:cubicBezTo>
                  <a:cubicBezTo>
                    <a:pt x="163291" y="14154"/>
                    <a:pt x="163242" y="14156"/>
                    <a:pt x="163193" y="14156"/>
                  </a:cubicBezTo>
                  <a:cubicBezTo>
                    <a:pt x="162448" y="14156"/>
                    <a:pt x="161795" y="13627"/>
                    <a:pt x="161653" y="12882"/>
                  </a:cubicBezTo>
                  <a:lnTo>
                    <a:pt x="147750" y="12882"/>
                  </a:lnTo>
                  <a:lnTo>
                    <a:pt x="147750" y="19828"/>
                  </a:lnTo>
                  <a:cubicBezTo>
                    <a:pt x="148403" y="20016"/>
                    <a:pt x="148859" y="20605"/>
                    <a:pt x="148878" y="21285"/>
                  </a:cubicBezTo>
                  <a:lnTo>
                    <a:pt x="178162" y="21285"/>
                  </a:lnTo>
                  <a:cubicBezTo>
                    <a:pt x="162316" y="4644"/>
                    <a:pt x="148608" y="1"/>
                    <a:pt x="136905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4"/>
            <p:cNvSpPr/>
            <p:nvPr/>
          </p:nvSpPr>
          <p:spPr>
            <a:xfrm>
              <a:off x="2451375" y="1351625"/>
              <a:ext cx="469250" cy="37725"/>
            </a:xfrm>
            <a:custGeom>
              <a:rect b="b" l="l" r="r" t="t"/>
              <a:pathLst>
                <a:path extrusionOk="0" h="1509" w="18770">
                  <a:moveTo>
                    <a:pt x="18770" y="1"/>
                  </a:moveTo>
                  <a:cubicBezTo>
                    <a:pt x="12824" y="577"/>
                    <a:pt x="6970" y="485"/>
                    <a:pt x="0" y="1077"/>
                  </a:cubicBezTo>
                  <a:cubicBezTo>
                    <a:pt x="74" y="1212"/>
                    <a:pt x="127" y="1357"/>
                    <a:pt x="156" y="1508"/>
                  </a:cubicBezTo>
                  <a:lnTo>
                    <a:pt x="18770" y="1508"/>
                  </a:lnTo>
                  <a:lnTo>
                    <a:pt x="187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4"/>
            <p:cNvSpPr/>
            <p:nvPr/>
          </p:nvSpPr>
          <p:spPr>
            <a:xfrm>
              <a:off x="3739775" y="587475"/>
              <a:ext cx="435225" cy="424425"/>
            </a:xfrm>
            <a:custGeom>
              <a:rect b="b" l="l" r="r" t="t"/>
              <a:pathLst>
                <a:path extrusionOk="0" h="16977" w="17409">
                  <a:moveTo>
                    <a:pt x="8704" y="2482"/>
                  </a:moveTo>
                  <a:cubicBezTo>
                    <a:pt x="12135" y="2482"/>
                    <a:pt x="14927" y="5273"/>
                    <a:pt x="14927" y="8705"/>
                  </a:cubicBezTo>
                  <a:lnTo>
                    <a:pt x="14927" y="14496"/>
                  </a:lnTo>
                  <a:lnTo>
                    <a:pt x="2481" y="14496"/>
                  </a:lnTo>
                  <a:lnTo>
                    <a:pt x="2481" y="8705"/>
                  </a:lnTo>
                  <a:cubicBezTo>
                    <a:pt x="2481" y="5274"/>
                    <a:pt x="5273" y="2482"/>
                    <a:pt x="8704" y="2482"/>
                  </a:cubicBezTo>
                  <a:close/>
                  <a:moveTo>
                    <a:pt x="8704" y="0"/>
                  </a:moveTo>
                  <a:cubicBezTo>
                    <a:pt x="3905" y="0"/>
                    <a:pt x="1" y="3905"/>
                    <a:pt x="1" y="8705"/>
                  </a:cubicBezTo>
                  <a:lnTo>
                    <a:pt x="1" y="15736"/>
                  </a:lnTo>
                  <a:cubicBezTo>
                    <a:pt x="1" y="16420"/>
                    <a:pt x="556" y="16976"/>
                    <a:pt x="1241" y="16976"/>
                  </a:cubicBezTo>
                  <a:lnTo>
                    <a:pt x="16167" y="16976"/>
                  </a:lnTo>
                  <a:cubicBezTo>
                    <a:pt x="16852" y="16976"/>
                    <a:pt x="17407" y="16421"/>
                    <a:pt x="17408" y="15736"/>
                  </a:cubicBezTo>
                  <a:lnTo>
                    <a:pt x="17408" y="8705"/>
                  </a:lnTo>
                  <a:cubicBezTo>
                    <a:pt x="17408" y="3905"/>
                    <a:pt x="13504" y="0"/>
                    <a:pt x="87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4"/>
            <p:cNvSpPr/>
            <p:nvPr/>
          </p:nvSpPr>
          <p:spPr>
            <a:xfrm>
              <a:off x="3732400" y="580100"/>
              <a:ext cx="449950" cy="439125"/>
            </a:xfrm>
            <a:custGeom>
              <a:rect b="b" l="l" r="r" t="t"/>
              <a:pathLst>
                <a:path extrusionOk="0" h="17565" w="17998">
                  <a:moveTo>
                    <a:pt x="8998" y="3070"/>
                  </a:moveTo>
                  <a:cubicBezTo>
                    <a:pt x="12268" y="3070"/>
                    <a:pt x="14927" y="5730"/>
                    <a:pt x="14927" y="8999"/>
                  </a:cubicBezTo>
                  <a:lnTo>
                    <a:pt x="14927" y="14496"/>
                  </a:lnTo>
                  <a:lnTo>
                    <a:pt x="3070" y="14496"/>
                  </a:lnTo>
                  <a:lnTo>
                    <a:pt x="3070" y="8999"/>
                  </a:lnTo>
                  <a:cubicBezTo>
                    <a:pt x="3070" y="5729"/>
                    <a:pt x="5728" y="3070"/>
                    <a:pt x="8998" y="3070"/>
                  </a:cubicBezTo>
                  <a:close/>
                  <a:moveTo>
                    <a:pt x="8999" y="2482"/>
                  </a:moveTo>
                  <a:cubicBezTo>
                    <a:pt x="5406" y="2482"/>
                    <a:pt x="2482" y="5405"/>
                    <a:pt x="2482" y="9000"/>
                  </a:cubicBezTo>
                  <a:lnTo>
                    <a:pt x="2482" y="14791"/>
                  </a:lnTo>
                  <a:cubicBezTo>
                    <a:pt x="2482" y="14953"/>
                    <a:pt x="2614" y="15085"/>
                    <a:pt x="2777" y="15085"/>
                  </a:cubicBezTo>
                  <a:lnTo>
                    <a:pt x="15223" y="15085"/>
                  </a:lnTo>
                  <a:cubicBezTo>
                    <a:pt x="15385" y="15085"/>
                    <a:pt x="15517" y="14953"/>
                    <a:pt x="15517" y="14791"/>
                  </a:cubicBezTo>
                  <a:lnTo>
                    <a:pt x="15517" y="9000"/>
                  </a:lnTo>
                  <a:cubicBezTo>
                    <a:pt x="15517" y="5405"/>
                    <a:pt x="12592" y="2482"/>
                    <a:pt x="8999" y="2482"/>
                  </a:cubicBezTo>
                  <a:close/>
                  <a:moveTo>
                    <a:pt x="8999" y="590"/>
                  </a:moveTo>
                  <a:cubicBezTo>
                    <a:pt x="13636" y="590"/>
                    <a:pt x="17408" y="4362"/>
                    <a:pt x="17407" y="9000"/>
                  </a:cubicBezTo>
                  <a:lnTo>
                    <a:pt x="17407" y="16031"/>
                  </a:lnTo>
                  <a:cubicBezTo>
                    <a:pt x="17406" y="16553"/>
                    <a:pt x="16984" y="16976"/>
                    <a:pt x="16462" y="16977"/>
                  </a:cubicBezTo>
                  <a:lnTo>
                    <a:pt x="1535" y="16977"/>
                  </a:lnTo>
                  <a:cubicBezTo>
                    <a:pt x="1013" y="16976"/>
                    <a:pt x="590" y="16553"/>
                    <a:pt x="590" y="16031"/>
                  </a:cubicBezTo>
                  <a:lnTo>
                    <a:pt x="590" y="9000"/>
                  </a:lnTo>
                  <a:cubicBezTo>
                    <a:pt x="590" y="4362"/>
                    <a:pt x="4362" y="590"/>
                    <a:pt x="8999" y="590"/>
                  </a:cubicBezTo>
                  <a:close/>
                  <a:moveTo>
                    <a:pt x="8999" y="0"/>
                  </a:moveTo>
                  <a:cubicBezTo>
                    <a:pt x="4037" y="0"/>
                    <a:pt x="1" y="4038"/>
                    <a:pt x="1" y="9000"/>
                  </a:cubicBezTo>
                  <a:lnTo>
                    <a:pt x="1" y="16030"/>
                  </a:lnTo>
                  <a:cubicBezTo>
                    <a:pt x="2" y="16877"/>
                    <a:pt x="688" y="17564"/>
                    <a:pt x="1536" y="17565"/>
                  </a:cubicBezTo>
                  <a:lnTo>
                    <a:pt x="16462" y="17565"/>
                  </a:lnTo>
                  <a:cubicBezTo>
                    <a:pt x="17310" y="17565"/>
                    <a:pt x="17996" y="16878"/>
                    <a:pt x="17997" y="16031"/>
                  </a:cubicBezTo>
                  <a:lnTo>
                    <a:pt x="17997" y="9000"/>
                  </a:lnTo>
                  <a:cubicBezTo>
                    <a:pt x="17997" y="4038"/>
                    <a:pt x="13961" y="0"/>
                    <a:pt x="89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4"/>
            <p:cNvSpPr/>
            <p:nvPr/>
          </p:nvSpPr>
          <p:spPr>
            <a:xfrm>
              <a:off x="3716725" y="927125"/>
              <a:ext cx="475125" cy="401500"/>
            </a:xfrm>
            <a:custGeom>
              <a:rect b="b" l="l" r="r" t="t"/>
              <a:pathLst>
                <a:path extrusionOk="0" h="16060" w="19005">
                  <a:moveTo>
                    <a:pt x="1" y="1"/>
                  </a:moveTo>
                  <a:lnTo>
                    <a:pt x="1" y="16060"/>
                  </a:lnTo>
                  <a:lnTo>
                    <a:pt x="19005" y="16060"/>
                  </a:lnTo>
                  <a:lnTo>
                    <a:pt x="190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4"/>
            <p:cNvSpPr/>
            <p:nvPr/>
          </p:nvSpPr>
          <p:spPr>
            <a:xfrm>
              <a:off x="3709350" y="919775"/>
              <a:ext cx="489875" cy="416200"/>
            </a:xfrm>
            <a:custGeom>
              <a:rect b="b" l="l" r="r" t="t"/>
              <a:pathLst>
                <a:path extrusionOk="0" h="16648" w="19595">
                  <a:moveTo>
                    <a:pt x="19005" y="590"/>
                  </a:moveTo>
                  <a:lnTo>
                    <a:pt x="19005" y="16059"/>
                  </a:lnTo>
                  <a:lnTo>
                    <a:pt x="589" y="16059"/>
                  </a:lnTo>
                  <a:lnTo>
                    <a:pt x="589" y="590"/>
                  </a:lnTo>
                  <a:close/>
                  <a:moveTo>
                    <a:pt x="296" y="1"/>
                  </a:moveTo>
                  <a:cubicBezTo>
                    <a:pt x="132" y="1"/>
                    <a:pt x="1" y="132"/>
                    <a:pt x="1" y="295"/>
                  </a:cubicBezTo>
                  <a:lnTo>
                    <a:pt x="1" y="16352"/>
                  </a:lnTo>
                  <a:cubicBezTo>
                    <a:pt x="1" y="16516"/>
                    <a:pt x="132" y="16647"/>
                    <a:pt x="296" y="16647"/>
                  </a:cubicBezTo>
                  <a:lnTo>
                    <a:pt x="19300" y="16647"/>
                  </a:lnTo>
                  <a:cubicBezTo>
                    <a:pt x="19462" y="16647"/>
                    <a:pt x="19595" y="16516"/>
                    <a:pt x="19594" y="16352"/>
                  </a:cubicBezTo>
                  <a:lnTo>
                    <a:pt x="19594" y="295"/>
                  </a:lnTo>
                  <a:cubicBezTo>
                    <a:pt x="19595" y="132"/>
                    <a:pt x="19462" y="1"/>
                    <a:pt x="193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4"/>
            <p:cNvSpPr/>
            <p:nvPr/>
          </p:nvSpPr>
          <p:spPr>
            <a:xfrm>
              <a:off x="3899800" y="1042075"/>
              <a:ext cx="103925" cy="188500"/>
            </a:xfrm>
            <a:custGeom>
              <a:rect b="b" l="l" r="r" t="t"/>
              <a:pathLst>
                <a:path extrusionOk="0" h="7540" w="4157">
                  <a:moveTo>
                    <a:pt x="2086" y="1"/>
                  </a:moveTo>
                  <a:cubicBezTo>
                    <a:pt x="1719" y="1"/>
                    <a:pt x="1352" y="98"/>
                    <a:pt x="1026" y="293"/>
                  </a:cubicBezTo>
                  <a:cubicBezTo>
                    <a:pt x="385" y="675"/>
                    <a:pt x="0" y="1371"/>
                    <a:pt x="17" y="2116"/>
                  </a:cubicBezTo>
                  <a:cubicBezTo>
                    <a:pt x="33" y="2860"/>
                    <a:pt x="449" y="3539"/>
                    <a:pt x="1105" y="3892"/>
                  </a:cubicBezTo>
                  <a:lnTo>
                    <a:pt x="757" y="7539"/>
                  </a:lnTo>
                  <a:lnTo>
                    <a:pt x="3417" y="7539"/>
                  </a:lnTo>
                  <a:lnTo>
                    <a:pt x="3070" y="3892"/>
                  </a:lnTo>
                  <a:cubicBezTo>
                    <a:pt x="3738" y="3531"/>
                    <a:pt x="4156" y="2832"/>
                    <a:pt x="4156" y="2072"/>
                  </a:cubicBezTo>
                  <a:cubicBezTo>
                    <a:pt x="4156" y="1326"/>
                    <a:pt x="3756" y="639"/>
                    <a:pt x="3108" y="271"/>
                  </a:cubicBezTo>
                  <a:cubicBezTo>
                    <a:pt x="2791" y="91"/>
                    <a:pt x="2438" y="1"/>
                    <a:pt x="20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4"/>
            <p:cNvSpPr/>
            <p:nvPr/>
          </p:nvSpPr>
          <p:spPr>
            <a:xfrm>
              <a:off x="3892850" y="1034750"/>
              <a:ext cx="118250" cy="203200"/>
            </a:xfrm>
            <a:custGeom>
              <a:rect b="b" l="l" r="r" t="t"/>
              <a:pathLst>
                <a:path extrusionOk="0" h="8128" w="4730">
                  <a:moveTo>
                    <a:pt x="2364" y="589"/>
                  </a:moveTo>
                  <a:cubicBezTo>
                    <a:pt x="3343" y="589"/>
                    <a:pt x="4139" y="1386"/>
                    <a:pt x="4139" y="2364"/>
                  </a:cubicBezTo>
                  <a:cubicBezTo>
                    <a:pt x="4139" y="3016"/>
                    <a:pt x="3782" y="3617"/>
                    <a:pt x="3207" y="3926"/>
                  </a:cubicBezTo>
                  <a:lnTo>
                    <a:pt x="3035" y="4019"/>
                  </a:lnTo>
                  <a:lnTo>
                    <a:pt x="3371" y="7537"/>
                  </a:lnTo>
                  <a:lnTo>
                    <a:pt x="1358" y="7537"/>
                  </a:lnTo>
                  <a:lnTo>
                    <a:pt x="1694" y="4019"/>
                  </a:lnTo>
                  <a:lnTo>
                    <a:pt x="1522" y="3926"/>
                  </a:lnTo>
                  <a:cubicBezTo>
                    <a:pt x="947" y="3617"/>
                    <a:pt x="590" y="3016"/>
                    <a:pt x="590" y="2364"/>
                  </a:cubicBezTo>
                  <a:cubicBezTo>
                    <a:pt x="590" y="1386"/>
                    <a:pt x="1386" y="589"/>
                    <a:pt x="2364" y="589"/>
                  </a:cubicBezTo>
                  <a:close/>
                  <a:moveTo>
                    <a:pt x="2365" y="1"/>
                  </a:moveTo>
                  <a:cubicBezTo>
                    <a:pt x="1061" y="1"/>
                    <a:pt x="1" y="1061"/>
                    <a:pt x="1" y="2365"/>
                  </a:cubicBezTo>
                  <a:cubicBezTo>
                    <a:pt x="1" y="3162"/>
                    <a:pt x="403" y="3907"/>
                    <a:pt x="1072" y="4343"/>
                  </a:cubicBezTo>
                  <a:lnTo>
                    <a:pt x="711" y="8127"/>
                  </a:lnTo>
                  <a:lnTo>
                    <a:pt x="4019" y="8127"/>
                  </a:lnTo>
                  <a:lnTo>
                    <a:pt x="3658" y="4343"/>
                  </a:lnTo>
                  <a:cubicBezTo>
                    <a:pt x="4326" y="3907"/>
                    <a:pt x="4729" y="3162"/>
                    <a:pt x="4728" y="2365"/>
                  </a:cubicBezTo>
                  <a:cubicBezTo>
                    <a:pt x="4728" y="1061"/>
                    <a:pt x="3668" y="1"/>
                    <a:pt x="2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4"/>
            <p:cNvSpPr/>
            <p:nvPr/>
          </p:nvSpPr>
          <p:spPr>
            <a:xfrm>
              <a:off x="5477025" y="2569425"/>
              <a:ext cx="435225" cy="424400"/>
            </a:xfrm>
            <a:custGeom>
              <a:rect b="b" l="l" r="r" t="t"/>
              <a:pathLst>
                <a:path extrusionOk="0" h="16976" w="17409">
                  <a:moveTo>
                    <a:pt x="8705" y="2481"/>
                  </a:moveTo>
                  <a:cubicBezTo>
                    <a:pt x="12136" y="2481"/>
                    <a:pt x="14928" y="5273"/>
                    <a:pt x="14928" y="8704"/>
                  </a:cubicBezTo>
                  <a:lnTo>
                    <a:pt x="14928" y="14495"/>
                  </a:lnTo>
                  <a:lnTo>
                    <a:pt x="2482" y="14495"/>
                  </a:lnTo>
                  <a:lnTo>
                    <a:pt x="2482" y="8704"/>
                  </a:lnTo>
                  <a:cubicBezTo>
                    <a:pt x="2482" y="5273"/>
                    <a:pt x="5273" y="2481"/>
                    <a:pt x="8705" y="2481"/>
                  </a:cubicBezTo>
                  <a:close/>
                  <a:moveTo>
                    <a:pt x="8705" y="0"/>
                  </a:moveTo>
                  <a:cubicBezTo>
                    <a:pt x="3906" y="0"/>
                    <a:pt x="1" y="3904"/>
                    <a:pt x="1" y="8704"/>
                  </a:cubicBezTo>
                  <a:lnTo>
                    <a:pt x="1" y="15735"/>
                  </a:lnTo>
                  <a:cubicBezTo>
                    <a:pt x="1" y="16420"/>
                    <a:pt x="557" y="16975"/>
                    <a:pt x="1242" y="16975"/>
                  </a:cubicBezTo>
                  <a:lnTo>
                    <a:pt x="16168" y="16975"/>
                  </a:lnTo>
                  <a:cubicBezTo>
                    <a:pt x="16854" y="16975"/>
                    <a:pt x="17409" y="16420"/>
                    <a:pt x="17409" y="15735"/>
                  </a:cubicBezTo>
                  <a:lnTo>
                    <a:pt x="17409" y="8704"/>
                  </a:lnTo>
                  <a:cubicBezTo>
                    <a:pt x="17409" y="3905"/>
                    <a:pt x="13505" y="0"/>
                    <a:pt x="8705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4"/>
            <p:cNvSpPr/>
            <p:nvPr/>
          </p:nvSpPr>
          <p:spPr>
            <a:xfrm>
              <a:off x="5469700" y="2562050"/>
              <a:ext cx="449925" cy="439125"/>
            </a:xfrm>
            <a:custGeom>
              <a:rect b="b" l="l" r="r" t="t"/>
              <a:pathLst>
                <a:path extrusionOk="0" h="17565" w="17997">
                  <a:moveTo>
                    <a:pt x="8998" y="3069"/>
                  </a:moveTo>
                  <a:cubicBezTo>
                    <a:pt x="12267" y="3069"/>
                    <a:pt x="14926" y="5729"/>
                    <a:pt x="14926" y="8999"/>
                  </a:cubicBezTo>
                  <a:lnTo>
                    <a:pt x="14926" y="14495"/>
                  </a:lnTo>
                  <a:lnTo>
                    <a:pt x="3069" y="14495"/>
                  </a:lnTo>
                  <a:lnTo>
                    <a:pt x="3069" y="8999"/>
                  </a:lnTo>
                  <a:cubicBezTo>
                    <a:pt x="3069" y="5729"/>
                    <a:pt x="5728" y="3069"/>
                    <a:pt x="8998" y="3069"/>
                  </a:cubicBezTo>
                  <a:close/>
                  <a:moveTo>
                    <a:pt x="8998" y="2481"/>
                  </a:moveTo>
                  <a:cubicBezTo>
                    <a:pt x="5405" y="2481"/>
                    <a:pt x="2480" y="5405"/>
                    <a:pt x="2480" y="8999"/>
                  </a:cubicBezTo>
                  <a:lnTo>
                    <a:pt x="2480" y="14790"/>
                  </a:lnTo>
                  <a:cubicBezTo>
                    <a:pt x="2480" y="14952"/>
                    <a:pt x="2613" y="15085"/>
                    <a:pt x="2775" y="15085"/>
                  </a:cubicBezTo>
                  <a:lnTo>
                    <a:pt x="15221" y="15085"/>
                  </a:lnTo>
                  <a:cubicBezTo>
                    <a:pt x="15383" y="15085"/>
                    <a:pt x="15516" y="14952"/>
                    <a:pt x="15516" y="14790"/>
                  </a:cubicBezTo>
                  <a:lnTo>
                    <a:pt x="15516" y="8999"/>
                  </a:lnTo>
                  <a:cubicBezTo>
                    <a:pt x="15516" y="5405"/>
                    <a:pt x="12592" y="2481"/>
                    <a:pt x="8998" y="2481"/>
                  </a:cubicBezTo>
                  <a:close/>
                  <a:moveTo>
                    <a:pt x="8998" y="589"/>
                  </a:moveTo>
                  <a:cubicBezTo>
                    <a:pt x="13634" y="589"/>
                    <a:pt x="17408" y="4361"/>
                    <a:pt x="17407" y="8999"/>
                  </a:cubicBezTo>
                  <a:lnTo>
                    <a:pt x="17407" y="16030"/>
                  </a:lnTo>
                  <a:cubicBezTo>
                    <a:pt x="17407" y="16552"/>
                    <a:pt x="16983" y="16975"/>
                    <a:pt x="16461" y="16975"/>
                  </a:cubicBezTo>
                  <a:lnTo>
                    <a:pt x="1534" y="16975"/>
                  </a:lnTo>
                  <a:cubicBezTo>
                    <a:pt x="1012" y="16974"/>
                    <a:pt x="589" y="16552"/>
                    <a:pt x="589" y="16030"/>
                  </a:cubicBezTo>
                  <a:lnTo>
                    <a:pt x="589" y="8999"/>
                  </a:lnTo>
                  <a:cubicBezTo>
                    <a:pt x="589" y="4361"/>
                    <a:pt x="4361" y="589"/>
                    <a:pt x="8998" y="589"/>
                  </a:cubicBezTo>
                  <a:close/>
                  <a:moveTo>
                    <a:pt x="8998" y="1"/>
                  </a:moveTo>
                  <a:cubicBezTo>
                    <a:pt x="4036" y="1"/>
                    <a:pt x="0" y="4037"/>
                    <a:pt x="0" y="8999"/>
                  </a:cubicBezTo>
                  <a:lnTo>
                    <a:pt x="0" y="16030"/>
                  </a:lnTo>
                  <a:cubicBezTo>
                    <a:pt x="1" y="16877"/>
                    <a:pt x="688" y="17564"/>
                    <a:pt x="1535" y="17565"/>
                  </a:cubicBezTo>
                  <a:lnTo>
                    <a:pt x="16461" y="17565"/>
                  </a:lnTo>
                  <a:cubicBezTo>
                    <a:pt x="17309" y="17564"/>
                    <a:pt x="17996" y="16877"/>
                    <a:pt x="17996" y="16030"/>
                  </a:cubicBezTo>
                  <a:lnTo>
                    <a:pt x="17996" y="8999"/>
                  </a:lnTo>
                  <a:cubicBezTo>
                    <a:pt x="17996" y="4037"/>
                    <a:pt x="13960" y="1"/>
                    <a:pt x="89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4"/>
            <p:cNvSpPr/>
            <p:nvPr/>
          </p:nvSpPr>
          <p:spPr>
            <a:xfrm>
              <a:off x="5453975" y="2909075"/>
              <a:ext cx="475150" cy="401475"/>
            </a:xfrm>
            <a:custGeom>
              <a:rect b="b" l="l" r="r" t="t"/>
              <a:pathLst>
                <a:path extrusionOk="0" h="16059" w="19006">
                  <a:moveTo>
                    <a:pt x="1" y="1"/>
                  </a:moveTo>
                  <a:lnTo>
                    <a:pt x="1" y="16059"/>
                  </a:lnTo>
                  <a:lnTo>
                    <a:pt x="19006" y="16059"/>
                  </a:lnTo>
                  <a:lnTo>
                    <a:pt x="190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4"/>
            <p:cNvSpPr/>
            <p:nvPr/>
          </p:nvSpPr>
          <p:spPr>
            <a:xfrm>
              <a:off x="5446600" y="2901700"/>
              <a:ext cx="489875" cy="416225"/>
            </a:xfrm>
            <a:custGeom>
              <a:rect b="b" l="l" r="r" t="t"/>
              <a:pathLst>
                <a:path extrusionOk="0" h="16649" w="19595">
                  <a:moveTo>
                    <a:pt x="19006" y="590"/>
                  </a:moveTo>
                  <a:lnTo>
                    <a:pt x="19006" y="16059"/>
                  </a:lnTo>
                  <a:lnTo>
                    <a:pt x="590" y="16059"/>
                  </a:lnTo>
                  <a:lnTo>
                    <a:pt x="591" y="590"/>
                  </a:lnTo>
                  <a:close/>
                  <a:moveTo>
                    <a:pt x="296" y="1"/>
                  </a:moveTo>
                  <a:cubicBezTo>
                    <a:pt x="133" y="1"/>
                    <a:pt x="1" y="132"/>
                    <a:pt x="2" y="296"/>
                  </a:cubicBezTo>
                  <a:lnTo>
                    <a:pt x="2" y="16354"/>
                  </a:lnTo>
                  <a:cubicBezTo>
                    <a:pt x="2" y="16516"/>
                    <a:pt x="133" y="16649"/>
                    <a:pt x="296" y="16649"/>
                  </a:cubicBezTo>
                  <a:lnTo>
                    <a:pt x="19301" y="16649"/>
                  </a:lnTo>
                  <a:cubicBezTo>
                    <a:pt x="19463" y="16649"/>
                    <a:pt x="19595" y="16516"/>
                    <a:pt x="19595" y="16354"/>
                  </a:cubicBezTo>
                  <a:lnTo>
                    <a:pt x="19595" y="296"/>
                  </a:lnTo>
                  <a:cubicBezTo>
                    <a:pt x="19595" y="132"/>
                    <a:pt x="19463" y="1"/>
                    <a:pt x="193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34"/>
            <p:cNvSpPr/>
            <p:nvPr/>
          </p:nvSpPr>
          <p:spPr>
            <a:xfrm>
              <a:off x="5637075" y="3024025"/>
              <a:ext cx="103925" cy="188500"/>
            </a:xfrm>
            <a:custGeom>
              <a:rect b="b" l="l" r="r" t="t"/>
              <a:pathLst>
                <a:path extrusionOk="0" h="7540" w="4157">
                  <a:moveTo>
                    <a:pt x="2085" y="0"/>
                  </a:moveTo>
                  <a:cubicBezTo>
                    <a:pt x="1718" y="0"/>
                    <a:pt x="1351" y="98"/>
                    <a:pt x="1025" y="292"/>
                  </a:cubicBezTo>
                  <a:cubicBezTo>
                    <a:pt x="385" y="675"/>
                    <a:pt x="1" y="1370"/>
                    <a:pt x="17" y="2116"/>
                  </a:cubicBezTo>
                  <a:cubicBezTo>
                    <a:pt x="33" y="2860"/>
                    <a:pt x="448" y="3539"/>
                    <a:pt x="1104" y="3892"/>
                  </a:cubicBezTo>
                  <a:lnTo>
                    <a:pt x="757" y="7539"/>
                  </a:lnTo>
                  <a:lnTo>
                    <a:pt x="3416" y="7539"/>
                  </a:lnTo>
                  <a:lnTo>
                    <a:pt x="3069" y="3892"/>
                  </a:lnTo>
                  <a:cubicBezTo>
                    <a:pt x="3739" y="3531"/>
                    <a:pt x="4155" y="2832"/>
                    <a:pt x="4155" y="2071"/>
                  </a:cubicBezTo>
                  <a:cubicBezTo>
                    <a:pt x="4156" y="1326"/>
                    <a:pt x="3756" y="639"/>
                    <a:pt x="3108" y="270"/>
                  </a:cubicBezTo>
                  <a:cubicBezTo>
                    <a:pt x="2790" y="90"/>
                    <a:pt x="2438" y="0"/>
                    <a:pt x="2085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34"/>
            <p:cNvSpPr/>
            <p:nvPr/>
          </p:nvSpPr>
          <p:spPr>
            <a:xfrm>
              <a:off x="5630150" y="3016700"/>
              <a:ext cx="118200" cy="203200"/>
            </a:xfrm>
            <a:custGeom>
              <a:rect b="b" l="l" r="r" t="t"/>
              <a:pathLst>
                <a:path extrusionOk="0" h="8128" w="4728">
                  <a:moveTo>
                    <a:pt x="2364" y="590"/>
                  </a:moveTo>
                  <a:cubicBezTo>
                    <a:pt x="3342" y="590"/>
                    <a:pt x="4138" y="1386"/>
                    <a:pt x="4138" y="2364"/>
                  </a:cubicBezTo>
                  <a:cubicBezTo>
                    <a:pt x="4138" y="3016"/>
                    <a:pt x="3781" y="3616"/>
                    <a:pt x="3206" y="3926"/>
                  </a:cubicBezTo>
                  <a:lnTo>
                    <a:pt x="3034" y="4018"/>
                  </a:lnTo>
                  <a:lnTo>
                    <a:pt x="3370" y="7537"/>
                  </a:lnTo>
                  <a:lnTo>
                    <a:pt x="1358" y="7537"/>
                  </a:lnTo>
                  <a:lnTo>
                    <a:pt x="1693" y="4018"/>
                  </a:lnTo>
                  <a:lnTo>
                    <a:pt x="1521" y="3926"/>
                  </a:lnTo>
                  <a:cubicBezTo>
                    <a:pt x="947" y="3616"/>
                    <a:pt x="589" y="3016"/>
                    <a:pt x="589" y="2364"/>
                  </a:cubicBezTo>
                  <a:cubicBezTo>
                    <a:pt x="589" y="1386"/>
                    <a:pt x="1386" y="590"/>
                    <a:pt x="2364" y="590"/>
                  </a:cubicBezTo>
                  <a:close/>
                  <a:moveTo>
                    <a:pt x="2364" y="1"/>
                  </a:moveTo>
                  <a:cubicBezTo>
                    <a:pt x="1060" y="1"/>
                    <a:pt x="0" y="1060"/>
                    <a:pt x="0" y="2364"/>
                  </a:cubicBezTo>
                  <a:cubicBezTo>
                    <a:pt x="0" y="3162"/>
                    <a:pt x="403" y="3907"/>
                    <a:pt x="1070" y="4343"/>
                  </a:cubicBezTo>
                  <a:lnTo>
                    <a:pt x="710" y="8127"/>
                  </a:lnTo>
                  <a:lnTo>
                    <a:pt x="4018" y="8127"/>
                  </a:lnTo>
                  <a:lnTo>
                    <a:pt x="3657" y="4343"/>
                  </a:lnTo>
                  <a:cubicBezTo>
                    <a:pt x="4325" y="3907"/>
                    <a:pt x="4727" y="3162"/>
                    <a:pt x="4727" y="2364"/>
                  </a:cubicBezTo>
                  <a:cubicBezTo>
                    <a:pt x="4727" y="1060"/>
                    <a:pt x="3667" y="1"/>
                    <a:pt x="23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4"/>
            <p:cNvSpPr/>
            <p:nvPr/>
          </p:nvSpPr>
          <p:spPr>
            <a:xfrm>
              <a:off x="1981725" y="2569425"/>
              <a:ext cx="435225" cy="424400"/>
            </a:xfrm>
            <a:custGeom>
              <a:rect b="b" l="l" r="r" t="t"/>
              <a:pathLst>
                <a:path extrusionOk="0" h="16976" w="17409">
                  <a:moveTo>
                    <a:pt x="8704" y="2481"/>
                  </a:moveTo>
                  <a:cubicBezTo>
                    <a:pt x="12135" y="2481"/>
                    <a:pt x="14927" y="5273"/>
                    <a:pt x="14927" y="8704"/>
                  </a:cubicBezTo>
                  <a:lnTo>
                    <a:pt x="14927" y="14495"/>
                  </a:lnTo>
                  <a:lnTo>
                    <a:pt x="2481" y="14495"/>
                  </a:lnTo>
                  <a:lnTo>
                    <a:pt x="2481" y="8704"/>
                  </a:lnTo>
                  <a:cubicBezTo>
                    <a:pt x="2481" y="5273"/>
                    <a:pt x="5273" y="2481"/>
                    <a:pt x="8704" y="2481"/>
                  </a:cubicBezTo>
                  <a:close/>
                  <a:moveTo>
                    <a:pt x="8704" y="0"/>
                  </a:moveTo>
                  <a:cubicBezTo>
                    <a:pt x="3905" y="0"/>
                    <a:pt x="0" y="3904"/>
                    <a:pt x="0" y="8704"/>
                  </a:cubicBezTo>
                  <a:lnTo>
                    <a:pt x="0" y="15735"/>
                  </a:lnTo>
                  <a:cubicBezTo>
                    <a:pt x="0" y="16420"/>
                    <a:pt x="555" y="16975"/>
                    <a:pt x="1241" y="16975"/>
                  </a:cubicBezTo>
                  <a:lnTo>
                    <a:pt x="16168" y="16975"/>
                  </a:lnTo>
                  <a:cubicBezTo>
                    <a:pt x="16852" y="16975"/>
                    <a:pt x="17408" y="16420"/>
                    <a:pt x="17408" y="15735"/>
                  </a:cubicBezTo>
                  <a:lnTo>
                    <a:pt x="17408" y="8704"/>
                  </a:lnTo>
                  <a:cubicBezTo>
                    <a:pt x="17408" y="3905"/>
                    <a:pt x="13503" y="0"/>
                    <a:pt x="8704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4"/>
            <p:cNvSpPr/>
            <p:nvPr/>
          </p:nvSpPr>
          <p:spPr>
            <a:xfrm>
              <a:off x="1974350" y="2562050"/>
              <a:ext cx="449975" cy="439125"/>
            </a:xfrm>
            <a:custGeom>
              <a:rect b="b" l="l" r="r" t="t"/>
              <a:pathLst>
                <a:path extrusionOk="0" h="17565" w="17999">
                  <a:moveTo>
                    <a:pt x="8999" y="3069"/>
                  </a:moveTo>
                  <a:cubicBezTo>
                    <a:pt x="12269" y="3069"/>
                    <a:pt x="14928" y="5729"/>
                    <a:pt x="14928" y="8999"/>
                  </a:cubicBezTo>
                  <a:lnTo>
                    <a:pt x="14928" y="14495"/>
                  </a:lnTo>
                  <a:lnTo>
                    <a:pt x="3070" y="14495"/>
                  </a:lnTo>
                  <a:lnTo>
                    <a:pt x="3071" y="8999"/>
                  </a:lnTo>
                  <a:cubicBezTo>
                    <a:pt x="3071" y="5730"/>
                    <a:pt x="5729" y="3069"/>
                    <a:pt x="8999" y="3069"/>
                  </a:cubicBezTo>
                  <a:close/>
                  <a:moveTo>
                    <a:pt x="9000" y="2481"/>
                  </a:moveTo>
                  <a:cubicBezTo>
                    <a:pt x="5405" y="2481"/>
                    <a:pt x="2482" y="5405"/>
                    <a:pt x="2482" y="8999"/>
                  </a:cubicBezTo>
                  <a:lnTo>
                    <a:pt x="2482" y="14790"/>
                  </a:lnTo>
                  <a:cubicBezTo>
                    <a:pt x="2481" y="14952"/>
                    <a:pt x="2614" y="15085"/>
                    <a:pt x="2776" y="15085"/>
                  </a:cubicBezTo>
                  <a:lnTo>
                    <a:pt x="15223" y="15085"/>
                  </a:lnTo>
                  <a:cubicBezTo>
                    <a:pt x="15385" y="15085"/>
                    <a:pt x="15517" y="14952"/>
                    <a:pt x="15517" y="14790"/>
                  </a:cubicBezTo>
                  <a:lnTo>
                    <a:pt x="15517" y="8999"/>
                  </a:lnTo>
                  <a:cubicBezTo>
                    <a:pt x="15517" y="5405"/>
                    <a:pt x="12593" y="2481"/>
                    <a:pt x="9000" y="2481"/>
                  </a:cubicBezTo>
                  <a:close/>
                  <a:moveTo>
                    <a:pt x="9000" y="589"/>
                  </a:moveTo>
                  <a:cubicBezTo>
                    <a:pt x="13636" y="589"/>
                    <a:pt x="17409" y="4361"/>
                    <a:pt x="17408" y="8999"/>
                  </a:cubicBezTo>
                  <a:lnTo>
                    <a:pt x="17408" y="16030"/>
                  </a:lnTo>
                  <a:cubicBezTo>
                    <a:pt x="17407" y="16552"/>
                    <a:pt x="16985" y="16974"/>
                    <a:pt x="16463" y="16975"/>
                  </a:cubicBezTo>
                  <a:lnTo>
                    <a:pt x="1536" y="16975"/>
                  </a:lnTo>
                  <a:cubicBezTo>
                    <a:pt x="1013" y="16975"/>
                    <a:pt x="590" y="16552"/>
                    <a:pt x="589" y="16030"/>
                  </a:cubicBezTo>
                  <a:lnTo>
                    <a:pt x="589" y="8999"/>
                  </a:lnTo>
                  <a:cubicBezTo>
                    <a:pt x="589" y="4361"/>
                    <a:pt x="4361" y="589"/>
                    <a:pt x="8999" y="589"/>
                  </a:cubicBezTo>
                  <a:close/>
                  <a:moveTo>
                    <a:pt x="8999" y="1"/>
                  </a:moveTo>
                  <a:cubicBezTo>
                    <a:pt x="4038" y="1"/>
                    <a:pt x="0" y="4037"/>
                    <a:pt x="0" y="8999"/>
                  </a:cubicBezTo>
                  <a:lnTo>
                    <a:pt x="0" y="16030"/>
                  </a:lnTo>
                  <a:cubicBezTo>
                    <a:pt x="2" y="16877"/>
                    <a:pt x="688" y="17564"/>
                    <a:pt x="1536" y="17565"/>
                  </a:cubicBezTo>
                  <a:lnTo>
                    <a:pt x="16463" y="17565"/>
                  </a:lnTo>
                  <a:cubicBezTo>
                    <a:pt x="17309" y="17564"/>
                    <a:pt x="17997" y="16877"/>
                    <a:pt x="17998" y="16030"/>
                  </a:cubicBezTo>
                  <a:lnTo>
                    <a:pt x="17998" y="8999"/>
                  </a:lnTo>
                  <a:cubicBezTo>
                    <a:pt x="17998" y="4037"/>
                    <a:pt x="13961" y="1"/>
                    <a:pt x="89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4"/>
            <p:cNvSpPr/>
            <p:nvPr/>
          </p:nvSpPr>
          <p:spPr>
            <a:xfrm>
              <a:off x="1958675" y="2909075"/>
              <a:ext cx="475150" cy="401475"/>
            </a:xfrm>
            <a:custGeom>
              <a:rect b="b" l="l" r="r" t="t"/>
              <a:pathLst>
                <a:path extrusionOk="0" h="16059" w="19006">
                  <a:moveTo>
                    <a:pt x="0" y="1"/>
                  </a:moveTo>
                  <a:lnTo>
                    <a:pt x="0" y="16059"/>
                  </a:lnTo>
                  <a:lnTo>
                    <a:pt x="19006" y="16059"/>
                  </a:lnTo>
                  <a:lnTo>
                    <a:pt x="190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4"/>
            <p:cNvSpPr/>
            <p:nvPr/>
          </p:nvSpPr>
          <p:spPr>
            <a:xfrm>
              <a:off x="1951300" y="2901700"/>
              <a:ext cx="489875" cy="416225"/>
            </a:xfrm>
            <a:custGeom>
              <a:rect b="b" l="l" r="r" t="t"/>
              <a:pathLst>
                <a:path extrusionOk="0" h="16649" w="19595">
                  <a:moveTo>
                    <a:pt x="19006" y="590"/>
                  </a:moveTo>
                  <a:lnTo>
                    <a:pt x="19006" y="16059"/>
                  </a:lnTo>
                  <a:lnTo>
                    <a:pt x="590" y="16059"/>
                  </a:lnTo>
                  <a:lnTo>
                    <a:pt x="590" y="590"/>
                  </a:lnTo>
                  <a:close/>
                  <a:moveTo>
                    <a:pt x="295" y="1"/>
                  </a:moveTo>
                  <a:cubicBezTo>
                    <a:pt x="133" y="1"/>
                    <a:pt x="0" y="132"/>
                    <a:pt x="1" y="296"/>
                  </a:cubicBezTo>
                  <a:lnTo>
                    <a:pt x="1" y="16354"/>
                  </a:lnTo>
                  <a:cubicBezTo>
                    <a:pt x="0" y="16516"/>
                    <a:pt x="133" y="16649"/>
                    <a:pt x="295" y="16649"/>
                  </a:cubicBezTo>
                  <a:lnTo>
                    <a:pt x="19299" y="16649"/>
                  </a:lnTo>
                  <a:cubicBezTo>
                    <a:pt x="19463" y="16649"/>
                    <a:pt x="19594" y="16516"/>
                    <a:pt x="19594" y="16354"/>
                  </a:cubicBezTo>
                  <a:lnTo>
                    <a:pt x="19594" y="296"/>
                  </a:lnTo>
                  <a:cubicBezTo>
                    <a:pt x="19594" y="132"/>
                    <a:pt x="19463" y="1"/>
                    <a:pt x="192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4"/>
            <p:cNvSpPr/>
            <p:nvPr/>
          </p:nvSpPr>
          <p:spPr>
            <a:xfrm>
              <a:off x="2141775" y="3024025"/>
              <a:ext cx="103875" cy="188500"/>
            </a:xfrm>
            <a:custGeom>
              <a:rect b="b" l="l" r="r" t="t"/>
              <a:pathLst>
                <a:path extrusionOk="0" h="7540" w="4155">
                  <a:moveTo>
                    <a:pt x="2084" y="0"/>
                  </a:moveTo>
                  <a:cubicBezTo>
                    <a:pt x="1717" y="0"/>
                    <a:pt x="1351" y="98"/>
                    <a:pt x="1024" y="292"/>
                  </a:cubicBezTo>
                  <a:cubicBezTo>
                    <a:pt x="385" y="675"/>
                    <a:pt x="0" y="1370"/>
                    <a:pt x="15" y="2116"/>
                  </a:cubicBezTo>
                  <a:cubicBezTo>
                    <a:pt x="32" y="2860"/>
                    <a:pt x="447" y="3539"/>
                    <a:pt x="1103" y="3892"/>
                  </a:cubicBezTo>
                  <a:lnTo>
                    <a:pt x="756" y="7539"/>
                  </a:lnTo>
                  <a:lnTo>
                    <a:pt x="3416" y="7539"/>
                  </a:lnTo>
                  <a:lnTo>
                    <a:pt x="3068" y="3892"/>
                  </a:lnTo>
                  <a:cubicBezTo>
                    <a:pt x="3738" y="3531"/>
                    <a:pt x="4155" y="2832"/>
                    <a:pt x="4155" y="2071"/>
                  </a:cubicBezTo>
                  <a:cubicBezTo>
                    <a:pt x="4155" y="1326"/>
                    <a:pt x="3756" y="639"/>
                    <a:pt x="3108" y="270"/>
                  </a:cubicBezTo>
                  <a:cubicBezTo>
                    <a:pt x="2790" y="90"/>
                    <a:pt x="2437" y="0"/>
                    <a:pt x="2084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4"/>
            <p:cNvSpPr/>
            <p:nvPr/>
          </p:nvSpPr>
          <p:spPr>
            <a:xfrm>
              <a:off x="2134800" y="3016675"/>
              <a:ext cx="118225" cy="203225"/>
            </a:xfrm>
            <a:custGeom>
              <a:rect b="b" l="l" r="r" t="t"/>
              <a:pathLst>
                <a:path extrusionOk="0" h="8129" w="4729">
                  <a:moveTo>
                    <a:pt x="2365" y="591"/>
                  </a:moveTo>
                  <a:cubicBezTo>
                    <a:pt x="3344" y="591"/>
                    <a:pt x="4140" y="1387"/>
                    <a:pt x="4140" y="2365"/>
                  </a:cubicBezTo>
                  <a:cubicBezTo>
                    <a:pt x="4140" y="3017"/>
                    <a:pt x="3781" y="3617"/>
                    <a:pt x="3208" y="3927"/>
                  </a:cubicBezTo>
                  <a:lnTo>
                    <a:pt x="3036" y="4019"/>
                  </a:lnTo>
                  <a:lnTo>
                    <a:pt x="3371" y="7538"/>
                  </a:lnTo>
                  <a:lnTo>
                    <a:pt x="1358" y="7538"/>
                  </a:lnTo>
                  <a:lnTo>
                    <a:pt x="1695" y="4019"/>
                  </a:lnTo>
                  <a:lnTo>
                    <a:pt x="1523" y="3927"/>
                  </a:lnTo>
                  <a:cubicBezTo>
                    <a:pt x="948" y="3617"/>
                    <a:pt x="590" y="3017"/>
                    <a:pt x="590" y="2365"/>
                  </a:cubicBezTo>
                  <a:cubicBezTo>
                    <a:pt x="590" y="1387"/>
                    <a:pt x="1387" y="591"/>
                    <a:pt x="2365" y="591"/>
                  </a:cubicBezTo>
                  <a:close/>
                  <a:moveTo>
                    <a:pt x="2365" y="1"/>
                  </a:moveTo>
                  <a:cubicBezTo>
                    <a:pt x="1062" y="1"/>
                    <a:pt x="2" y="1061"/>
                    <a:pt x="2" y="2365"/>
                  </a:cubicBezTo>
                  <a:cubicBezTo>
                    <a:pt x="1" y="3162"/>
                    <a:pt x="403" y="3907"/>
                    <a:pt x="1072" y="4344"/>
                  </a:cubicBezTo>
                  <a:lnTo>
                    <a:pt x="711" y="8128"/>
                  </a:lnTo>
                  <a:lnTo>
                    <a:pt x="4019" y="8128"/>
                  </a:lnTo>
                  <a:lnTo>
                    <a:pt x="3659" y="4343"/>
                  </a:lnTo>
                  <a:cubicBezTo>
                    <a:pt x="4326" y="3907"/>
                    <a:pt x="4729" y="3162"/>
                    <a:pt x="4729" y="2365"/>
                  </a:cubicBezTo>
                  <a:cubicBezTo>
                    <a:pt x="4729" y="1062"/>
                    <a:pt x="3667" y="1"/>
                    <a:pt x="2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4"/>
            <p:cNvSpPr/>
            <p:nvPr/>
          </p:nvSpPr>
          <p:spPr>
            <a:xfrm>
              <a:off x="6074275" y="2700300"/>
              <a:ext cx="144125" cy="518900"/>
            </a:xfrm>
            <a:custGeom>
              <a:rect b="b" l="l" r="r" t="t"/>
              <a:pathLst>
                <a:path extrusionOk="0" h="20756" w="5765">
                  <a:moveTo>
                    <a:pt x="4480" y="0"/>
                  </a:moveTo>
                  <a:cubicBezTo>
                    <a:pt x="4218" y="0"/>
                    <a:pt x="3956" y="103"/>
                    <a:pt x="3761" y="306"/>
                  </a:cubicBezTo>
                  <a:cubicBezTo>
                    <a:pt x="1396" y="2772"/>
                    <a:pt x="0" y="6537"/>
                    <a:pt x="26" y="10377"/>
                  </a:cubicBezTo>
                  <a:cubicBezTo>
                    <a:pt x="54" y="14266"/>
                    <a:pt x="1529" y="18039"/>
                    <a:pt x="3973" y="20469"/>
                  </a:cubicBezTo>
                  <a:cubicBezTo>
                    <a:pt x="4167" y="20660"/>
                    <a:pt x="4419" y="20755"/>
                    <a:pt x="4672" y="20755"/>
                  </a:cubicBezTo>
                  <a:cubicBezTo>
                    <a:pt x="4927" y="20755"/>
                    <a:pt x="5183" y="20657"/>
                    <a:pt x="5378" y="20461"/>
                  </a:cubicBezTo>
                  <a:cubicBezTo>
                    <a:pt x="5765" y="20073"/>
                    <a:pt x="5764" y="19444"/>
                    <a:pt x="5375" y="19056"/>
                  </a:cubicBezTo>
                  <a:cubicBezTo>
                    <a:pt x="3296" y="16989"/>
                    <a:pt x="2041" y="13739"/>
                    <a:pt x="2018" y="10363"/>
                  </a:cubicBezTo>
                  <a:cubicBezTo>
                    <a:pt x="1995" y="7029"/>
                    <a:pt x="3183" y="3786"/>
                    <a:pt x="5198" y="1685"/>
                  </a:cubicBezTo>
                  <a:cubicBezTo>
                    <a:pt x="5578" y="1288"/>
                    <a:pt x="5565" y="657"/>
                    <a:pt x="5168" y="277"/>
                  </a:cubicBezTo>
                  <a:cubicBezTo>
                    <a:pt x="4975" y="92"/>
                    <a:pt x="4727" y="0"/>
                    <a:pt x="4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4"/>
            <p:cNvSpPr/>
            <p:nvPr/>
          </p:nvSpPr>
          <p:spPr>
            <a:xfrm>
              <a:off x="6177275" y="2766625"/>
              <a:ext cx="113725" cy="384825"/>
            </a:xfrm>
            <a:custGeom>
              <a:rect b="b" l="l" r="r" t="t"/>
              <a:pathLst>
                <a:path extrusionOk="0" h="15393" w="4549">
                  <a:moveTo>
                    <a:pt x="3301" y="0"/>
                  </a:moveTo>
                  <a:cubicBezTo>
                    <a:pt x="3019" y="0"/>
                    <a:pt x="2738" y="120"/>
                    <a:pt x="2542" y="353"/>
                  </a:cubicBezTo>
                  <a:cubicBezTo>
                    <a:pt x="897" y="2345"/>
                    <a:pt x="1" y="4953"/>
                    <a:pt x="21" y="7696"/>
                  </a:cubicBezTo>
                  <a:cubicBezTo>
                    <a:pt x="39" y="10459"/>
                    <a:pt x="983" y="13070"/>
                    <a:pt x="2680" y="15046"/>
                  </a:cubicBezTo>
                  <a:cubicBezTo>
                    <a:pt x="2876" y="15275"/>
                    <a:pt x="3155" y="15392"/>
                    <a:pt x="3435" y="15392"/>
                  </a:cubicBezTo>
                  <a:cubicBezTo>
                    <a:pt x="3664" y="15392"/>
                    <a:pt x="3895" y="15313"/>
                    <a:pt x="4082" y="15152"/>
                  </a:cubicBezTo>
                  <a:cubicBezTo>
                    <a:pt x="4500" y="14795"/>
                    <a:pt x="4548" y="14166"/>
                    <a:pt x="4190" y="13750"/>
                  </a:cubicBezTo>
                  <a:cubicBezTo>
                    <a:pt x="2800" y="12130"/>
                    <a:pt x="2027" y="9975"/>
                    <a:pt x="2011" y="7681"/>
                  </a:cubicBezTo>
                  <a:cubicBezTo>
                    <a:pt x="1994" y="5406"/>
                    <a:pt x="2729" y="3253"/>
                    <a:pt x="4077" y="1620"/>
                  </a:cubicBezTo>
                  <a:cubicBezTo>
                    <a:pt x="4418" y="1195"/>
                    <a:pt x="4355" y="575"/>
                    <a:pt x="3934" y="228"/>
                  </a:cubicBezTo>
                  <a:cubicBezTo>
                    <a:pt x="3749" y="75"/>
                    <a:pt x="3525" y="0"/>
                    <a:pt x="3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4"/>
            <p:cNvSpPr/>
            <p:nvPr/>
          </p:nvSpPr>
          <p:spPr>
            <a:xfrm>
              <a:off x="6272025" y="2833800"/>
              <a:ext cx="91725" cy="251225"/>
            </a:xfrm>
            <a:custGeom>
              <a:rect b="b" l="l" r="r" t="t"/>
              <a:pathLst>
                <a:path extrusionOk="0" h="10049" w="3669">
                  <a:moveTo>
                    <a:pt x="2402" y="1"/>
                  </a:moveTo>
                  <a:cubicBezTo>
                    <a:pt x="2106" y="1"/>
                    <a:pt x="1813" y="132"/>
                    <a:pt x="1617" y="383"/>
                  </a:cubicBezTo>
                  <a:lnTo>
                    <a:pt x="1618" y="383"/>
                  </a:lnTo>
                  <a:cubicBezTo>
                    <a:pt x="557" y="1743"/>
                    <a:pt x="1" y="3333"/>
                    <a:pt x="13" y="4982"/>
                  </a:cubicBezTo>
                  <a:cubicBezTo>
                    <a:pt x="24" y="6697"/>
                    <a:pt x="643" y="8331"/>
                    <a:pt x="1803" y="9707"/>
                  </a:cubicBezTo>
                  <a:cubicBezTo>
                    <a:pt x="2000" y="9933"/>
                    <a:pt x="2276" y="10049"/>
                    <a:pt x="2554" y="10049"/>
                  </a:cubicBezTo>
                  <a:cubicBezTo>
                    <a:pt x="2781" y="10049"/>
                    <a:pt x="3009" y="9972"/>
                    <a:pt x="3196" y="9815"/>
                  </a:cubicBezTo>
                  <a:cubicBezTo>
                    <a:pt x="3612" y="9464"/>
                    <a:pt x="3669" y="8844"/>
                    <a:pt x="3324" y="8424"/>
                  </a:cubicBezTo>
                  <a:cubicBezTo>
                    <a:pt x="2468" y="7408"/>
                    <a:pt x="2011" y="6213"/>
                    <a:pt x="2002" y="4969"/>
                  </a:cubicBezTo>
                  <a:cubicBezTo>
                    <a:pt x="1994" y="3773"/>
                    <a:pt x="2403" y="2611"/>
                    <a:pt x="3186" y="1609"/>
                  </a:cubicBezTo>
                  <a:cubicBezTo>
                    <a:pt x="3524" y="1176"/>
                    <a:pt x="3447" y="550"/>
                    <a:pt x="3014" y="212"/>
                  </a:cubicBezTo>
                  <a:cubicBezTo>
                    <a:pt x="2832" y="70"/>
                    <a:pt x="2616" y="1"/>
                    <a:pt x="24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4"/>
            <p:cNvSpPr/>
            <p:nvPr/>
          </p:nvSpPr>
          <p:spPr>
            <a:xfrm>
              <a:off x="1692475" y="2700300"/>
              <a:ext cx="144300" cy="519000"/>
            </a:xfrm>
            <a:custGeom>
              <a:rect b="b" l="l" r="r" t="t"/>
              <a:pathLst>
                <a:path extrusionOk="0" h="20760" w="5772">
                  <a:moveTo>
                    <a:pt x="1292" y="0"/>
                  </a:moveTo>
                  <a:cubicBezTo>
                    <a:pt x="1045" y="0"/>
                    <a:pt x="797" y="92"/>
                    <a:pt x="604" y="277"/>
                  </a:cubicBezTo>
                  <a:cubicBezTo>
                    <a:pt x="207" y="657"/>
                    <a:pt x="194" y="1288"/>
                    <a:pt x="574" y="1685"/>
                  </a:cubicBezTo>
                  <a:cubicBezTo>
                    <a:pt x="2589" y="3786"/>
                    <a:pt x="3777" y="7029"/>
                    <a:pt x="3754" y="10363"/>
                  </a:cubicBezTo>
                  <a:cubicBezTo>
                    <a:pt x="3731" y="13739"/>
                    <a:pt x="2476" y="16989"/>
                    <a:pt x="396" y="19056"/>
                  </a:cubicBezTo>
                  <a:cubicBezTo>
                    <a:pt x="4" y="19443"/>
                    <a:pt x="1" y="20075"/>
                    <a:pt x="389" y="20466"/>
                  </a:cubicBezTo>
                  <a:cubicBezTo>
                    <a:pt x="584" y="20662"/>
                    <a:pt x="839" y="20760"/>
                    <a:pt x="1095" y="20760"/>
                  </a:cubicBezTo>
                  <a:cubicBezTo>
                    <a:pt x="1350" y="20760"/>
                    <a:pt x="1605" y="20663"/>
                    <a:pt x="1799" y="20469"/>
                  </a:cubicBezTo>
                  <a:cubicBezTo>
                    <a:pt x="4243" y="18039"/>
                    <a:pt x="5717" y="14266"/>
                    <a:pt x="5745" y="10377"/>
                  </a:cubicBezTo>
                  <a:cubicBezTo>
                    <a:pt x="5772" y="6537"/>
                    <a:pt x="4376" y="2772"/>
                    <a:pt x="2011" y="306"/>
                  </a:cubicBezTo>
                  <a:cubicBezTo>
                    <a:pt x="1815" y="103"/>
                    <a:pt x="1554" y="0"/>
                    <a:pt x="12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4"/>
            <p:cNvSpPr/>
            <p:nvPr/>
          </p:nvSpPr>
          <p:spPr>
            <a:xfrm>
              <a:off x="1619925" y="2766125"/>
              <a:ext cx="113825" cy="385475"/>
            </a:xfrm>
            <a:custGeom>
              <a:rect b="b" l="l" r="r" t="t"/>
              <a:pathLst>
                <a:path extrusionOk="0" h="15419" w="4553">
                  <a:moveTo>
                    <a:pt x="1236" y="1"/>
                  </a:moveTo>
                  <a:cubicBezTo>
                    <a:pt x="1013" y="1"/>
                    <a:pt x="789" y="75"/>
                    <a:pt x="603" y="228"/>
                  </a:cubicBezTo>
                  <a:cubicBezTo>
                    <a:pt x="176" y="581"/>
                    <a:pt x="119" y="1216"/>
                    <a:pt x="477" y="1640"/>
                  </a:cubicBezTo>
                  <a:cubicBezTo>
                    <a:pt x="1825" y="3273"/>
                    <a:pt x="2559" y="5426"/>
                    <a:pt x="2543" y="7701"/>
                  </a:cubicBezTo>
                  <a:cubicBezTo>
                    <a:pt x="2527" y="9995"/>
                    <a:pt x="1753" y="12150"/>
                    <a:pt x="364" y="13770"/>
                  </a:cubicBezTo>
                  <a:cubicBezTo>
                    <a:pt x="0" y="14186"/>
                    <a:pt x="46" y="14819"/>
                    <a:pt x="465" y="15179"/>
                  </a:cubicBezTo>
                  <a:cubicBezTo>
                    <a:pt x="653" y="15340"/>
                    <a:pt x="884" y="15419"/>
                    <a:pt x="1114" y="15419"/>
                  </a:cubicBezTo>
                  <a:cubicBezTo>
                    <a:pt x="1397" y="15419"/>
                    <a:pt x="1678" y="15299"/>
                    <a:pt x="1874" y="15066"/>
                  </a:cubicBezTo>
                  <a:cubicBezTo>
                    <a:pt x="3571" y="13090"/>
                    <a:pt x="4515" y="10479"/>
                    <a:pt x="4533" y="7716"/>
                  </a:cubicBezTo>
                  <a:cubicBezTo>
                    <a:pt x="4552" y="4973"/>
                    <a:pt x="3657" y="2365"/>
                    <a:pt x="2012" y="373"/>
                  </a:cubicBezTo>
                  <a:cubicBezTo>
                    <a:pt x="1816" y="128"/>
                    <a:pt x="1527" y="1"/>
                    <a:pt x="12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4"/>
            <p:cNvSpPr/>
            <p:nvPr/>
          </p:nvSpPr>
          <p:spPr>
            <a:xfrm>
              <a:off x="1547400" y="2833800"/>
              <a:ext cx="91625" cy="251100"/>
            </a:xfrm>
            <a:custGeom>
              <a:rect b="b" l="l" r="r" t="t"/>
              <a:pathLst>
                <a:path extrusionOk="0" h="10044" w="3665">
                  <a:moveTo>
                    <a:pt x="1263" y="1"/>
                  </a:moveTo>
                  <a:cubicBezTo>
                    <a:pt x="1048" y="1"/>
                    <a:pt x="832" y="70"/>
                    <a:pt x="650" y="212"/>
                  </a:cubicBezTo>
                  <a:cubicBezTo>
                    <a:pt x="217" y="550"/>
                    <a:pt x="140" y="1176"/>
                    <a:pt x="479" y="1609"/>
                  </a:cubicBezTo>
                  <a:cubicBezTo>
                    <a:pt x="1262" y="2611"/>
                    <a:pt x="1671" y="3773"/>
                    <a:pt x="1663" y="4969"/>
                  </a:cubicBezTo>
                  <a:cubicBezTo>
                    <a:pt x="1655" y="6213"/>
                    <a:pt x="1197" y="7408"/>
                    <a:pt x="340" y="8424"/>
                  </a:cubicBezTo>
                  <a:cubicBezTo>
                    <a:pt x="1" y="8845"/>
                    <a:pt x="60" y="9460"/>
                    <a:pt x="474" y="9809"/>
                  </a:cubicBezTo>
                  <a:cubicBezTo>
                    <a:pt x="660" y="9966"/>
                    <a:pt x="888" y="10043"/>
                    <a:pt x="1114" y="10043"/>
                  </a:cubicBezTo>
                  <a:cubicBezTo>
                    <a:pt x="1390" y="10043"/>
                    <a:pt x="1665" y="9929"/>
                    <a:pt x="1862" y="9707"/>
                  </a:cubicBezTo>
                  <a:cubicBezTo>
                    <a:pt x="3022" y="8331"/>
                    <a:pt x="3640" y="6697"/>
                    <a:pt x="3652" y="4982"/>
                  </a:cubicBezTo>
                  <a:cubicBezTo>
                    <a:pt x="3664" y="3333"/>
                    <a:pt x="3109" y="1743"/>
                    <a:pt x="2047" y="383"/>
                  </a:cubicBezTo>
                  <a:cubicBezTo>
                    <a:pt x="1851" y="132"/>
                    <a:pt x="1559" y="1"/>
                    <a:pt x="12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4"/>
            <p:cNvSpPr/>
            <p:nvPr/>
          </p:nvSpPr>
          <p:spPr>
            <a:xfrm>
              <a:off x="3693525" y="383050"/>
              <a:ext cx="523850" cy="141150"/>
            </a:xfrm>
            <a:custGeom>
              <a:rect b="b" l="l" r="r" t="t"/>
              <a:pathLst>
                <a:path extrusionOk="0" h="5646" w="20954">
                  <a:moveTo>
                    <a:pt x="1095" y="0"/>
                  </a:moveTo>
                  <a:cubicBezTo>
                    <a:pt x="841" y="0"/>
                    <a:pt x="587" y="97"/>
                    <a:pt x="392" y="290"/>
                  </a:cubicBezTo>
                  <a:cubicBezTo>
                    <a:pt x="2" y="678"/>
                    <a:pt x="1" y="1310"/>
                    <a:pt x="391" y="1700"/>
                  </a:cubicBezTo>
                  <a:cubicBezTo>
                    <a:pt x="2820" y="4144"/>
                    <a:pt x="6592" y="5618"/>
                    <a:pt x="10482" y="5645"/>
                  </a:cubicBezTo>
                  <a:cubicBezTo>
                    <a:pt x="10517" y="5646"/>
                    <a:pt x="10553" y="5646"/>
                    <a:pt x="10588" y="5646"/>
                  </a:cubicBezTo>
                  <a:cubicBezTo>
                    <a:pt x="14391" y="5646"/>
                    <a:pt x="18109" y="4254"/>
                    <a:pt x="20552" y="1912"/>
                  </a:cubicBezTo>
                  <a:cubicBezTo>
                    <a:pt x="20944" y="1530"/>
                    <a:pt x="20954" y="904"/>
                    <a:pt x="20575" y="510"/>
                  </a:cubicBezTo>
                  <a:cubicBezTo>
                    <a:pt x="20380" y="306"/>
                    <a:pt x="20118" y="204"/>
                    <a:pt x="19857" y="204"/>
                  </a:cubicBezTo>
                  <a:cubicBezTo>
                    <a:pt x="19612" y="204"/>
                    <a:pt x="19366" y="293"/>
                    <a:pt x="19174" y="474"/>
                  </a:cubicBezTo>
                  <a:cubicBezTo>
                    <a:pt x="17093" y="2470"/>
                    <a:pt x="13888" y="3656"/>
                    <a:pt x="10587" y="3656"/>
                  </a:cubicBezTo>
                  <a:cubicBezTo>
                    <a:pt x="10556" y="3656"/>
                    <a:pt x="10526" y="3655"/>
                    <a:pt x="10496" y="3655"/>
                  </a:cubicBezTo>
                  <a:cubicBezTo>
                    <a:pt x="7120" y="3632"/>
                    <a:pt x="3870" y="2377"/>
                    <a:pt x="1803" y="297"/>
                  </a:cubicBezTo>
                  <a:cubicBezTo>
                    <a:pt x="1608" y="99"/>
                    <a:pt x="1351" y="0"/>
                    <a:pt x="1095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4"/>
            <p:cNvSpPr/>
            <p:nvPr/>
          </p:nvSpPr>
          <p:spPr>
            <a:xfrm>
              <a:off x="3760900" y="311100"/>
              <a:ext cx="390750" cy="110275"/>
            </a:xfrm>
            <a:custGeom>
              <a:rect b="b" l="l" r="r" t="t"/>
              <a:pathLst>
                <a:path extrusionOk="0" h="4411" w="15630">
                  <a:moveTo>
                    <a:pt x="1114" y="0"/>
                  </a:moveTo>
                  <a:cubicBezTo>
                    <a:pt x="834" y="0"/>
                    <a:pt x="555" y="118"/>
                    <a:pt x="359" y="348"/>
                  </a:cubicBezTo>
                  <a:cubicBezTo>
                    <a:pt x="0" y="764"/>
                    <a:pt x="48" y="1393"/>
                    <a:pt x="465" y="1751"/>
                  </a:cubicBezTo>
                  <a:cubicBezTo>
                    <a:pt x="2441" y="3446"/>
                    <a:pt x="5052" y="4391"/>
                    <a:pt x="7815" y="4410"/>
                  </a:cubicBezTo>
                  <a:cubicBezTo>
                    <a:pt x="7843" y="4411"/>
                    <a:pt x="7871" y="4411"/>
                    <a:pt x="7899" y="4411"/>
                  </a:cubicBezTo>
                  <a:cubicBezTo>
                    <a:pt x="10610" y="4411"/>
                    <a:pt x="13186" y="3517"/>
                    <a:pt x="15158" y="1889"/>
                  </a:cubicBezTo>
                  <a:lnTo>
                    <a:pt x="15158" y="1888"/>
                  </a:lnTo>
                  <a:cubicBezTo>
                    <a:pt x="15574" y="1536"/>
                    <a:pt x="15629" y="916"/>
                    <a:pt x="15283" y="496"/>
                  </a:cubicBezTo>
                  <a:cubicBezTo>
                    <a:pt x="15086" y="257"/>
                    <a:pt x="14801" y="134"/>
                    <a:pt x="14514" y="134"/>
                  </a:cubicBezTo>
                  <a:cubicBezTo>
                    <a:pt x="14295" y="134"/>
                    <a:pt x="14075" y="206"/>
                    <a:pt x="13891" y="353"/>
                  </a:cubicBezTo>
                  <a:cubicBezTo>
                    <a:pt x="12274" y="1688"/>
                    <a:pt x="10149" y="2420"/>
                    <a:pt x="7899" y="2420"/>
                  </a:cubicBezTo>
                  <a:cubicBezTo>
                    <a:pt x="7876" y="2420"/>
                    <a:pt x="7853" y="2420"/>
                    <a:pt x="7829" y="2420"/>
                  </a:cubicBezTo>
                  <a:cubicBezTo>
                    <a:pt x="5535" y="2404"/>
                    <a:pt x="3381" y="1629"/>
                    <a:pt x="1761" y="240"/>
                  </a:cubicBezTo>
                  <a:cubicBezTo>
                    <a:pt x="1574" y="79"/>
                    <a:pt x="1343" y="0"/>
                    <a:pt x="1114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4"/>
            <p:cNvSpPr/>
            <p:nvPr/>
          </p:nvSpPr>
          <p:spPr>
            <a:xfrm>
              <a:off x="3827425" y="238400"/>
              <a:ext cx="257250" cy="88425"/>
            </a:xfrm>
            <a:custGeom>
              <a:rect b="b" l="l" r="r" t="t"/>
              <a:pathLst>
                <a:path extrusionOk="0" h="3537" w="10290">
                  <a:moveTo>
                    <a:pt x="1111" y="1"/>
                  </a:moveTo>
                  <a:cubicBezTo>
                    <a:pt x="828" y="1"/>
                    <a:pt x="547" y="121"/>
                    <a:pt x="350" y="354"/>
                  </a:cubicBezTo>
                  <a:cubicBezTo>
                    <a:pt x="0" y="770"/>
                    <a:pt x="48" y="1388"/>
                    <a:pt x="456" y="1746"/>
                  </a:cubicBezTo>
                  <a:cubicBezTo>
                    <a:pt x="1832" y="2906"/>
                    <a:pt x="3466" y="3524"/>
                    <a:pt x="5181" y="3536"/>
                  </a:cubicBezTo>
                  <a:cubicBezTo>
                    <a:pt x="5198" y="3536"/>
                    <a:pt x="5216" y="3537"/>
                    <a:pt x="5233" y="3537"/>
                  </a:cubicBezTo>
                  <a:cubicBezTo>
                    <a:pt x="6863" y="3537"/>
                    <a:pt x="8434" y="2981"/>
                    <a:pt x="9779" y="1931"/>
                  </a:cubicBezTo>
                  <a:cubicBezTo>
                    <a:pt x="10213" y="1592"/>
                    <a:pt x="10289" y="967"/>
                    <a:pt x="9950" y="534"/>
                  </a:cubicBezTo>
                  <a:cubicBezTo>
                    <a:pt x="9755" y="283"/>
                    <a:pt x="9461" y="151"/>
                    <a:pt x="9165" y="151"/>
                  </a:cubicBezTo>
                  <a:cubicBezTo>
                    <a:pt x="8951" y="151"/>
                    <a:pt x="8735" y="220"/>
                    <a:pt x="8553" y="362"/>
                  </a:cubicBezTo>
                  <a:cubicBezTo>
                    <a:pt x="7562" y="1137"/>
                    <a:pt x="6414" y="1546"/>
                    <a:pt x="5231" y="1546"/>
                  </a:cubicBezTo>
                  <a:cubicBezTo>
                    <a:pt x="5219" y="1546"/>
                    <a:pt x="5206" y="1546"/>
                    <a:pt x="5194" y="1546"/>
                  </a:cubicBezTo>
                  <a:cubicBezTo>
                    <a:pt x="3950" y="1537"/>
                    <a:pt x="2755" y="1080"/>
                    <a:pt x="1738" y="224"/>
                  </a:cubicBezTo>
                  <a:cubicBezTo>
                    <a:pt x="1554" y="74"/>
                    <a:pt x="1332" y="1"/>
                    <a:pt x="1111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4"/>
            <p:cNvSpPr/>
            <p:nvPr/>
          </p:nvSpPr>
          <p:spPr>
            <a:xfrm>
              <a:off x="1543650" y="3991975"/>
              <a:ext cx="4747325" cy="1484200"/>
            </a:xfrm>
            <a:custGeom>
              <a:rect b="b" l="l" r="r" t="t"/>
              <a:pathLst>
                <a:path extrusionOk="0" h="59368" w="189893">
                  <a:moveTo>
                    <a:pt x="94946" y="0"/>
                  </a:moveTo>
                  <a:cubicBezTo>
                    <a:pt x="69765" y="0"/>
                    <a:pt x="45615" y="3128"/>
                    <a:pt x="27809" y="8694"/>
                  </a:cubicBezTo>
                  <a:cubicBezTo>
                    <a:pt x="10003" y="14261"/>
                    <a:pt x="1" y="21811"/>
                    <a:pt x="1" y="29684"/>
                  </a:cubicBezTo>
                  <a:cubicBezTo>
                    <a:pt x="1" y="37556"/>
                    <a:pt x="10003" y="45106"/>
                    <a:pt x="27809" y="50673"/>
                  </a:cubicBezTo>
                  <a:cubicBezTo>
                    <a:pt x="45615" y="56240"/>
                    <a:pt x="69765" y="59367"/>
                    <a:pt x="94946" y="59367"/>
                  </a:cubicBezTo>
                  <a:cubicBezTo>
                    <a:pt x="120127" y="59367"/>
                    <a:pt x="144277" y="56240"/>
                    <a:pt x="162083" y="50673"/>
                  </a:cubicBezTo>
                  <a:cubicBezTo>
                    <a:pt x="179888" y="45106"/>
                    <a:pt x="189892" y="37556"/>
                    <a:pt x="189892" y="29684"/>
                  </a:cubicBezTo>
                  <a:cubicBezTo>
                    <a:pt x="189892" y="21811"/>
                    <a:pt x="179888" y="14261"/>
                    <a:pt x="162083" y="8694"/>
                  </a:cubicBezTo>
                  <a:cubicBezTo>
                    <a:pt x="144277" y="3128"/>
                    <a:pt x="120127" y="0"/>
                    <a:pt x="94946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4"/>
            <p:cNvSpPr/>
            <p:nvPr/>
          </p:nvSpPr>
          <p:spPr>
            <a:xfrm>
              <a:off x="1778600" y="3998425"/>
              <a:ext cx="4325100" cy="1313725"/>
            </a:xfrm>
            <a:custGeom>
              <a:rect b="b" l="l" r="r" t="t"/>
              <a:pathLst>
                <a:path extrusionOk="0" h="52549" w="173004">
                  <a:moveTo>
                    <a:pt x="86502" y="0"/>
                  </a:moveTo>
                  <a:cubicBezTo>
                    <a:pt x="63560" y="0"/>
                    <a:pt x="41558" y="2768"/>
                    <a:pt x="25336" y="7696"/>
                  </a:cubicBezTo>
                  <a:cubicBezTo>
                    <a:pt x="9113" y="12623"/>
                    <a:pt x="0" y="19306"/>
                    <a:pt x="0" y="26275"/>
                  </a:cubicBezTo>
                  <a:cubicBezTo>
                    <a:pt x="0" y="33243"/>
                    <a:pt x="9113" y="39925"/>
                    <a:pt x="25336" y="44853"/>
                  </a:cubicBezTo>
                  <a:cubicBezTo>
                    <a:pt x="41558" y="49780"/>
                    <a:pt x="63560" y="52549"/>
                    <a:pt x="86502" y="52549"/>
                  </a:cubicBezTo>
                  <a:cubicBezTo>
                    <a:pt x="109443" y="52549"/>
                    <a:pt x="131445" y="49780"/>
                    <a:pt x="147667" y="44853"/>
                  </a:cubicBezTo>
                  <a:cubicBezTo>
                    <a:pt x="163889" y="39925"/>
                    <a:pt x="173004" y="33243"/>
                    <a:pt x="173004" y="26275"/>
                  </a:cubicBezTo>
                  <a:cubicBezTo>
                    <a:pt x="173004" y="19306"/>
                    <a:pt x="163889" y="12623"/>
                    <a:pt x="147667" y="7696"/>
                  </a:cubicBezTo>
                  <a:cubicBezTo>
                    <a:pt x="131445" y="2768"/>
                    <a:pt x="109443" y="0"/>
                    <a:pt x="865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4"/>
            <p:cNvSpPr/>
            <p:nvPr/>
          </p:nvSpPr>
          <p:spPr>
            <a:xfrm>
              <a:off x="1771225" y="3991075"/>
              <a:ext cx="4339825" cy="1328450"/>
            </a:xfrm>
            <a:custGeom>
              <a:rect b="b" l="l" r="r" t="t"/>
              <a:pathLst>
                <a:path extrusionOk="0" h="53138" w="173593">
                  <a:moveTo>
                    <a:pt x="86797" y="589"/>
                  </a:moveTo>
                  <a:cubicBezTo>
                    <a:pt x="134332" y="589"/>
                    <a:pt x="173005" y="12243"/>
                    <a:pt x="173005" y="26569"/>
                  </a:cubicBezTo>
                  <a:cubicBezTo>
                    <a:pt x="173005" y="40894"/>
                    <a:pt x="134331" y="52549"/>
                    <a:pt x="86797" y="52549"/>
                  </a:cubicBezTo>
                  <a:cubicBezTo>
                    <a:pt x="39262" y="52549"/>
                    <a:pt x="589" y="40894"/>
                    <a:pt x="589" y="26569"/>
                  </a:cubicBezTo>
                  <a:cubicBezTo>
                    <a:pt x="589" y="12243"/>
                    <a:pt x="39262" y="589"/>
                    <a:pt x="86797" y="589"/>
                  </a:cubicBezTo>
                  <a:close/>
                  <a:moveTo>
                    <a:pt x="86797" y="0"/>
                  </a:moveTo>
                  <a:cubicBezTo>
                    <a:pt x="63663" y="0"/>
                    <a:pt x="41910" y="2737"/>
                    <a:pt x="25545" y="7708"/>
                  </a:cubicBezTo>
                  <a:cubicBezTo>
                    <a:pt x="9072" y="12711"/>
                    <a:pt x="0" y="19410"/>
                    <a:pt x="0" y="26569"/>
                  </a:cubicBezTo>
                  <a:cubicBezTo>
                    <a:pt x="0" y="33728"/>
                    <a:pt x="9072" y="40426"/>
                    <a:pt x="25545" y="45429"/>
                  </a:cubicBezTo>
                  <a:cubicBezTo>
                    <a:pt x="41910" y="50400"/>
                    <a:pt x="63663" y="53138"/>
                    <a:pt x="86797" y="53138"/>
                  </a:cubicBezTo>
                  <a:cubicBezTo>
                    <a:pt x="109930" y="53138"/>
                    <a:pt x="131683" y="50400"/>
                    <a:pt x="148049" y="45429"/>
                  </a:cubicBezTo>
                  <a:cubicBezTo>
                    <a:pt x="164521" y="40427"/>
                    <a:pt x="173593" y="33728"/>
                    <a:pt x="173593" y="26569"/>
                  </a:cubicBezTo>
                  <a:cubicBezTo>
                    <a:pt x="173593" y="19410"/>
                    <a:pt x="164521" y="12713"/>
                    <a:pt x="148049" y="7708"/>
                  </a:cubicBezTo>
                  <a:cubicBezTo>
                    <a:pt x="131683" y="2737"/>
                    <a:pt x="109931" y="0"/>
                    <a:pt x="867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4"/>
            <p:cNvSpPr/>
            <p:nvPr/>
          </p:nvSpPr>
          <p:spPr>
            <a:xfrm>
              <a:off x="2012975" y="3937675"/>
              <a:ext cx="3856325" cy="1114050"/>
            </a:xfrm>
            <a:custGeom>
              <a:rect b="b" l="l" r="r" t="t"/>
              <a:pathLst>
                <a:path extrusionOk="0" h="44562" w="154253">
                  <a:moveTo>
                    <a:pt x="77127" y="0"/>
                  </a:moveTo>
                  <a:cubicBezTo>
                    <a:pt x="56671" y="0"/>
                    <a:pt x="37054" y="2348"/>
                    <a:pt x="22590" y="6526"/>
                  </a:cubicBezTo>
                  <a:cubicBezTo>
                    <a:pt x="8126" y="10705"/>
                    <a:pt x="1" y="16372"/>
                    <a:pt x="1" y="22281"/>
                  </a:cubicBezTo>
                  <a:cubicBezTo>
                    <a:pt x="1" y="28190"/>
                    <a:pt x="8126" y="33857"/>
                    <a:pt x="22590" y="38036"/>
                  </a:cubicBezTo>
                  <a:cubicBezTo>
                    <a:pt x="37054" y="42214"/>
                    <a:pt x="56671" y="44562"/>
                    <a:pt x="77127" y="44562"/>
                  </a:cubicBezTo>
                  <a:cubicBezTo>
                    <a:pt x="97582" y="44562"/>
                    <a:pt x="117199" y="42214"/>
                    <a:pt x="131662" y="38036"/>
                  </a:cubicBezTo>
                  <a:cubicBezTo>
                    <a:pt x="146127" y="33857"/>
                    <a:pt x="154252" y="28190"/>
                    <a:pt x="154252" y="22281"/>
                  </a:cubicBezTo>
                  <a:cubicBezTo>
                    <a:pt x="154252" y="16372"/>
                    <a:pt x="146127" y="10705"/>
                    <a:pt x="131662" y="6526"/>
                  </a:cubicBezTo>
                  <a:cubicBezTo>
                    <a:pt x="117199" y="2348"/>
                    <a:pt x="97582" y="0"/>
                    <a:pt x="771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4"/>
            <p:cNvSpPr/>
            <p:nvPr/>
          </p:nvSpPr>
          <p:spPr>
            <a:xfrm>
              <a:off x="2005600" y="3930300"/>
              <a:ext cx="3871075" cy="1128800"/>
            </a:xfrm>
            <a:custGeom>
              <a:rect b="b" l="l" r="r" t="t"/>
              <a:pathLst>
                <a:path extrusionOk="0" h="45152" w="154843">
                  <a:moveTo>
                    <a:pt x="77422" y="590"/>
                  </a:moveTo>
                  <a:cubicBezTo>
                    <a:pt x="119787" y="590"/>
                    <a:pt x="154253" y="10451"/>
                    <a:pt x="154253" y="22576"/>
                  </a:cubicBezTo>
                  <a:cubicBezTo>
                    <a:pt x="154253" y="34699"/>
                    <a:pt x="119787" y="44562"/>
                    <a:pt x="77422" y="44562"/>
                  </a:cubicBezTo>
                  <a:cubicBezTo>
                    <a:pt x="35056" y="44562"/>
                    <a:pt x="589" y="34698"/>
                    <a:pt x="589" y="22576"/>
                  </a:cubicBezTo>
                  <a:cubicBezTo>
                    <a:pt x="589" y="10453"/>
                    <a:pt x="35056" y="590"/>
                    <a:pt x="77422" y="590"/>
                  </a:cubicBezTo>
                  <a:close/>
                  <a:moveTo>
                    <a:pt x="77422" y="0"/>
                  </a:moveTo>
                  <a:cubicBezTo>
                    <a:pt x="56794" y="0"/>
                    <a:pt x="37396" y="2322"/>
                    <a:pt x="22803" y="6537"/>
                  </a:cubicBezTo>
                  <a:cubicBezTo>
                    <a:pt x="8099" y="10785"/>
                    <a:pt x="1" y="16481"/>
                    <a:pt x="1" y="22575"/>
                  </a:cubicBezTo>
                  <a:cubicBezTo>
                    <a:pt x="1" y="28669"/>
                    <a:pt x="8099" y="34365"/>
                    <a:pt x="22803" y="38613"/>
                  </a:cubicBezTo>
                  <a:cubicBezTo>
                    <a:pt x="37397" y="42829"/>
                    <a:pt x="56794" y="45152"/>
                    <a:pt x="77422" y="45152"/>
                  </a:cubicBezTo>
                  <a:cubicBezTo>
                    <a:pt x="98049" y="45152"/>
                    <a:pt x="117447" y="42829"/>
                    <a:pt x="132040" y="38613"/>
                  </a:cubicBezTo>
                  <a:cubicBezTo>
                    <a:pt x="146744" y="34365"/>
                    <a:pt x="154842" y="28669"/>
                    <a:pt x="154842" y="22575"/>
                  </a:cubicBezTo>
                  <a:cubicBezTo>
                    <a:pt x="154842" y="16481"/>
                    <a:pt x="146744" y="10785"/>
                    <a:pt x="132040" y="6537"/>
                  </a:cubicBezTo>
                  <a:cubicBezTo>
                    <a:pt x="117447" y="2322"/>
                    <a:pt x="98049" y="0"/>
                    <a:pt x="774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4"/>
            <p:cNvSpPr/>
            <p:nvPr/>
          </p:nvSpPr>
          <p:spPr>
            <a:xfrm>
              <a:off x="2182475" y="3986625"/>
              <a:ext cx="3517325" cy="979400"/>
            </a:xfrm>
            <a:custGeom>
              <a:rect b="b" l="l" r="r" t="t"/>
              <a:pathLst>
                <a:path extrusionOk="0" h="39176" w="140693">
                  <a:moveTo>
                    <a:pt x="70347" y="1"/>
                  </a:moveTo>
                  <a:cubicBezTo>
                    <a:pt x="51689" y="1"/>
                    <a:pt x="33797" y="2064"/>
                    <a:pt x="20604" y="5738"/>
                  </a:cubicBezTo>
                  <a:cubicBezTo>
                    <a:pt x="7412" y="9411"/>
                    <a:pt x="0" y="14393"/>
                    <a:pt x="0" y="19588"/>
                  </a:cubicBezTo>
                  <a:cubicBezTo>
                    <a:pt x="0" y="24784"/>
                    <a:pt x="7412" y="29765"/>
                    <a:pt x="20604" y="33439"/>
                  </a:cubicBezTo>
                  <a:cubicBezTo>
                    <a:pt x="33797" y="37112"/>
                    <a:pt x="51689" y="39176"/>
                    <a:pt x="70347" y="39176"/>
                  </a:cubicBezTo>
                  <a:cubicBezTo>
                    <a:pt x="89003" y="39176"/>
                    <a:pt x="106896" y="37112"/>
                    <a:pt x="120088" y="33439"/>
                  </a:cubicBezTo>
                  <a:cubicBezTo>
                    <a:pt x="133281" y="29765"/>
                    <a:pt x="140692" y="24784"/>
                    <a:pt x="140692" y="19588"/>
                  </a:cubicBezTo>
                  <a:cubicBezTo>
                    <a:pt x="140692" y="14393"/>
                    <a:pt x="133281" y="9411"/>
                    <a:pt x="120088" y="5738"/>
                  </a:cubicBezTo>
                  <a:cubicBezTo>
                    <a:pt x="106896" y="2064"/>
                    <a:pt x="89003" y="1"/>
                    <a:pt x="70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4"/>
            <p:cNvSpPr/>
            <p:nvPr/>
          </p:nvSpPr>
          <p:spPr>
            <a:xfrm>
              <a:off x="2175125" y="3979250"/>
              <a:ext cx="3532025" cy="994150"/>
            </a:xfrm>
            <a:custGeom>
              <a:rect b="b" l="l" r="r" t="t"/>
              <a:pathLst>
                <a:path extrusionOk="0" h="39766" w="141281">
                  <a:moveTo>
                    <a:pt x="70641" y="590"/>
                  </a:moveTo>
                  <a:cubicBezTo>
                    <a:pt x="109267" y="590"/>
                    <a:pt x="140691" y="9245"/>
                    <a:pt x="140691" y="19883"/>
                  </a:cubicBezTo>
                  <a:cubicBezTo>
                    <a:pt x="140691" y="30522"/>
                    <a:pt x="109267" y="39177"/>
                    <a:pt x="70641" y="39177"/>
                  </a:cubicBezTo>
                  <a:cubicBezTo>
                    <a:pt x="32014" y="39177"/>
                    <a:pt x="589" y="30522"/>
                    <a:pt x="589" y="19883"/>
                  </a:cubicBezTo>
                  <a:cubicBezTo>
                    <a:pt x="589" y="9245"/>
                    <a:pt x="32014" y="590"/>
                    <a:pt x="70641" y="590"/>
                  </a:cubicBezTo>
                  <a:close/>
                  <a:moveTo>
                    <a:pt x="70641" y="1"/>
                  </a:moveTo>
                  <a:cubicBezTo>
                    <a:pt x="51824" y="1"/>
                    <a:pt x="34132" y="2042"/>
                    <a:pt x="20820" y="5749"/>
                  </a:cubicBezTo>
                  <a:cubicBezTo>
                    <a:pt x="7395" y="9488"/>
                    <a:pt x="1" y="14507"/>
                    <a:pt x="1" y="19883"/>
                  </a:cubicBezTo>
                  <a:cubicBezTo>
                    <a:pt x="1" y="25260"/>
                    <a:pt x="7395" y="30280"/>
                    <a:pt x="20820" y="34018"/>
                  </a:cubicBezTo>
                  <a:cubicBezTo>
                    <a:pt x="34132" y="37724"/>
                    <a:pt x="51824" y="39766"/>
                    <a:pt x="70641" y="39766"/>
                  </a:cubicBezTo>
                  <a:cubicBezTo>
                    <a:pt x="89456" y="39766"/>
                    <a:pt x="107150" y="37724"/>
                    <a:pt x="120461" y="34018"/>
                  </a:cubicBezTo>
                  <a:cubicBezTo>
                    <a:pt x="133887" y="30280"/>
                    <a:pt x="141280" y="25260"/>
                    <a:pt x="141280" y="19883"/>
                  </a:cubicBezTo>
                  <a:cubicBezTo>
                    <a:pt x="141280" y="14507"/>
                    <a:pt x="133887" y="9488"/>
                    <a:pt x="120461" y="5749"/>
                  </a:cubicBezTo>
                  <a:cubicBezTo>
                    <a:pt x="107150" y="2042"/>
                    <a:pt x="89456" y="1"/>
                    <a:pt x="706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4"/>
            <p:cNvSpPr/>
            <p:nvPr/>
          </p:nvSpPr>
          <p:spPr>
            <a:xfrm>
              <a:off x="2205725" y="4145775"/>
              <a:ext cx="3470825" cy="820250"/>
            </a:xfrm>
            <a:custGeom>
              <a:rect b="b" l="l" r="r" t="t"/>
              <a:pathLst>
                <a:path extrusionOk="0" h="32810" w="138833">
                  <a:moveTo>
                    <a:pt x="69417" y="0"/>
                  </a:moveTo>
                  <a:cubicBezTo>
                    <a:pt x="51006" y="0"/>
                    <a:pt x="33349" y="1729"/>
                    <a:pt x="20332" y="4805"/>
                  </a:cubicBezTo>
                  <a:cubicBezTo>
                    <a:pt x="7314" y="7882"/>
                    <a:pt x="0" y="12054"/>
                    <a:pt x="0" y="16406"/>
                  </a:cubicBezTo>
                  <a:cubicBezTo>
                    <a:pt x="0" y="20756"/>
                    <a:pt x="7314" y="24929"/>
                    <a:pt x="20332" y="28005"/>
                  </a:cubicBezTo>
                  <a:cubicBezTo>
                    <a:pt x="33349" y="31082"/>
                    <a:pt x="51006" y="32810"/>
                    <a:pt x="69417" y="32810"/>
                  </a:cubicBezTo>
                  <a:cubicBezTo>
                    <a:pt x="87827" y="32810"/>
                    <a:pt x="105483" y="31082"/>
                    <a:pt x="118501" y="28005"/>
                  </a:cubicBezTo>
                  <a:cubicBezTo>
                    <a:pt x="131520" y="24929"/>
                    <a:pt x="138832" y="20756"/>
                    <a:pt x="138832" y="16406"/>
                  </a:cubicBezTo>
                  <a:cubicBezTo>
                    <a:pt x="138832" y="12054"/>
                    <a:pt x="131520" y="7882"/>
                    <a:pt x="118501" y="4805"/>
                  </a:cubicBezTo>
                  <a:cubicBezTo>
                    <a:pt x="105483" y="1729"/>
                    <a:pt x="87827" y="0"/>
                    <a:pt x="694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4"/>
            <p:cNvSpPr/>
            <p:nvPr/>
          </p:nvSpPr>
          <p:spPr>
            <a:xfrm>
              <a:off x="2197200" y="4138425"/>
              <a:ext cx="3487875" cy="834975"/>
            </a:xfrm>
            <a:custGeom>
              <a:rect b="b" l="l" r="r" t="t"/>
              <a:pathLst>
                <a:path extrusionOk="0" h="33399" w="139515">
                  <a:moveTo>
                    <a:pt x="69758" y="589"/>
                  </a:moveTo>
                  <a:cubicBezTo>
                    <a:pt x="103563" y="589"/>
                    <a:pt x="133159" y="7504"/>
                    <a:pt x="138829" y="16700"/>
                  </a:cubicBezTo>
                  <a:cubicBezTo>
                    <a:pt x="133159" y="25895"/>
                    <a:pt x="103562" y="32810"/>
                    <a:pt x="69758" y="32810"/>
                  </a:cubicBezTo>
                  <a:cubicBezTo>
                    <a:pt x="35953" y="32810"/>
                    <a:pt x="6356" y="25895"/>
                    <a:pt x="685" y="16700"/>
                  </a:cubicBezTo>
                  <a:cubicBezTo>
                    <a:pt x="6356" y="7504"/>
                    <a:pt x="35953" y="589"/>
                    <a:pt x="69758" y="589"/>
                  </a:cubicBezTo>
                  <a:close/>
                  <a:moveTo>
                    <a:pt x="69758" y="0"/>
                  </a:moveTo>
                  <a:cubicBezTo>
                    <a:pt x="35017" y="0"/>
                    <a:pt x="5717" y="6961"/>
                    <a:pt x="87" y="16550"/>
                  </a:cubicBezTo>
                  <a:lnTo>
                    <a:pt x="0" y="16700"/>
                  </a:lnTo>
                  <a:lnTo>
                    <a:pt x="87" y="16849"/>
                  </a:lnTo>
                  <a:cubicBezTo>
                    <a:pt x="5717" y="26438"/>
                    <a:pt x="35017" y="33399"/>
                    <a:pt x="69758" y="33399"/>
                  </a:cubicBezTo>
                  <a:cubicBezTo>
                    <a:pt x="104497" y="33399"/>
                    <a:pt x="133799" y="26438"/>
                    <a:pt x="139428" y="16849"/>
                  </a:cubicBezTo>
                  <a:lnTo>
                    <a:pt x="139514" y="16700"/>
                  </a:lnTo>
                  <a:lnTo>
                    <a:pt x="139428" y="16550"/>
                  </a:lnTo>
                  <a:cubicBezTo>
                    <a:pt x="133799" y="6961"/>
                    <a:pt x="104497" y="0"/>
                    <a:pt x="69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4"/>
            <p:cNvSpPr/>
            <p:nvPr/>
          </p:nvSpPr>
          <p:spPr>
            <a:xfrm>
              <a:off x="2166250" y="4842425"/>
              <a:ext cx="119075" cy="104200"/>
            </a:xfrm>
            <a:custGeom>
              <a:rect b="b" l="l" r="r" t="t"/>
              <a:pathLst>
                <a:path extrusionOk="0" h="4168" w="4763">
                  <a:moveTo>
                    <a:pt x="2382" y="1"/>
                  </a:moveTo>
                  <a:cubicBezTo>
                    <a:pt x="1066" y="1"/>
                    <a:pt x="0" y="933"/>
                    <a:pt x="0" y="2084"/>
                  </a:cubicBezTo>
                  <a:cubicBezTo>
                    <a:pt x="0" y="3235"/>
                    <a:pt x="1066" y="4168"/>
                    <a:pt x="2382" y="4168"/>
                  </a:cubicBezTo>
                  <a:cubicBezTo>
                    <a:pt x="3697" y="4168"/>
                    <a:pt x="4763" y="3235"/>
                    <a:pt x="4763" y="2084"/>
                  </a:cubicBezTo>
                  <a:cubicBezTo>
                    <a:pt x="4763" y="934"/>
                    <a:pt x="3697" y="1"/>
                    <a:pt x="23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4"/>
            <p:cNvSpPr/>
            <p:nvPr/>
          </p:nvSpPr>
          <p:spPr>
            <a:xfrm>
              <a:off x="2158900" y="4835075"/>
              <a:ext cx="133800" cy="118925"/>
            </a:xfrm>
            <a:custGeom>
              <a:rect b="b" l="l" r="r" t="t"/>
              <a:pathLst>
                <a:path extrusionOk="0" h="4757" w="5352">
                  <a:moveTo>
                    <a:pt x="2676" y="590"/>
                  </a:moveTo>
                  <a:cubicBezTo>
                    <a:pt x="3826" y="590"/>
                    <a:pt x="4763" y="1391"/>
                    <a:pt x="4763" y="2378"/>
                  </a:cubicBezTo>
                  <a:cubicBezTo>
                    <a:pt x="4763" y="3364"/>
                    <a:pt x="3826" y="4168"/>
                    <a:pt x="2676" y="4168"/>
                  </a:cubicBezTo>
                  <a:cubicBezTo>
                    <a:pt x="1525" y="4168"/>
                    <a:pt x="589" y="3364"/>
                    <a:pt x="589" y="2378"/>
                  </a:cubicBezTo>
                  <a:cubicBezTo>
                    <a:pt x="589" y="1391"/>
                    <a:pt x="1525" y="590"/>
                    <a:pt x="2676" y="590"/>
                  </a:cubicBezTo>
                  <a:close/>
                  <a:moveTo>
                    <a:pt x="2676" y="1"/>
                  </a:moveTo>
                  <a:cubicBezTo>
                    <a:pt x="1200" y="1"/>
                    <a:pt x="0" y="1067"/>
                    <a:pt x="0" y="2378"/>
                  </a:cubicBezTo>
                  <a:cubicBezTo>
                    <a:pt x="0" y="3690"/>
                    <a:pt x="1200" y="4756"/>
                    <a:pt x="2676" y="4756"/>
                  </a:cubicBezTo>
                  <a:cubicBezTo>
                    <a:pt x="4151" y="4756"/>
                    <a:pt x="5352" y="3688"/>
                    <a:pt x="5352" y="2378"/>
                  </a:cubicBezTo>
                  <a:cubicBezTo>
                    <a:pt x="5352" y="1067"/>
                    <a:pt x="4151" y="1"/>
                    <a:pt x="26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4"/>
            <p:cNvSpPr/>
            <p:nvPr/>
          </p:nvSpPr>
          <p:spPr>
            <a:xfrm>
              <a:off x="3023025" y="5069875"/>
              <a:ext cx="119075" cy="104200"/>
            </a:xfrm>
            <a:custGeom>
              <a:rect b="b" l="l" r="r" t="t"/>
              <a:pathLst>
                <a:path extrusionOk="0" h="4168" w="4763">
                  <a:moveTo>
                    <a:pt x="2382" y="1"/>
                  </a:moveTo>
                  <a:cubicBezTo>
                    <a:pt x="1066" y="1"/>
                    <a:pt x="1" y="934"/>
                    <a:pt x="1" y="2084"/>
                  </a:cubicBezTo>
                  <a:cubicBezTo>
                    <a:pt x="1" y="3234"/>
                    <a:pt x="1066" y="4168"/>
                    <a:pt x="2382" y="4168"/>
                  </a:cubicBezTo>
                  <a:cubicBezTo>
                    <a:pt x="3697" y="4168"/>
                    <a:pt x="4763" y="3234"/>
                    <a:pt x="4763" y="2084"/>
                  </a:cubicBezTo>
                  <a:cubicBezTo>
                    <a:pt x="4763" y="934"/>
                    <a:pt x="3697" y="1"/>
                    <a:pt x="23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4"/>
            <p:cNvSpPr/>
            <p:nvPr/>
          </p:nvSpPr>
          <p:spPr>
            <a:xfrm>
              <a:off x="3015650" y="5062500"/>
              <a:ext cx="133800" cy="118925"/>
            </a:xfrm>
            <a:custGeom>
              <a:rect b="b" l="l" r="r" t="t"/>
              <a:pathLst>
                <a:path extrusionOk="0" h="4757" w="5352">
                  <a:moveTo>
                    <a:pt x="2676" y="590"/>
                  </a:moveTo>
                  <a:cubicBezTo>
                    <a:pt x="3828" y="590"/>
                    <a:pt x="4763" y="1393"/>
                    <a:pt x="4763" y="2379"/>
                  </a:cubicBezTo>
                  <a:cubicBezTo>
                    <a:pt x="4763" y="3366"/>
                    <a:pt x="3826" y="4168"/>
                    <a:pt x="2676" y="4168"/>
                  </a:cubicBezTo>
                  <a:cubicBezTo>
                    <a:pt x="1526" y="4168"/>
                    <a:pt x="589" y="3366"/>
                    <a:pt x="589" y="2379"/>
                  </a:cubicBezTo>
                  <a:cubicBezTo>
                    <a:pt x="589" y="1392"/>
                    <a:pt x="1526" y="590"/>
                    <a:pt x="2676" y="590"/>
                  </a:cubicBezTo>
                  <a:close/>
                  <a:moveTo>
                    <a:pt x="2676" y="1"/>
                  </a:moveTo>
                  <a:cubicBezTo>
                    <a:pt x="1201" y="1"/>
                    <a:pt x="1" y="1069"/>
                    <a:pt x="1" y="2379"/>
                  </a:cubicBezTo>
                  <a:cubicBezTo>
                    <a:pt x="1" y="3689"/>
                    <a:pt x="1201" y="4756"/>
                    <a:pt x="2676" y="4756"/>
                  </a:cubicBezTo>
                  <a:cubicBezTo>
                    <a:pt x="4152" y="4756"/>
                    <a:pt x="5352" y="3691"/>
                    <a:pt x="5352" y="2379"/>
                  </a:cubicBezTo>
                  <a:cubicBezTo>
                    <a:pt x="5352" y="1068"/>
                    <a:pt x="4151" y="1"/>
                    <a:pt x="26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4"/>
            <p:cNvSpPr/>
            <p:nvPr/>
          </p:nvSpPr>
          <p:spPr>
            <a:xfrm>
              <a:off x="4042400" y="5107075"/>
              <a:ext cx="119075" cy="104200"/>
            </a:xfrm>
            <a:custGeom>
              <a:rect b="b" l="l" r="r" t="t"/>
              <a:pathLst>
                <a:path extrusionOk="0" h="4168" w="4763">
                  <a:moveTo>
                    <a:pt x="2382" y="1"/>
                  </a:moveTo>
                  <a:cubicBezTo>
                    <a:pt x="1067" y="1"/>
                    <a:pt x="1" y="933"/>
                    <a:pt x="1" y="2084"/>
                  </a:cubicBezTo>
                  <a:cubicBezTo>
                    <a:pt x="1" y="3236"/>
                    <a:pt x="1067" y="4168"/>
                    <a:pt x="2382" y="4168"/>
                  </a:cubicBezTo>
                  <a:cubicBezTo>
                    <a:pt x="3697" y="4168"/>
                    <a:pt x="4763" y="3236"/>
                    <a:pt x="4763" y="2084"/>
                  </a:cubicBezTo>
                  <a:cubicBezTo>
                    <a:pt x="4763" y="934"/>
                    <a:pt x="3697" y="1"/>
                    <a:pt x="23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4"/>
            <p:cNvSpPr/>
            <p:nvPr/>
          </p:nvSpPr>
          <p:spPr>
            <a:xfrm>
              <a:off x="4035050" y="5099725"/>
              <a:ext cx="133800" cy="118925"/>
            </a:xfrm>
            <a:custGeom>
              <a:rect b="b" l="l" r="r" t="t"/>
              <a:pathLst>
                <a:path extrusionOk="0" h="4757" w="5352">
                  <a:moveTo>
                    <a:pt x="2676" y="590"/>
                  </a:moveTo>
                  <a:cubicBezTo>
                    <a:pt x="3827" y="590"/>
                    <a:pt x="4763" y="1391"/>
                    <a:pt x="4763" y="2378"/>
                  </a:cubicBezTo>
                  <a:cubicBezTo>
                    <a:pt x="4763" y="3365"/>
                    <a:pt x="3827" y="4168"/>
                    <a:pt x="2676" y="4168"/>
                  </a:cubicBezTo>
                  <a:cubicBezTo>
                    <a:pt x="1526" y="4168"/>
                    <a:pt x="590" y="3364"/>
                    <a:pt x="590" y="2378"/>
                  </a:cubicBezTo>
                  <a:cubicBezTo>
                    <a:pt x="590" y="1392"/>
                    <a:pt x="1526" y="590"/>
                    <a:pt x="2676" y="590"/>
                  </a:cubicBezTo>
                  <a:close/>
                  <a:moveTo>
                    <a:pt x="2676" y="1"/>
                  </a:moveTo>
                  <a:cubicBezTo>
                    <a:pt x="1200" y="1"/>
                    <a:pt x="1" y="1067"/>
                    <a:pt x="1" y="2378"/>
                  </a:cubicBezTo>
                  <a:cubicBezTo>
                    <a:pt x="1" y="3690"/>
                    <a:pt x="1200" y="4757"/>
                    <a:pt x="2676" y="4757"/>
                  </a:cubicBezTo>
                  <a:cubicBezTo>
                    <a:pt x="4151" y="4757"/>
                    <a:pt x="5352" y="3689"/>
                    <a:pt x="5352" y="2378"/>
                  </a:cubicBezTo>
                  <a:cubicBezTo>
                    <a:pt x="5352" y="1068"/>
                    <a:pt x="4151" y="1"/>
                    <a:pt x="26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4"/>
            <p:cNvSpPr/>
            <p:nvPr/>
          </p:nvSpPr>
          <p:spPr>
            <a:xfrm>
              <a:off x="5054350" y="5017800"/>
              <a:ext cx="119075" cy="104200"/>
            </a:xfrm>
            <a:custGeom>
              <a:rect b="b" l="l" r="r" t="t"/>
              <a:pathLst>
                <a:path extrusionOk="0" h="4168" w="4763">
                  <a:moveTo>
                    <a:pt x="2381" y="0"/>
                  </a:moveTo>
                  <a:cubicBezTo>
                    <a:pt x="1066" y="0"/>
                    <a:pt x="0" y="933"/>
                    <a:pt x="0" y="2084"/>
                  </a:cubicBezTo>
                  <a:cubicBezTo>
                    <a:pt x="0" y="3234"/>
                    <a:pt x="1066" y="4167"/>
                    <a:pt x="2381" y="4167"/>
                  </a:cubicBezTo>
                  <a:cubicBezTo>
                    <a:pt x="3697" y="4167"/>
                    <a:pt x="4763" y="3234"/>
                    <a:pt x="4763" y="2084"/>
                  </a:cubicBezTo>
                  <a:cubicBezTo>
                    <a:pt x="4763" y="933"/>
                    <a:pt x="3697" y="0"/>
                    <a:pt x="23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4"/>
            <p:cNvSpPr/>
            <p:nvPr/>
          </p:nvSpPr>
          <p:spPr>
            <a:xfrm>
              <a:off x="5047000" y="5010425"/>
              <a:ext cx="133800" cy="118950"/>
            </a:xfrm>
            <a:custGeom>
              <a:rect b="b" l="l" r="r" t="t"/>
              <a:pathLst>
                <a:path extrusionOk="0" h="4758" w="5352">
                  <a:moveTo>
                    <a:pt x="2676" y="590"/>
                  </a:moveTo>
                  <a:cubicBezTo>
                    <a:pt x="3826" y="590"/>
                    <a:pt x="4763" y="1392"/>
                    <a:pt x="4763" y="2379"/>
                  </a:cubicBezTo>
                  <a:cubicBezTo>
                    <a:pt x="4763" y="3364"/>
                    <a:pt x="3826" y="4167"/>
                    <a:pt x="2676" y="4167"/>
                  </a:cubicBezTo>
                  <a:cubicBezTo>
                    <a:pt x="1526" y="4167"/>
                    <a:pt x="589" y="3364"/>
                    <a:pt x="589" y="2379"/>
                  </a:cubicBezTo>
                  <a:cubicBezTo>
                    <a:pt x="589" y="1392"/>
                    <a:pt x="1526" y="590"/>
                    <a:pt x="2676" y="590"/>
                  </a:cubicBezTo>
                  <a:close/>
                  <a:moveTo>
                    <a:pt x="2676" y="0"/>
                  </a:moveTo>
                  <a:cubicBezTo>
                    <a:pt x="1201" y="0"/>
                    <a:pt x="0" y="1067"/>
                    <a:pt x="0" y="2379"/>
                  </a:cubicBezTo>
                  <a:cubicBezTo>
                    <a:pt x="0" y="3690"/>
                    <a:pt x="1201" y="4757"/>
                    <a:pt x="2676" y="4757"/>
                  </a:cubicBezTo>
                  <a:cubicBezTo>
                    <a:pt x="4151" y="4757"/>
                    <a:pt x="5352" y="3689"/>
                    <a:pt x="5352" y="2379"/>
                  </a:cubicBezTo>
                  <a:cubicBezTo>
                    <a:pt x="5352" y="1067"/>
                    <a:pt x="4151" y="0"/>
                    <a:pt x="26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4"/>
            <p:cNvSpPr/>
            <p:nvPr/>
          </p:nvSpPr>
          <p:spPr>
            <a:xfrm>
              <a:off x="5709150" y="4779675"/>
              <a:ext cx="119050" cy="104200"/>
            </a:xfrm>
            <a:custGeom>
              <a:rect b="b" l="l" r="r" t="t"/>
              <a:pathLst>
                <a:path extrusionOk="0" h="4168" w="4762">
                  <a:moveTo>
                    <a:pt x="2381" y="1"/>
                  </a:moveTo>
                  <a:cubicBezTo>
                    <a:pt x="1066" y="1"/>
                    <a:pt x="0" y="934"/>
                    <a:pt x="0" y="2084"/>
                  </a:cubicBezTo>
                  <a:cubicBezTo>
                    <a:pt x="0" y="3235"/>
                    <a:pt x="1066" y="4168"/>
                    <a:pt x="2381" y="4168"/>
                  </a:cubicBezTo>
                  <a:cubicBezTo>
                    <a:pt x="3696" y="4168"/>
                    <a:pt x="4762" y="3235"/>
                    <a:pt x="4762" y="2084"/>
                  </a:cubicBezTo>
                  <a:cubicBezTo>
                    <a:pt x="4762" y="934"/>
                    <a:pt x="3696" y="1"/>
                    <a:pt x="23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4"/>
            <p:cNvSpPr/>
            <p:nvPr/>
          </p:nvSpPr>
          <p:spPr>
            <a:xfrm>
              <a:off x="5701775" y="4772325"/>
              <a:ext cx="133800" cy="118925"/>
            </a:xfrm>
            <a:custGeom>
              <a:rect b="b" l="l" r="r" t="t"/>
              <a:pathLst>
                <a:path extrusionOk="0" h="4757" w="5352">
                  <a:moveTo>
                    <a:pt x="2676" y="590"/>
                  </a:moveTo>
                  <a:lnTo>
                    <a:pt x="2676" y="591"/>
                  </a:lnTo>
                  <a:cubicBezTo>
                    <a:pt x="3826" y="591"/>
                    <a:pt x="4763" y="1391"/>
                    <a:pt x="4763" y="2378"/>
                  </a:cubicBezTo>
                  <a:cubicBezTo>
                    <a:pt x="4763" y="3364"/>
                    <a:pt x="3826" y="4167"/>
                    <a:pt x="2676" y="4167"/>
                  </a:cubicBezTo>
                  <a:cubicBezTo>
                    <a:pt x="1526" y="4167"/>
                    <a:pt x="589" y="3364"/>
                    <a:pt x="589" y="2378"/>
                  </a:cubicBezTo>
                  <a:cubicBezTo>
                    <a:pt x="589" y="1391"/>
                    <a:pt x="1526" y="590"/>
                    <a:pt x="2676" y="590"/>
                  </a:cubicBezTo>
                  <a:close/>
                  <a:moveTo>
                    <a:pt x="2676" y="1"/>
                  </a:moveTo>
                  <a:cubicBezTo>
                    <a:pt x="1201" y="1"/>
                    <a:pt x="0" y="1068"/>
                    <a:pt x="0" y="2378"/>
                  </a:cubicBezTo>
                  <a:cubicBezTo>
                    <a:pt x="0" y="3690"/>
                    <a:pt x="1201" y="4756"/>
                    <a:pt x="2676" y="4756"/>
                  </a:cubicBezTo>
                  <a:cubicBezTo>
                    <a:pt x="4151" y="4756"/>
                    <a:pt x="5351" y="3690"/>
                    <a:pt x="5351" y="2378"/>
                  </a:cubicBezTo>
                  <a:cubicBezTo>
                    <a:pt x="5351" y="1068"/>
                    <a:pt x="4151" y="1"/>
                    <a:pt x="26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4"/>
            <p:cNvSpPr/>
            <p:nvPr/>
          </p:nvSpPr>
          <p:spPr>
            <a:xfrm>
              <a:off x="5907275" y="4468250"/>
              <a:ext cx="137700" cy="91925"/>
            </a:xfrm>
            <a:custGeom>
              <a:rect b="b" l="l" r="r" t="t"/>
              <a:pathLst>
                <a:path extrusionOk="0" h="3677" w="5508">
                  <a:moveTo>
                    <a:pt x="1702" y="1"/>
                  </a:moveTo>
                  <a:cubicBezTo>
                    <a:pt x="1092" y="1"/>
                    <a:pt x="602" y="206"/>
                    <a:pt x="393" y="608"/>
                  </a:cubicBezTo>
                  <a:cubicBezTo>
                    <a:pt x="0" y="1363"/>
                    <a:pt x="738" y="2525"/>
                    <a:pt x="2042" y="3204"/>
                  </a:cubicBezTo>
                  <a:cubicBezTo>
                    <a:pt x="2650" y="3521"/>
                    <a:pt x="3273" y="3676"/>
                    <a:pt x="3805" y="3676"/>
                  </a:cubicBezTo>
                  <a:cubicBezTo>
                    <a:pt x="4415" y="3676"/>
                    <a:pt x="4905" y="3471"/>
                    <a:pt x="5114" y="3069"/>
                  </a:cubicBezTo>
                  <a:cubicBezTo>
                    <a:pt x="5508" y="2315"/>
                    <a:pt x="4769" y="1152"/>
                    <a:pt x="3465" y="473"/>
                  </a:cubicBezTo>
                  <a:cubicBezTo>
                    <a:pt x="2857" y="157"/>
                    <a:pt x="2234" y="1"/>
                    <a:pt x="17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4"/>
            <p:cNvSpPr/>
            <p:nvPr/>
          </p:nvSpPr>
          <p:spPr>
            <a:xfrm>
              <a:off x="5904525" y="4460875"/>
              <a:ext cx="143175" cy="106700"/>
            </a:xfrm>
            <a:custGeom>
              <a:rect b="b" l="l" r="r" t="t"/>
              <a:pathLst>
                <a:path extrusionOk="0" h="4268" w="5727">
                  <a:moveTo>
                    <a:pt x="1800" y="588"/>
                  </a:moveTo>
                  <a:cubicBezTo>
                    <a:pt x="2286" y="588"/>
                    <a:pt x="2874" y="736"/>
                    <a:pt x="3439" y="1029"/>
                  </a:cubicBezTo>
                  <a:cubicBezTo>
                    <a:pt x="4025" y="1334"/>
                    <a:pt x="4504" y="1750"/>
                    <a:pt x="4788" y="2196"/>
                  </a:cubicBezTo>
                  <a:cubicBezTo>
                    <a:pt x="4935" y="2426"/>
                    <a:pt x="5152" y="2867"/>
                    <a:pt x="4964" y="3228"/>
                  </a:cubicBezTo>
                  <a:cubicBezTo>
                    <a:pt x="4807" y="3529"/>
                    <a:pt x="4419" y="3680"/>
                    <a:pt x="3928" y="3680"/>
                  </a:cubicBezTo>
                  <a:cubicBezTo>
                    <a:pt x="3442" y="3680"/>
                    <a:pt x="2854" y="3532"/>
                    <a:pt x="2289" y="3238"/>
                  </a:cubicBezTo>
                  <a:cubicBezTo>
                    <a:pt x="1703" y="2933"/>
                    <a:pt x="1224" y="2519"/>
                    <a:pt x="940" y="2072"/>
                  </a:cubicBezTo>
                  <a:cubicBezTo>
                    <a:pt x="793" y="1841"/>
                    <a:pt x="576" y="1401"/>
                    <a:pt x="764" y="1040"/>
                  </a:cubicBezTo>
                  <a:cubicBezTo>
                    <a:pt x="920" y="739"/>
                    <a:pt x="1308" y="588"/>
                    <a:pt x="1800" y="588"/>
                  </a:cubicBezTo>
                  <a:close/>
                  <a:moveTo>
                    <a:pt x="1816" y="0"/>
                  </a:moveTo>
                  <a:cubicBezTo>
                    <a:pt x="1093" y="0"/>
                    <a:pt x="505" y="261"/>
                    <a:pt x="241" y="767"/>
                  </a:cubicBezTo>
                  <a:cubicBezTo>
                    <a:pt x="0" y="1229"/>
                    <a:pt x="72" y="1805"/>
                    <a:pt x="442" y="2388"/>
                  </a:cubicBezTo>
                  <a:cubicBezTo>
                    <a:pt x="781" y="2921"/>
                    <a:pt x="1340" y="3409"/>
                    <a:pt x="2016" y="3761"/>
                  </a:cubicBezTo>
                  <a:cubicBezTo>
                    <a:pt x="2669" y="4101"/>
                    <a:pt x="3334" y="4268"/>
                    <a:pt x="3912" y="4268"/>
                  </a:cubicBezTo>
                  <a:cubicBezTo>
                    <a:pt x="4634" y="4268"/>
                    <a:pt x="5222" y="4007"/>
                    <a:pt x="5485" y="3500"/>
                  </a:cubicBezTo>
                  <a:cubicBezTo>
                    <a:pt x="5727" y="3038"/>
                    <a:pt x="5654" y="2463"/>
                    <a:pt x="5285" y="1880"/>
                  </a:cubicBezTo>
                  <a:cubicBezTo>
                    <a:pt x="4946" y="1346"/>
                    <a:pt x="4388" y="860"/>
                    <a:pt x="3711" y="508"/>
                  </a:cubicBezTo>
                  <a:cubicBezTo>
                    <a:pt x="3058" y="167"/>
                    <a:pt x="2394" y="0"/>
                    <a:pt x="18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4"/>
            <p:cNvSpPr/>
            <p:nvPr/>
          </p:nvSpPr>
          <p:spPr>
            <a:xfrm>
              <a:off x="1837300" y="4468250"/>
              <a:ext cx="137725" cy="91925"/>
            </a:xfrm>
            <a:custGeom>
              <a:rect b="b" l="l" r="r" t="t"/>
              <a:pathLst>
                <a:path extrusionOk="0" h="3677" w="5509">
                  <a:moveTo>
                    <a:pt x="3807" y="1"/>
                  </a:moveTo>
                  <a:cubicBezTo>
                    <a:pt x="3275" y="1"/>
                    <a:pt x="2651" y="157"/>
                    <a:pt x="2044" y="473"/>
                  </a:cubicBezTo>
                  <a:cubicBezTo>
                    <a:pt x="739" y="1152"/>
                    <a:pt x="1" y="2315"/>
                    <a:pt x="393" y="3069"/>
                  </a:cubicBezTo>
                  <a:cubicBezTo>
                    <a:pt x="603" y="3471"/>
                    <a:pt x="1094" y="3676"/>
                    <a:pt x="1704" y="3676"/>
                  </a:cubicBezTo>
                  <a:cubicBezTo>
                    <a:pt x="2236" y="3676"/>
                    <a:pt x="2859" y="3521"/>
                    <a:pt x="3466" y="3204"/>
                  </a:cubicBezTo>
                  <a:cubicBezTo>
                    <a:pt x="4771" y="2525"/>
                    <a:pt x="5509" y="1363"/>
                    <a:pt x="5116" y="608"/>
                  </a:cubicBezTo>
                  <a:cubicBezTo>
                    <a:pt x="4907" y="206"/>
                    <a:pt x="4417" y="1"/>
                    <a:pt x="38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4"/>
            <p:cNvSpPr/>
            <p:nvPr/>
          </p:nvSpPr>
          <p:spPr>
            <a:xfrm>
              <a:off x="1834575" y="4460850"/>
              <a:ext cx="143175" cy="106725"/>
            </a:xfrm>
            <a:custGeom>
              <a:rect b="b" l="l" r="r" t="t"/>
              <a:pathLst>
                <a:path extrusionOk="0" h="4269" w="5727">
                  <a:moveTo>
                    <a:pt x="3927" y="589"/>
                  </a:moveTo>
                  <a:cubicBezTo>
                    <a:pt x="4419" y="589"/>
                    <a:pt x="4806" y="740"/>
                    <a:pt x="4964" y="1041"/>
                  </a:cubicBezTo>
                  <a:cubicBezTo>
                    <a:pt x="5152" y="1401"/>
                    <a:pt x="4935" y="1842"/>
                    <a:pt x="4788" y="2073"/>
                  </a:cubicBezTo>
                  <a:cubicBezTo>
                    <a:pt x="4504" y="2520"/>
                    <a:pt x="4025" y="2934"/>
                    <a:pt x="3439" y="3239"/>
                  </a:cubicBezTo>
                  <a:cubicBezTo>
                    <a:pt x="2873" y="3534"/>
                    <a:pt x="2286" y="3681"/>
                    <a:pt x="1800" y="3681"/>
                  </a:cubicBezTo>
                  <a:cubicBezTo>
                    <a:pt x="1309" y="3681"/>
                    <a:pt x="921" y="3530"/>
                    <a:pt x="763" y="3229"/>
                  </a:cubicBezTo>
                  <a:cubicBezTo>
                    <a:pt x="576" y="2868"/>
                    <a:pt x="793" y="2427"/>
                    <a:pt x="940" y="2197"/>
                  </a:cubicBezTo>
                  <a:cubicBezTo>
                    <a:pt x="1224" y="1750"/>
                    <a:pt x="1703" y="1335"/>
                    <a:pt x="2289" y="1030"/>
                  </a:cubicBezTo>
                  <a:cubicBezTo>
                    <a:pt x="2853" y="737"/>
                    <a:pt x="3441" y="589"/>
                    <a:pt x="3927" y="589"/>
                  </a:cubicBezTo>
                  <a:close/>
                  <a:moveTo>
                    <a:pt x="3912" y="1"/>
                  </a:moveTo>
                  <a:cubicBezTo>
                    <a:pt x="3334" y="1"/>
                    <a:pt x="2670" y="167"/>
                    <a:pt x="2017" y="507"/>
                  </a:cubicBezTo>
                  <a:cubicBezTo>
                    <a:pt x="1340" y="859"/>
                    <a:pt x="781" y="1347"/>
                    <a:pt x="442" y="1880"/>
                  </a:cubicBezTo>
                  <a:cubicBezTo>
                    <a:pt x="73" y="2464"/>
                    <a:pt x="0" y="3039"/>
                    <a:pt x="241" y="3501"/>
                  </a:cubicBezTo>
                  <a:cubicBezTo>
                    <a:pt x="506" y="4009"/>
                    <a:pt x="1093" y="4269"/>
                    <a:pt x="1816" y="4269"/>
                  </a:cubicBezTo>
                  <a:cubicBezTo>
                    <a:pt x="2394" y="4269"/>
                    <a:pt x="3057" y="4102"/>
                    <a:pt x="3711" y="3761"/>
                  </a:cubicBezTo>
                  <a:cubicBezTo>
                    <a:pt x="4386" y="3409"/>
                    <a:pt x="4946" y="2922"/>
                    <a:pt x="5284" y="2388"/>
                  </a:cubicBezTo>
                  <a:cubicBezTo>
                    <a:pt x="5655" y="1806"/>
                    <a:pt x="5726" y="1230"/>
                    <a:pt x="5486" y="768"/>
                  </a:cubicBezTo>
                  <a:cubicBezTo>
                    <a:pt x="5222" y="261"/>
                    <a:pt x="4634" y="1"/>
                    <a:pt x="39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4"/>
            <p:cNvSpPr/>
            <p:nvPr/>
          </p:nvSpPr>
          <p:spPr>
            <a:xfrm>
              <a:off x="2172400" y="3867125"/>
              <a:ext cx="14750" cy="502475"/>
            </a:xfrm>
            <a:custGeom>
              <a:rect b="b" l="l" r="r" t="t"/>
              <a:pathLst>
                <a:path extrusionOk="0" h="20099" w="590">
                  <a:moveTo>
                    <a:pt x="1" y="1"/>
                  </a:moveTo>
                  <a:lnTo>
                    <a:pt x="1" y="20098"/>
                  </a:lnTo>
                  <a:lnTo>
                    <a:pt x="590" y="20098"/>
                  </a:lnTo>
                  <a:lnTo>
                    <a:pt x="59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4"/>
            <p:cNvSpPr/>
            <p:nvPr/>
          </p:nvSpPr>
          <p:spPr>
            <a:xfrm>
              <a:off x="2496875" y="4484675"/>
              <a:ext cx="14750" cy="251250"/>
            </a:xfrm>
            <a:custGeom>
              <a:rect b="b" l="l" r="r" t="t"/>
              <a:pathLst>
                <a:path extrusionOk="0" h="10050" w="590">
                  <a:moveTo>
                    <a:pt x="1" y="1"/>
                  </a:moveTo>
                  <a:lnTo>
                    <a:pt x="1" y="10049"/>
                  </a:lnTo>
                  <a:lnTo>
                    <a:pt x="590" y="10049"/>
                  </a:lnTo>
                  <a:lnTo>
                    <a:pt x="59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4"/>
            <p:cNvSpPr/>
            <p:nvPr/>
          </p:nvSpPr>
          <p:spPr>
            <a:xfrm>
              <a:off x="2496875" y="3919475"/>
              <a:ext cx="14750" cy="502425"/>
            </a:xfrm>
            <a:custGeom>
              <a:rect b="b" l="l" r="r" t="t"/>
              <a:pathLst>
                <a:path extrusionOk="0" h="20097" w="590">
                  <a:moveTo>
                    <a:pt x="1" y="0"/>
                  </a:moveTo>
                  <a:lnTo>
                    <a:pt x="1" y="20097"/>
                  </a:lnTo>
                  <a:lnTo>
                    <a:pt x="590" y="20097"/>
                  </a:lnTo>
                  <a:lnTo>
                    <a:pt x="5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4"/>
            <p:cNvSpPr/>
            <p:nvPr/>
          </p:nvSpPr>
          <p:spPr>
            <a:xfrm>
              <a:off x="5396200" y="4254400"/>
              <a:ext cx="14750" cy="502475"/>
            </a:xfrm>
            <a:custGeom>
              <a:rect b="b" l="l" r="r" t="t"/>
              <a:pathLst>
                <a:path extrusionOk="0" h="20099" w="590">
                  <a:moveTo>
                    <a:pt x="0" y="1"/>
                  </a:moveTo>
                  <a:lnTo>
                    <a:pt x="0" y="20098"/>
                  </a:lnTo>
                  <a:lnTo>
                    <a:pt x="589" y="20098"/>
                  </a:lnTo>
                  <a:lnTo>
                    <a:pt x="5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4"/>
            <p:cNvSpPr/>
            <p:nvPr/>
          </p:nvSpPr>
          <p:spPr>
            <a:xfrm>
              <a:off x="5091050" y="3739200"/>
              <a:ext cx="14750" cy="1104850"/>
            </a:xfrm>
            <a:custGeom>
              <a:rect b="b" l="l" r="r" t="t"/>
              <a:pathLst>
                <a:path extrusionOk="0" h="44194" w="590">
                  <a:moveTo>
                    <a:pt x="1" y="0"/>
                  </a:moveTo>
                  <a:lnTo>
                    <a:pt x="1" y="44193"/>
                  </a:lnTo>
                  <a:lnTo>
                    <a:pt x="589" y="44193"/>
                  </a:lnTo>
                  <a:lnTo>
                    <a:pt x="5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4"/>
            <p:cNvSpPr/>
            <p:nvPr/>
          </p:nvSpPr>
          <p:spPr>
            <a:xfrm>
              <a:off x="3826175" y="4725425"/>
              <a:ext cx="14725" cy="230300"/>
            </a:xfrm>
            <a:custGeom>
              <a:rect b="b" l="l" r="r" t="t"/>
              <a:pathLst>
                <a:path extrusionOk="0" h="9212" w="589">
                  <a:moveTo>
                    <a:pt x="0" y="1"/>
                  </a:moveTo>
                  <a:lnTo>
                    <a:pt x="0" y="9212"/>
                  </a:lnTo>
                  <a:lnTo>
                    <a:pt x="589" y="9212"/>
                  </a:lnTo>
                  <a:lnTo>
                    <a:pt x="5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4"/>
            <p:cNvSpPr/>
            <p:nvPr/>
          </p:nvSpPr>
          <p:spPr>
            <a:xfrm>
              <a:off x="2860325" y="4309025"/>
              <a:ext cx="14750" cy="563275"/>
            </a:xfrm>
            <a:custGeom>
              <a:rect b="b" l="l" r="r" t="t"/>
              <a:pathLst>
                <a:path extrusionOk="0" h="22531" w="590">
                  <a:moveTo>
                    <a:pt x="1" y="0"/>
                  </a:moveTo>
                  <a:lnTo>
                    <a:pt x="1" y="22531"/>
                  </a:lnTo>
                  <a:lnTo>
                    <a:pt x="589" y="22531"/>
                  </a:lnTo>
                  <a:lnTo>
                    <a:pt x="5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4"/>
            <p:cNvSpPr/>
            <p:nvPr/>
          </p:nvSpPr>
          <p:spPr>
            <a:xfrm>
              <a:off x="4577075" y="4827050"/>
              <a:ext cx="14750" cy="113825"/>
            </a:xfrm>
            <a:custGeom>
              <a:rect b="b" l="l" r="r" t="t"/>
              <a:pathLst>
                <a:path extrusionOk="0" h="4553" w="590">
                  <a:moveTo>
                    <a:pt x="1" y="0"/>
                  </a:moveTo>
                  <a:lnTo>
                    <a:pt x="1" y="4552"/>
                  </a:lnTo>
                  <a:lnTo>
                    <a:pt x="589" y="4552"/>
                  </a:lnTo>
                  <a:lnTo>
                    <a:pt x="5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4"/>
            <p:cNvSpPr/>
            <p:nvPr/>
          </p:nvSpPr>
          <p:spPr>
            <a:xfrm>
              <a:off x="4577075" y="4559250"/>
              <a:ext cx="14750" cy="232350"/>
            </a:xfrm>
            <a:custGeom>
              <a:rect b="b" l="l" r="r" t="t"/>
              <a:pathLst>
                <a:path extrusionOk="0" h="9294" w="590">
                  <a:moveTo>
                    <a:pt x="1" y="0"/>
                  </a:moveTo>
                  <a:lnTo>
                    <a:pt x="1" y="9294"/>
                  </a:lnTo>
                  <a:lnTo>
                    <a:pt x="589" y="9294"/>
                  </a:lnTo>
                  <a:lnTo>
                    <a:pt x="5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4"/>
            <p:cNvSpPr/>
            <p:nvPr/>
          </p:nvSpPr>
          <p:spPr>
            <a:xfrm>
              <a:off x="3826175" y="4495150"/>
              <a:ext cx="14725" cy="125625"/>
            </a:xfrm>
            <a:custGeom>
              <a:rect b="b" l="l" r="r" t="t"/>
              <a:pathLst>
                <a:path extrusionOk="0" h="5025" w="589">
                  <a:moveTo>
                    <a:pt x="0" y="1"/>
                  </a:moveTo>
                  <a:lnTo>
                    <a:pt x="0" y="5025"/>
                  </a:lnTo>
                  <a:lnTo>
                    <a:pt x="589" y="5025"/>
                  </a:lnTo>
                  <a:lnTo>
                    <a:pt x="5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4"/>
            <p:cNvSpPr/>
            <p:nvPr/>
          </p:nvSpPr>
          <p:spPr>
            <a:xfrm>
              <a:off x="5396200" y="3909025"/>
              <a:ext cx="14750" cy="230300"/>
            </a:xfrm>
            <a:custGeom>
              <a:rect b="b" l="l" r="r" t="t"/>
              <a:pathLst>
                <a:path extrusionOk="0" h="9212" w="590">
                  <a:moveTo>
                    <a:pt x="0" y="0"/>
                  </a:moveTo>
                  <a:lnTo>
                    <a:pt x="0" y="9211"/>
                  </a:lnTo>
                  <a:lnTo>
                    <a:pt x="589" y="9211"/>
                  </a:lnTo>
                  <a:lnTo>
                    <a:pt x="5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34"/>
            <p:cNvSpPr/>
            <p:nvPr/>
          </p:nvSpPr>
          <p:spPr>
            <a:xfrm>
              <a:off x="5689275" y="3417075"/>
              <a:ext cx="14750" cy="1119950"/>
            </a:xfrm>
            <a:custGeom>
              <a:rect b="b" l="l" r="r" t="t"/>
              <a:pathLst>
                <a:path extrusionOk="0" h="44798" w="590">
                  <a:moveTo>
                    <a:pt x="0" y="1"/>
                  </a:moveTo>
                  <a:lnTo>
                    <a:pt x="0" y="44798"/>
                  </a:lnTo>
                  <a:lnTo>
                    <a:pt x="589" y="44798"/>
                  </a:lnTo>
                  <a:lnTo>
                    <a:pt x="5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34"/>
            <p:cNvSpPr/>
            <p:nvPr/>
          </p:nvSpPr>
          <p:spPr>
            <a:xfrm>
              <a:off x="2172400" y="3522075"/>
              <a:ext cx="14750" cy="271825"/>
            </a:xfrm>
            <a:custGeom>
              <a:rect b="b" l="l" r="r" t="t"/>
              <a:pathLst>
                <a:path extrusionOk="0" h="10873" w="590">
                  <a:moveTo>
                    <a:pt x="1" y="1"/>
                  </a:moveTo>
                  <a:lnTo>
                    <a:pt x="1" y="10873"/>
                  </a:lnTo>
                  <a:lnTo>
                    <a:pt x="590" y="10873"/>
                  </a:lnTo>
                  <a:lnTo>
                    <a:pt x="59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4"/>
            <p:cNvSpPr/>
            <p:nvPr/>
          </p:nvSpPr>
          <p:spPr>
            <a:xfrm>
              <a:off x="4837850" y="2968175"/>
              <a:ext cx="69975" cy="184900"/>
            </a:xfrm>
            <a:custGeom>
              <a:rect b="b" l="l" r="r" t="t"/>
              <a:pathLst>
                <a:path extrusionOk="0" h="7396" w="2799">
                  <a:moveTo>
                    <a:pt x="1" y="1"/>
                  </a:moveTo>
                  <a:lnTo>
                    <a:pt x="1" y="7396"/>
                  </a:lnTo>
                  <a:lnTo>
                    <a:pt x="2798" y="7396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4"/>
            <p:cNvSpPr/>
            <p:nvPr/>
          </p:nvSpPr>
          <p:spPr>
            <a:xfrm>
              <a:off x="4830525" y="2960825"/>
              <a:ext cx="84675" cy="199625"/>
            </a:xfrm>
            <a:custGeom>
              <a:rect b="b" l="l" r="r" t="t"/>
              <a:pathLst>
                <a:path extrusionOk="0" h="7985" w="3387">
                  <a:moveTo>
                    <a:pt x="2797" y="590"/>
                  </a:moveTo>
                  <a:lnTo>
                    <a:pt x="2797" y="7395"/>
                  </a:lnTo>
                  <a:lnTo>
                    <a:pt x="589" y="7395"/>
                  </a:lnTo>
                  <a:lnTo>
                    <a:pt x="589" y="590"/>
                  </a:lnTo>
                  <a:close/>
                  <a:moveTo>
                    <a:pt x="0" y="1"/>
                  </a:moveTo>
                  <a:lnTo>
                    <a:pt x="0" y="7985"/>
                  </a:lnTo>
                  <a:lnTo>
                    <a:pt x="3386" y="7985"/>
                  </a:lnTo>
                  <a:lnTo>
                    <a:pt x="33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4"/>
            <p:cNvSpPr/>
            <p:nvPr/>
          </p:nvSpPr>
          <p:spPr>
            <a:xfrm>
              <a:off x="3019925" y="1595025"/>
              <a:ext cx="1840900" cy="398775"/>
            </a:xfrm>
            <a:custGeom>
              <a:rect b="b" l="l" r="r" t="t"/>
              <a:pathLst>
                <a:path extrusionOk="0" h="15951" w="73636">
                  <a:moveTo>
                    <a:pt x="1" y="1"/>
                  </a:moveTo>
                  <a:lnTo>
                    <a:pt x="1" y="15950"/>
                  </a:lnTo>
                  <a:lnTo>
                    <a:pt x="73636" y="15950"/>
                  </a:lnTo>
                  <a:lnTo>
                    <a:pt x="736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4"/>
            <p:cNvSpPr/>
            <p:nvPr/>
          </p:nvSpPr>
          <p:spPr>
            <a:xfrm>
              <a:off x="3012575" y="1587675"/>
              <a:ext cx="1855600" cy="413525"/>
            </a:xfrm>
            <a:custGeom>
              <a:rect b="b" l="l" r="r" t="t"/>
              <a:pathLst>
                <a:path extrusionOk="0" h="16541" w="74224">
                  <a:moveTo>
                    <a:pt x="73635" y="590"/>
                  </a:moveTo>
                  <a:lnTo>
                    <a:pt x="73635" y="15950"/>
                  </a:lnTo>
                  <a:lnTo>
                    <a:pt x="590" y="15950"/>
                  </a:lnTo>
                  <a:lnTo>
                    <a:pt x="590" y="590"/>
                  </a:lnTo>
                  <a:close/>
                  <a:moveTo>
                    <a:pt x="1" y="1"/>
                  </a:moveTo>
                  <a:lnTo>
                    <a:pt x="1" y="16540"/>
                  </a:lnTo>
                  <a:lnTo>
                    <a:pt x="74224" y="16540"/>
                  </a:lnTo>
                  <a:lnTo>
                    <a:pt x="74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4"/>
            <p:cNvSpPr/>
            <p:nvPr/>
          </p:nvSpPr>
          <p:spPr>
            <a:xfrm>
              <a:off x="4837850" y="4059175"/>
              <a:ext cx="69975" cy="184900"/>
            </a:xfrm>
            <a:custGeom>
              <a:rect b="b" l="l" r="r" t="t"/>
              <a:pathLst>
                <a:path extrusionOk="0" h="7396" w="2799">
                  <a:moveTo>
                    <a:pt x="1" y="0"/>
                  </a:moveTo>
                  <a:lnTo>
                    <a:pt x="1" y="7395"/>
                  </a:lnTo>
                  <a:lnTo>
                    <a:pt x="2798" y="7395"/>
                  </a:lnTo>
                  <a:lnTo>
                    <a:pt x="27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4"/>
            <p:cNvSpPr/>
            <p:nvPr/>
          </p:nvSpPr>
          <p:spPr>
            <a:xfrm>
              <a:off x="4830525" y="4051825"/>
              <a:ext cx="84675" cy="199625"/>
            </a:xfrm>
            <a:custGeom>
              <a:rect b="b" l="l" r="r" t="t"/>
              <a:pathLst>
                <a:path extrusionOk="0" h="7985" w="3387">
                  <a:moveTo>
                    <a:pt x="2797" y="588"/>
                  </a:moveTo>
                  <a:lnTo>
                    <a:pt x="2797" y="7394"/>
                  </a:lnTo>
                  <a:lnTo>
                    <a:pt x="589" y="7394"/>
                  </a:lnTo>
                  <a:lnTo>
                    <a:pt x="589" y="588"/>
                  </a:lnTo>
                  <a:close/>
                  <a:moveTo>
                    <a:pt x="0" y="0"/>
                  </a:moveTo>
                  <a:lnTo>
                    <a:pt x="0" y="7984"/>
                  </a:lnTo>
                  <a:lnTo>
                    <a:pt x="3386" y="7984"/>
                  </a:lnTo>
                  <a:lnTo>
                    <a:pt x="33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4"/>
            <p:cNvSpPr/>
            <p:nvPr/>
          </p:nvSpPr>
          <p:spPr>
            <a:xfrm>
              <a:off x="2966825" y="4059175"/>
              <a:ext cx="69950" cy="184900"/>
            </a:xfrm>
            <a:custGeom>
              <a:rect b="b" l="l" r="r" t="t"/>
              <a:pathLst>
                <a:path extrusionOk="0" h="7396" w="2798">
                  <a:moveTo>
                    <a:pt x="1" y="0"/>
                  </a:moveTo>
                  <a:lnTo>
                    <a:pt x="1" y="7395"/>
                  </a:lnTo>
                  <a:lnTo>
                    <a:pt x="2798" y="7395"/>
                  </a:lnTo>
                  <a:lnTo>
                    <a:pt x="27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34"/>
            <p:cNvSpPr/>
            <p:nvPr/>
          </p:nvSpPr>
          <p:spPr>
            <a:xfrm>
              <a:off x="2959450" y="4051825"/>
              <a:ext cx="84700" cy="199625"/>
            </a:xfrm>
            <a:custGeom>
              <a:rect b="b" l="l" r="r" t="t"/>
              <a:pathLst>
                <a:path extrusionOk="0" h="7985" w="3388">
                  <a:moveTo>
                    <a:pt x="2799" y="588"/>
                  </a:moveTo>
                  <a:lnTo>
                    <a:pt x="2799" y="7394"/>
                  </a:lnTo>
                  <a:lnTo>
                    <a:pt x="590" y="7394"/>
                  </a:lnTo>
                  <a:lnTo>
                    <a:pt x="591" y="588"/>
                  </a:lnTo>
                  <a:close/>
                  <a:moveTo>
                    <a:pt x="1" y="0"/>
                  </a:moveTo>
                  <a:lnTo>
                    <a:pt x="1" y="7984"/>
                  </a:lnTo>
                  <a:lnTo>
                    <a:pt x="3388" y="7984"/>
                  </a:lnTo>
                  <a:lnTo>
                    <a:pt x="33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34"/>
            <p:cNvSpPr/>
            <p:nvPr/>
          </p:nvSpPr>
          <p:spPr>
            <a:xfrm>
              <a:off x="2956625" y="1898175"/>
              <a:ext cx="69975" cy="184925"/>
            </a:xfrm>
            <a:custGeom>
              <a:rect b="b" l="l" r="r" t="t"/>
              <a:pathLst>
                <a:path extrusionOk="0" h="7397" w="2799">
                  <a:moveTo>
                    <a:pt x="1" y="0"/>
                  </a:moveTo>
                  <a:lnTo>
                    <a:pt x="1" y="7397"/>
                  </a:lnTo>
                  <a:lnTo>
                    <a:pt x="2798" y="7397"/>
                  </a:lnTo>
                  <a:lnTo>
                    <a:pt x="27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34"/>
            <p:cNvSpPr/>
            <p:nvPr/>
          </p:nvSpPr>
          <p:spPr>
            <a:xfrm>
              <a:off x="2949275" y="1890825"/>
              <a:ext cx="84650" cy="199625"/>
            </a:xfrm>
            <a:custGeom>
              <a:rect b="b" l="l" r="r" t="t"/>
              <a:pathLst>
                <a:path extrusionOk="0" h="7985" w="3386">
                  <a:moveTo>
                    <a:pt x="2797" y="589"/>
                  </a:moveTo>
                  <a:lnTo>
                    <a:pt x="2797" y="7396"/>
                  </a:lnTo>
                  <a:lnTo>
                    <a:pt x="589" y="7396"/>
                  </a:lnTo>
                  <a:lnTo>
                    <a:pt x="589" y="589"/>
                  </a:lnTo>
                  <a:close/>
                  <a:moveTo>
                    <a:pt x="1" y="1"/>
                  </a:moveTo>
                  <a:lnTo>
                    <a:pt x="1" y="7985"/>
                  </a:lnTo>
                  <a:lnTo>
                    <a:pt x="3386" y="7985"/>
                  </a:lnTo>
                  <a:lnTo>
                    <a:pt x="33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34"/>
            <p:cNvSpPr/>
            <p:nvPr/>
          </p:nvSpPr>
          <p:spPr>
            <a:xfrm>
              <a:off x="2956625" y="3520650"/>
              <a:ext cx="69975" cy="184925"/>
            </a:xfrm>
            <a:custGeom>
              <a:rect b="b" l="l" r="r" t="t"/>
              <a:pathLst>
                <a:path extrusionOk="0" h="7397" w="2799">
                  <a:moveTo>
                    <a:pt x="1" y="1"/>
                  </a:moveTo>
                  <a:lnTo>
                    <a:pt x="1" y="7397"/>
                  </a:lnTo>
                  <a:lnTo>
                    <a:pt x="2798" y="7397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34"/>
            <p:cNvSpPr/>
            <p:nvPr/>
          </p:nvSpPr>
          <p:spPr>
            <a:xfrm>
              <a:off x="2949275" y="3513300"/>
              <a:ext cx="84650" cy="199625"/>
            </a:xfrm>
            <a:custGeom>
              <a:rect b="b" l="l" r="r" t="t"/>
              <a:pathLst>
                <a:path extrusionOk="0" h="7985" w="3386">
                  <a:moveTo>
                    <a:pt x="2797" y="590"/>
                  </a:moveTo>
                  <a:lnTo>
                    <a:pt x="2797" y="7396"/>
                  </a:lnTo>
                  <a:lnTo>
                    <a:pt x="589" y="7396"/>
                  </a:lnTo>
                  <a:lnTo>
                    <a:pt x="589" y="590"/>
                  </a:lnTo>
                  <a:close/>
                  <a:moveTo>
                    <a:pt x="1" y="1"/>
                  </a:moveTo>
                  <a:lnTo>
                    <a:pt x="1" y="7985"/>
                  </a:lnTo>
                  <a:lnTo>
                    <a:pt x="3386" y="7985"/>
                  </a:lnTo>
                  <a:lnTo>
                    <a:pt x="33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34"/>
            <p:cNvSpPr/>
            <p:nvPr/>
          </p:nvSpPr>
          <p:spPr>
            <a:xfrm>
              <a:off x="2956625" y="2967050"/>
              <a:ext cx="69975" cy="184925"/>
            </a:xfrm>
            <a:custGeom>
              <a:rect b="b" l="l" r="r" t="t"/>
              <a:pathLst>
                <a:path extrusionOk="0" h="7397" w="2799">
                  <a:moveTo>
                    <a:pt x="1" y="1"/>
                  </a:moveTo>
                  <a:lnTo>
                    <a:pt x="1" y="7396"/>
                  </a:lnTo>
                  <a:lnTo>
                    <a:pt x="2798" y="7396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34"/>
            <p:cNvSpPr/>
            <p:nvPr/>
          </p:nvSpPr>
          <p:spPr>
            <a:xfrm>
              <a:off x="2949275" y="2959725"/>
              <a:ext cx="84650" cy="199600"/>
            </a:xfrm>
            <a:custGeom>
              <a:rect b="b" l="l" r="r" t="t"/>
              <a:pathLst>
                <a:path extrusionOk="0" h="7984" w="3386">
                  <a:moveTo>
                    <a:pt x="2797" y="589"/>
                  </a:moveTo>
                  <a:lnTo>
                    <a:pt x="2797" y="7394"/>
                  </a:lnTo>
                  <a:lnTo>
                    <a:pt x="589" y="7394"/>
                  </a:lnTo>
                  <a:lnTo>
                    <a:pt x="589" y="589"/>
                  </a:lnTo>
                  <a:close/>
                  <a:moveTo>
                    <a:pt x="1" y="0"/>
                  </a:moveTo>
                  <a:lnTo>
                    <a:pt x="1" y="7984"/>
                  </a:lnTo>
                  <a:lnTo>
                    <a:pt x="3386" y="7984"/>
                  </a:lnTo>
                  <a:lnTo>
                    <a:pt x="33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34"/>
            <p:cNvSpPr/>
            <p:nvPr/>
          </p:nvSpPr>
          <p:spPr>
            <a:xfrm>
              <a:off x="4855675" y="1898175"/>
              <a:ext cx="69950" cy="184925"/>
            </a:xfrm>
            <a:custGeom>
              <a:rect b="b" l="l" r="r" t="t"/>
              <a:pathLst>
                <a:path extrusionOk="0" h="7397" w="2798">
                  <a:moveTo>
                    <a:pt x="1" y="0"/>
                  </a:moveTo>
                  <a:lnTo>
                    <a:pt x="1" y="7397"/>
                  </a:lnTo>
                  <a:lnTo>
                    <a:pt x="2798" y="7397"/>
                  </a:lnTo>
                  <a:lnTo>
                    <a:pt x="27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34"/>
            <p:cNvSpPr/>
            <p:nvPr/>
          </p:nvSpPr>
          <p:spPr>
            <a:xfrm>
              <a:off x="4848325" y="1890825"/>
              <a:ext cx="84675" cy="199625"/>
            </a:xfrm>
            <a:custGeom>
              <a:rect b="b" l="l" r="r" t="t"/>
              <a:pathLst>
                <a:path extrusionOk="0" h="7985" w="3387">
                  <a:moveTo>
                    <a:pt x="2798" y="589"/>
                  </a:moveTo>
                  <a:lnTo>
                    <a:pt x="2798" y="7396"/>
                  </a:lnTo>
                  <a:lnTo>
                    <a:pt x="590" y="7396"/>
                  </a:lnTo>
                  <a:lnTo>
                    <a:pt x="590" y="589"/>
                  </a:lnTo>
                  <a:close/>
                  <a:moveTo>
                    <a:pt x="1" y="1"/>
                  </a:moveTo>
                  <a:lnTo>
                    <a:pt x="1" y="7985"/>
                  </a:lnTo>
                  <a:lnTo>
                    <a:pt x="3387" y="7985"/>
                  </a:lnTo>
                  <a:lnTo>
                    <a:pt x="33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34"/>
            <p:cNvSpPr/>
            <p:nvPr/>
          </p:nvSpPr>
          <p:spPr>
            <a:xfrm>
              <a:off x="4855675" y="3520650"/>
              <a:ext cx="69950" cy="184925"/>
            </a:xfrm>
            <a:custGeom>
              <a:rect b="b" l="l" r="r" t="t"/>
              <a:pathLst>
                <a:path extrusionOk="0" h="7397" w="2798">
                  <a:moveTo>
                    <a:pt x="1" y="1"/>
                  </a:moveTo>
                  <a:lnTo>
                    <a:pt x="1" y="7397"/>
                  </a:lnTo>
                  <a:lnTo>
                    <a:pt x="2798" y="7397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34"/>
            <p:cNvSpPr/>
            <p:nvPr/>
          </p:nvSpPr>
          <p:spPr>
            <a:xfrm>
              <a:off x="4848325" y="3513300"/>
              <a:ext cx="84675" cy="199625"/>
            </a:xfrm>
            <a:custGeom>
              <a:rect b="b" l="l" r="r" t="t"/>
              <a:pathLst>
                <a:path extrusionOk="0" h="7985" w="3387">
                  <a:moveTo>
                    <a:pt x="2798" y="590"/>
                  </a:moveTo>
                  <a:lnTo>
                    <a:pt x="2798" y="7396"/>
                  </a:lnTo>
                  <a:lnTo>
                    <a:pt x="590" y="7396"/>
                  </a:lnTo>
                  <a:lnTo>
                    <a:pt x="590" y="590"/>
                  </a:lnTo>
                  <a:close/>
                  <a:moveTo>
                    <a:pt x="1" y="1"/>
                  </a:moveTo>
                  <a:lnTo>
                    <a:pt x="1" y="7985"/>
                  </a:lnTo>
                  <a:lnTo>
                    <a:pt x="3387" y="7985"/>
                  </a:lnTo>
                  <a:lnTo>
                    <a:pt x="33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34"/>
            <p:cNvSpPr/>
            <p:nvPr/>
          </p:nvSpPr>
          <p:spPr>
            <a:xfrm>
              <a:off x="2956625" y="2431675"/>
              <a:ext cx="69975" cy="184900"/>
            </a:xfrm>
            <a:custGeom>
              <a:rect b="b" l="l" r="r" t="t"/>
              <a:pathLst>
                <a:path extrusionOk="0" h="7396" w="2799">
                  <a:moveTo>
                    <a:pt x="1" y="0"/>
                  </a:moveTo>
                  <a:lnTo>
                    <a:pt x="1" y="7395"/>
                  </a:lnTo>
                  <a:lnTo>
                    <a:pt x="2798" y="7395"/>
                  </a:lnTo>
                  <a:lnTo>
                    <a:pt x="27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34"/>
            <p:cNvSpPr/>
            <p:nvPr/>
          </p:nvSpPr>
          <p:spPr>
            <a:xfrm>
              <a:off x="2949275" y="2424300"/>
              <a:ext cx="84650" cy="199650"/>
            </a:xfrm>
            <a:custGeom>
              <a:rect b="b" l="l" r="r" t="t"/>
              <a:pathLst>
                <a:path extrusionOk="0" h="7986" w="3386">
                  <a:moveTo>
                    <a:pt x="2797" y="589"/>
                  </a:moveTo>
                  <a:lnTo>
                    <a:pt x="2797" y="7397"/>
                  </a:lnTo>
                  <a:lnTo>
                    <a:pt x="589" y="7397"/>
                  </a:lnTo>
                  <a:lnTo>
                    <a:pt x="589" y="589"/>
                  </a:lnTo>
                  <a:close/>
                  <a:moveTo>
                    <a:pt x="1" y="0"/>
                  </a:moveTo>
                  <a:lnTo>
                    <a:pt x="1" y="7985"/>
                  </a:lnTo>
                  <a:lnTo>
                    <a:pt x="3386" y="7985"/>
                  </a:lnTo>
                  <a:lnTo>
                    <a:pt x="33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34"/>
            <p:cNvSpPr/>
            <p:nvPr/>
          </p:nvSpPr>
          <p:spPr>
            <a:xfrm>
              <a:off x="4855675" y="2431675"/>
              <a:ext cx="69950" cy="184900"/>
            </a:xfrm>
            <a:custGeom>
              <a:rect b="b" l="l" r="r" t="t"/>
              <a:pathLst>
                <a:path extrusionOk="0" h="7396" w="2798">
                  <a:moveTo>
                    <a:pt x="1" y="0"/>
                  </a:moveTo>
                  <a:lnTo>
                    <a:pt x="1" y="7395"/>
                  </a:lnTo>
                  <a:lnTo>
                    <a:pt x="2798" y="7395"/>
                  </a:lnTo>
                  <a:lnTo>
                    <a:pt x="27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34"/>
            <p:cNvSpPr/>
            <p:nvPr/>
          </p:nvSpPr>
          <p:spPr>
            <a:xfrm>
              <a:off x="4848325" y="2424300"/>
              <a:ext cx="84675" cy="199650"/>
            </a:xfrm>
            <a:custGeom>
              <a:rect b="b" l="l" r="r" t="t"/>
              <a:pathLst>
                <a:path extrusionOk="0" h="7986" w="3387">
                  <a:moveTo>
                    <a:pt x="2798" y="589"/>
                  </a:moveTo>
                  <a:lnTo>
                    <a:pt x="2798" y="7397"/>
                  </a:lnTo>
                  <a:lnTo>
                    <a:pt x="590" y="7397"/>
                  </a:lnTo>
                  <a:lnTo>
                    <a:pt x="590" y="589"/>
                  </a:lnTo>
                  <a:close/>
                  <a:moveTo>
                    <a:pt x="1" y="0"/>
                  </a:moveTo>
                  <a:lnTo>
                    <a:pt x="1" y="7985"/>
                  </a:lnTo>
                  <a:lnTo>
                    <a:pt x="3387" y="7985"/>
                  </a:lnTo>
                  <a:lnTo>
                    <a:pt x="338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34"/>
            <p:cNvSpPr/>
            <p:nvPr/>
          </p:nvSpPr>
          <p:spPr>
            <a:xfrm>
              <a:off x="3019925" y="1795900"/>
              <a:ext cx="1840900" cy="398750"/>
            </a:xfrm>
            <a:custGeom>
              <a:rect b="b" l="l" r="r" t="t"/>
              <a:pathLst>
                <a:path extrusionOk="0" h="15950" w="73636">
                  <a:moveTo>
                    <a:pt x="1" y="0"/>
                  </a:moveTo>
                  <a:lnTo>
                    <a:pt x="1" y="15950"/>
                  </a:lnTo>
                  <a:lnTo>
                    <a:pt x="73636" y="15950"/>
                  </a:lnTo>
                  <a:lnTo>
                    <a:pt x="736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34"/>
            <p:cNvSpPr/>
            <p:nvPr/>
          </p:nvSpPr>
          <p:spPr>
            <a:xfrm>
              <a:off x="3012575" y="1788525"/>
              <a:ext cx="1855600" cy="413500"/>
            </a:xfrm>
            <a:custGeom>
              <a:rect b="b" l="l" r="r" t="t"/>
              <a:pathLst>
                <a:path extrusionOk="0" h="16540" w="74224">
                  <a:moveTo>
                    <a:pt x="73635" y="589"/>
                  </a:moveTo>
                  <a:lnTo>
                    <a:pt x="73635" y="15950"/>
                  </a:lnTo>
                  <a:lnTo>
                    <a:pt x="590" y="15950"/>
                  </a:lnTo>
                  <a:lnTo>
                    <a:pt x="590" y="589"/>
                  </a:lnTo>
                  <a:close/>
                  <a:moveTo>
                    <a:pt x="1" y="0"/>
                  </a:moveTo>
                  <a:lnTo>
                    <a:pt x="1" y="16539"/>
                  </a:lnTo>
                  <a:lnTo>
                    <a:pt x="74224" y="16539"/>
                  </a:lnTo>
                  <a:lnTo>
                    <a:pt x="74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34"/>
            <p:cNvSpPr/>
            <p:nvPr/>
          </p:nvSpPr>
          <p:spPr>
            <a:xfrm>
              <a:off x="3409425" y="1897625"/>
              <a:ext cx="105150" cy="195325"/>
            </a:xfrm>
            <a:custGeom>
              <a:rect b="b" l="l" r="r" t="t"/>
              <a:pathLst>
                <a:path extrusionOk="0" h="7813" w="4206">
                  <a:moveTo>
                    <a:pt x="0" y="1"/>
                  </a:moveTo>
                  <a:lnTo>
                    <a:pt x="0" y="7812"/>
                  </a:lnTo>
                  <a:lnTo>
                    <a:pt x="4206" y="7812"/>
                  </a:lnTo>
                  <a:lnTo>
                    <a:pt x="4206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34"/>
            <p:cNvSpPr/>
            <p:nvPr/>
          </p:nvSpPr>
          <p:spPr>
            <a:xfrm>
              <a:off x="3402075" y="1890250"/>
              <a:ext cx="119850" cy="210050"/>
            </a:xfrm>
            <a:custGeom>
              <a:rect b="b" l="l" r="r" t="t"/>
              <a:pathLst>
                <a:path extrusionOk="0" h="8402" w="4794">
                  <a:moveTo>
                    <a:pt x="4205" y="588"/>
                  </a:moveTo>
                  <a:lnTo>
                    <a:pt x="4205" y="7812"/>
                  </a:lnTo>
                  <a:lnTo>
                    <a:pt x="589" y="7812"/>
                  </a:lnTo>
                  <a:lnTo>
                    <a:pt x="589" y="588"/>
                  </a:lnTo>
                  <a:close/>
                  <a:moveTo>
                    <a:pt x="1" y="1"/>
                  </a:moveTo>
                  <a:lnTo>
                    <a:pt x="1" y="8401"/>
                  </a:lnTo>
                  <a:lnTo>
                    <a:pt x="4793" y="8401"/>
                  </a:lnTo>
                  <a:lnTo>
                    <a:pt x="479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34"/>
            <p:cNvSpPr/>
            <p:nvPr/>
          </p:nvSpPr>
          <p:spPr>
            <a:xfrm>
              <a:off x="3248250" y="1897625"/>
              <a:ext cx="105125" cy="195325"/>
            </a:xfrm>
            <a:custGeom>
              <a:rect b="b" l="l" r="r" t="t"/>
              <a:pathLst>
                <a:path extrusionOk="0" h="7813" w="4205">
                  <a:moveTo>
                    <a:pt x="1" y="1"/>
                  </a:moveTo>
                  <a:lnTo>
                    <a:pt x="1" y="7812"/>
                  </a:lnTo>
                  <a:lnTo>
                    <a:pt x="4205" y="7812"/>
                  </a:lnTo>
                  <a:lnTo>
                    <a:pt x="4205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34"/>
            <p:cNvSpPr/>
            <p:nvPr/>
          </p:nvSpPr>
          <p:spPr>
            <a:xfrm>
              <a:off x="3240875" y="1890250"/>
              <a:ext cx="119875" cy="210050"/>
            </a:xfrm>
            <a:custGeom>
              <a:rect b="b" l="l" r="r" t="t"/>
              <a:pathLst>
                <a:path extrusionOk="0" h="8402" w="4795">
                  <a:moveTo>
                    <a:pt x="4206" y="588"/>
                  </a:moveTo>
                  <a:lnTo>
                    <a:pt x="4206" y="7812"/>
                  </a:lnTo>
                  <a:lnTo>
                    <a:pt x="590" y="7812"/>
                  </a:lnTo>
                  <a:lnTo>
                    <a:pt x="590" y="588"/>
                  </a:lnTo>
                  <a:close/>
                  <a:moveTo>
                    <a:pt x="1" y="1"/>
                  </a:moveTo>
                  <a:lnTo>
                    <a:pt x="1" y="8401"/>
                  </a:lnTo>
                  <a:lnTo>
                    <a:pt x="4795" y="8401"/>
                  </a:lnTo>
                  <a:lnTo>
                    <a:pt x="47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34"/>
            <p:cNvSpPr/>
            <p:nvPr/>
          </p:nvSpPr>
          <p:spPr>
            <a:xfrm>
              <a:off x="3108475" y="1897625"/>
              <a:ext cx="83750" cy="195325"/>
            </a:xfrm>
            <a:custGeom>
              <a:rect b="b" l="l" r="r" t="t"/>
              <a:pathLst>
                <a:path extrusionOk="0" h="7813" w="3350">
                  <a:moveTo>
                    <a:pt x="1" y="1"/>
                  </a:moveTo>
                  <a:lnTo>
                    <a:pt x="1" y="7812"/>
                  </a:lnTo>
                  <a:lnTo>
                    <a:pt x="3349" y="7812"/>
                  </a:lnTo>
                  <a:lnTo>
                    <a:pt x="3349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34"/>
            <p:cNvSpPr/>
            <p:nvPr/>
          </p:nvSpPr>
          <p:spPr>
            <a:xfrm>
              <a:off x="3101100" y="1890250"/>
              <a:ext cx="98475" cy="210050"/>
            </a:xfrm>
            <a:custGeom>
              <a:rect b="b" l="l" r="r" t="t"/>
              <a:pathLst>
                <a:path extrusionOk="0" h="8402" w="3939">
                  <a:moveTo>
                    <a:pt x="3349" y="588"/>
                  </a:moveTo>
                  <a:lnTo>
                    <a:pt x="3349" y="7812"/>
                  </a:lnTo>
                  <a:lnTo>
                    <a:pt x="589" y="7812"/>
                  </a:lnTo>
                  <a:lnTo>
                    <a:pt x="589" y="588"/>
                  </a:lnTo>
                  <a:close/>
                  <a:moveTo>
                    <a:pt x="1" y="1"/>
                  </a:moveTo>
                  <a:lnTo>
                    <a:pt x="1" y="8401"/>
                  </a:lnTo>
                  <a:lnTo>
                    <a:pt x="3938" y="8401"/>
                  </a:lnTo>
                  <a:lnTo>
                    <a:pt x="39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34"/>
            <p:cNvSpPr/>
            <p:nvPr/>
          </p:nvSpPr>
          <p:spPr>
            <a:xfrm>
              <a:off x="3570625" y="1897625"/>
              <a:ext cx="105125" cy="195325"/>
            </a:xfrm>
            <a:custGeom>
              <a:rect b="b" l="l" r="r" t="t"/>
              <a:pathLst>
                <a:path extrusionOk="0" h="7813" w="4205">
                  <a:moveTo>
                    <a:pt x="0" y="1"/>
                  </a:moveTo>
                  <a:lnTo>
                    <a:pt x="0" y="7812"/>
                  </a:lnTo>
                  <a:lnTo>
                    <a:pt x="4204" y="7812"/>
                  </a:lnTo>
                  <a:lnTo>
                    <a:pt x="4204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34"/>
            <p:cNvSpPr/>
            <p:nvPr/>
          </p:nvSpPr>
          <p:spPr>
            <a:xfrm>
              <a:off x="3563250" y="1890250"/>
              <a:ext cx="119875" cy="210050"/>
            </a:xfrm>
            <a:custGeom>
              <a:rect b="b" l="l" r="r" t="t"/>
              <a:pathLst>
                <a:path extrusionOk="0" h="8402" w="4795">
                  <a:moveTo>
                    <a:pt x="4204" y="588"/>
                  </a:moveTo>
                  <a:lnTo>
                    <a:pt x="4204" y="7812"/>
                  </a:lnTo>
                  <a:lnTo>
                    <a:pt x="589" y="7812"/>
                  </a:lnTo>
                  <a:lnTo>
                    <a:pt x="589" y="588"/>
                  </a:lnTo>
                  <a:close/>
                  <a:moveTo>
                    <a:pt x="0" y="1"/>
                  </a:moveTo>
                  <a:lnTo>
                    <a:pt x="0" y="8401"/>
                  </a:lnTo>
                  <a:lnTo>
                    <a:pt x="4794" y="8401"/>
                  </a:lnTo>
                  <a:lnTo>
                    <a:pt x="47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34"/>
            <p:cNvSpPr/>
            <p:nvPr/>
          </p:nvSpPr>
          <p:spPr>
            <a:xfrm>
              <a:off x="3731775" y="1897625"/>
              <a:ext cx="645425" cy="195325"/>
            </a:xfrm>
            <a:custGeom>
              <a:rect b="b" l="l" r="r" t="t"/>
              <a:pathLst>
                <a:path extrusionOk="0" h="7813" w="25817">
                  <a:moveTo>
                    <a:pt x="1" y="1"/>
                  </a:moveTo>
                  <a:lnTo>
                    <a:pt x="1" y="7812"/>
                  </a:lnTo>
                  <a:lnTo>
                    <a:pt x="25817" y="7812"/>
                  </a:lnTo>
                  <a:lnTo>
                    <a:pt x="25817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34"/>
            <p:cNvSpPr/>
            <p:nvPr/>
          </p:nvSpPr>
          <p:spPr>
            <a:xfrm>
              <a:off x="3724425" y="1890250"/>
              <a:ext cx="660150" cy="210050"/>
            </a:xfrm>
            <a:custGeom>
              <a:rect b="b" l="l" r="r" t="t"/>
              <a:pathLst>
                <a:path extrusionOk="0" h="8402" w="26406">
                  <a:moveTo>
                    <a:pt x="25817" y="588"/>
                  </a:moveTo>
                  <a:lnTo>
                    <a:pt x="25817" y="7812"/>
                  </a:lnTo>
                  <a:lnTo>
                    <a:pt x="590" y="7812"/>
                  </a:lnTo>
                  <a:lnTo>
                    <a:pt x="590" y="588"/>
                  </a:lnTo>
                  <a:close/>
                  <a:moveTo>
                    <a:pt x="1" y="1"/>
                  </a:moveTo>
                  <a:lnTo>
                    <a:pt x="1" y="8401"/>
                  </a:lnTo>
                  <a:lnTo>
                    <a:pt x="26405" y="8401"/>
                  </a:lnTo>
                  <a:lnTo>
                    <a:pt x="264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34"/>
            <p:cNvSpPr/>
            <p:nvPr/>
          </p:nvSpPr>
          <p:spPr>
            <a:xfrm>
              <a:off x="4499825" y="1937575"/>
              <a:ext cx="98450" cy="98400"/>
            </a:xfrm>
            <a:custGeom>
              <a:rect b="b" l="l" r="r" t="t"/>
              <a:pathLst>
                <a:path extrusionOk="0" h="3936" w="3938">
                  <a:moveTo>
                    <a:pt x="1969" y="0"/>
                  </a:moveTo>
                  <a:cubicBezTo>
                    <a:pt x="882" y="0"/>
                    <a:pt x="0" y="881"/>
                    <a:pt x="0" y="1968"/>
                  </a:cubicBezTo>
                  <a:cubicBezTo>
                    <a:pt x="0" y="3055"/>
                    <a:pt x="882" y="3936"/>
                    <a:pt x="1969" y="3936"/>
                  </a:cubicBezTo>
                  <a:cubicBezTo>
                    <a:pt x="3057" y="3936"/>
                    <a:pt x="3937" y="3055"/>
                    <a:pt x="3937" y="1968"/>
                  </a:cubicBezTo>
                  <a:cubicBezTo>
                    <a:pt x="3937" y="881"/>
                    <a:pt x="3057" y="0"/>
                    <a:pt x="19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34"/>
            <p:cNvSpPr/>
            <p:nvPr/>
          </p:nvSpPr>
          <p:spPr>
            <a:xfrm>
              <a:off x="4492475" y="1930200"/>
              <a:ext cx="113150" cy="113150"/>
            </a:xfrm>
            <a:custGeom>
              <a:rect b="b" l="l" r="r" t="t"/>
              <a:pathLst>
                <a:path extrusionOk="0" h="4526" w="4526">
                  <a:moveTo>
                    <a:pt x="2263" y="589"/>
                  </a:moveTo>
                  <a:cubicBezTo>
                    <a:pt x="3187" y="590"/>
                    <a:pt x="3936" y="1339"/>
                    <a:pt x="3936" y="2263"/>
                  </a:cubicBezTo>
                  <a:cubicBezTo>
                    <a:pt x="3936" y="2940"/>
                    <a:pt x="3529" y="3550"/>
                    <a:pt x="2903" y="3810"/>
                  </a:cubicBezTo>
                  <a:cubicBezTo>
                    <a:pt x="2696" y="3895"/>
                    <a:pt x="2479" y="3937"/>
                    <a:pt x="2264" y="3937"/>
                  </a:cubicBezTo>
                  <a:cubicBezTo>
                    <a:pt x="1828" y="3937"/>
                    <a:pt x="1400" y="3767"/>
                    <a:pt x="1080" y="3447"/>
                  </a:cubicBezTo>
                  <a:cubicBezTo>
                    <a:pt x="600" y="2967"/>
                    <a:pt x="458" y="2248"/>
                    <a:pt x="717" y="1622"/>
                  </a:cubicBezTo>
                  <a:cubicBezTo>
                    <a:pt x="975" y="997"/>
                    <a:pt x="1586" y="589"/>
                    <a:pt x="2263" y="589"/>
                  </a:cubicBezTo>
                  <a:close/>
                  <a:moveTo>
                    <a:pt x="2263" y="0"/>
                  </a:moveTo>
                  <a:cubicBezTo>
                    <a:pt x="1016" y="0"/>
                    <a:pt x="1" y="1016"/>
                    <a:pt x="1" y="2263"/>
                  </a:cubicBezTo>
                  <a:cubicBezTo>
                    <a:pt x="1" y="3510"/>
                    <a:pt x="1016" y="4526"/>
                    <a:pt x="2263" y="4526"/>
                  </a:cubicBezTo>
                  <a:cubicBezTo>
                    <a:pt x="3511" y="4526"/>
                    <a:pt x="4526" y="3510"/>
                    <a:pt x="4526" y="2263"/>
                  </a:cubicBezTo>
                  <a:cubicBezTo>
                    <a:pt x="4526" y="1016"/>
                    <a:pt x="3511" y="0"/>
                    <a:pt x="22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34"/>
            <p:cNvSpPr/>
            <p:nvPr/>
          </p:nvSpPr>
          <p:spPr>
            <a:xfrm>
              <a:off x="4688675" y="1937550"/>
              <a:ext cx="102300" cy="98425"/>
            </a:xfrm>
            <a:custGeom>
              <a:rect b="b" l="l" r="r" t="t"/>
              <a:pathLst>
                <a:path extrusionOk="0" h="3937" w="4092">
                  <a:moveTo>
                    <a:pt x="2124" y="0"/>
                  </a:moveTo>
                  <a:cubicBezTo>
                    <a:pt x="1612" y="0"/>
                    <a:pt x="1108" y="201"/>
                    <a:pt x="732" y="577"/>
                  </a:cubicBezTo>
                  <a:cubicBezTo>
                    <a:pt x="168" y="1141"/>
                    <a:pt x="1" y="1987"/>
                    <a:pt x="305" y="2722"/>
                  </a:cubicBezTo>
                  <a:cubicBezTo>
                    <a:pt x="609" y="3458"/>
                    <a:pt x="1327" y="3937"/>
                    <a:pt x="2123" y="3937"/>
                  </a:cubicBezTo>
                  <a:cubicBezTo>
                    <a:pt x="3210" y="3937"/>
                    <a:pt x="4092" y="3056"/>
                    <a:pt x="4092" y="1969"/>
                  </a:cubicBezTo>
                  <a:cubicBezTo>
                    <a:pt x="4092" y="1173"/>
                    <a:pt x="3611" y="455"/>
                    <a:pt x="2877" y="150"/>
                  </a:cubicBezTo>
                  <a:cubicBezTo>
                    <a:pt x="2633" y="49"/>
                    <a:pt x="2378" y="0"/>
                    <a:pt x="2124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34"/>
            <p:cNvSpPr/>
            <p:nvPr/>
          </p:nvSpPr>
          <p:spPr>
            <a:xfrm>
              <a:off x="4685200" y="1930200"/>
              <a:ext cx="113125" cy="113150"/>
            </a:xfrm>
            <a:custGeom>
              <a:rect b="b" l="l" r="r" t="t"/>
              <a:pathLst>
                <a:path extrusionOk="0" h="4526" w="4525">
                  <a:moveTo>
                    <a:pt x="2262" y="589"/>
                  </a:moveTo>
                  <a:cubicBezTo>
                    <a:pt x="3187" y="590"/>
                    <a:pt x="3935" y="1339"/>
                    <a:pt x="3936" y="2262"/>
                  </a:cubicBezTo>
                  <a:cubicBezTo>
                    <a:pt x="3936" y="2940"/>
                    <a:pt x="3528" y="3550"/>
                    <a:pt x="2903" y="3810"/>
                  </a:cubicBezTo>
                  <a:cubicBezTo>
                    <a:pt x="2696" y="3895"/>
                    <a:pt x="2479" y="3937"/>
                    <a:pt x="2264" y="3937"/>
                  </a:cubicBezTo>
                  <a:cubicBezTo>
                    <a:pt x="1828" y="3937"/>
                    <a:pt x="1399" y="3767"/>
                    <a:pt x="1079" y="3447"/>
                  </a:cubicBezTo>
                  <a:cubicBezTo>
                    <a:pt x="600" y="2967"/>
                    <a:pt x="456" y="2248"/>
                    <a:pt x="716" y="1622"/>
                  </a:cubicBezTo>
                  <a:cubicBezTo>
                    <a:pt x="975" y="997"/>
                    <a:pt x="1586" y="589"/>
                    <a:pt x="2262" y="589"/>
                  </a:cubicBezTo>
                  <a:close/>
                  <a:moveTo>
                    <a:pt x="2262" y="0"/>
                  </a:moveTo>
                  <a:cubicBezTo>
                    <a:pt x="1015" y="0"/>
                    <a:pt x="0" y="1016"/>
                    <a:pt x="0" y="2263"/>
                  </a:cubicBezTo>
                  <a:cubicBezTo>
                    <a:pt x="0" y="3510"/>
                    <a:pt x="1016" y="4526"/>
                    <a:pt x="2262" y="4526"/>
                  </a:cubicBezTo>
                  <a:cubicBezTo>
                    <a:pt x="3510" y="4526"/>
                    <a:pt x="4525" y="3510"/>
                    <a:pt x="4525" y="2263"/>
                  </a:cubicBezTo>
                  <a:cubicBezTo>
                    <a:pt x="4525" y="1016"/>
                    <a:pt x="3510" y="0"/>
                    <a:pt x="22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34"/>
            <p:cNvSpPr/>
            <p:nvPr/>
          </p:nvSpPr>
          <p:spPr>
            <a:xfrm>
              <a:off x="4212825" y="1937575"/>
              <a:ext cx="98425" cy="98400"/>
            </a:xfrm>
            <a:custGeom>
              <a:rect b="b" l="l" r="r" t="t"/>
              <a:pathLst>
                <a:path extrusionOk="0" h="3936" w="3937">
                  <a:moveTo>
                    <a:pt x="1969" y="0"/>
                  </a:moveTo>
                  <a:cubicBezTo>
                    <a:pt x="881" y="0"/>
                    <a:pt x="1" y="881"/>
                    <a:pt x="1" y="1968"/>
                  </a:cubicBezTo>
                  <a:cubicBezTo>
                    <a:pt x="1" y="3055"/>
                    <a:pt x="881" y="3936"/>
                    <a:pt x="1969" y="3936"/>
                  </a:cubicBezTo>
                  <a:cubicBezTo>
                    <a:pt x="3056" y="3936"/>
                    <a:pt x="3936" y="3055"/>
                    <a:pt x="3936" y="1968"/>
                  </a:cubicBezTo>
                  <a:cubicBezTo>
                    <a:pt x="3936" y="881"/>
                    <a:pt x="3056" y="0"/>
                    <a:pt x="19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34"/>
            <p:cNvSpPr/>
            <p:nvPr/>
          </p:nvSpPr>
          <p:spPr>
            <a:xfrm>
              <a:off x="4205475" y="1930200"/>
              <a:ext cx="113150" cy="113150"/>
            </a:xfrm>
            <a:custGeom>
              <a:rect b="b" l="l" r="r" t="t"/>
              <a:pathLst>
                <a:path extrusionOk="0" h="4526" w="4526">
                  <a:moveTo>
                    <a:pt x="2262" y="589"/>
                  </a:moveTo>
                  <a:cubicBezTo>
                    <a:pt x="3186" y="590"/>
                    <a:pt x="3935" y="1339"/>
                    <a:pt x="3936" y="2263"/>
                  </a:cubicBezTo>
                  <a:cubicBezTo>
                    <a:pt x="3936" y="2940"/>
                    <a:pt x="3528" y="3550"/>
                    <a:pt x="2903" y="3810"/>
                  </a:cubicBezTo>
                  <a:cubicBezTo>
                    <a:pt x="2696" y="3895"/>
                    <a:pt x="2479" y="3937"/>
                    <a:pt x="2264" y="3937"/>
                  </a:cubicBezTo>
                  <a:cubicBezTo>
                    <a:pt x="1828" y="3937"/>
                    <a:pt x="1399" y="3767"/>
                    <a:pt x="1079" y="3447"/>
                  </a:cubicBezTo>
                  <a:cubicBezTo>
                    <a:pt x="601" y="2967"/>
                    <a:pt x="457" y="2248"/>
                    <a:pt x="716" y="1623"/>
                  </a:cubicBezTo>
                  <a:cubicBezTo>
                    <a:pt x="975" y="997"/>
                    <a:pt x="1585" y="589"/>
                    <a:pt x="2262" y="589"/>
                  </a:cubicBezTo>
                  <a:close/>
                  <a:moveTo>
                    <a:pt x="2262" y="0"/>
                  </a:moveTo>
                  <a:cubicBezTo>
                    <a:pt x="1015" y="0"/>
                    <a:pt x="1" y="1016"/>
                    <a:pt x="1" y="2263"/>
                  </a:cubicBezTo>
                  <a:cubicBezTo>
                    <a:pt x="1" y="3510"/>
                    <a:pt x="1015" y="4526"/>
                    <a:pt x="2262" y="4526"/>
                  </a:cubicBezTo>
                  <a:cubicBezTo>
                    <a:pt x="3510" y="4526"/>
                    <a:pt x="4525" y="3510"/>
                    <a:pt x="4525" y="2263"/>
                  </a:cubicBezTo>
                  <a:cubicBezTo>
                    <a:pt x="4525" y="1016"/>
                    <a:pt x="3510" y="0"/>
                    <a:pt x="22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34"/>
            <p:cNvSpPr/>
            <p:nvPr/>
          </p:nvSpPr>
          <p:spPr>
            <a:xfrm>
              <a:off x="3089800" y="2194625"/>
              <a:ext cx="1701175" cy="136575"/>
            </a:xfrm>
            <a:custGeom>
              <a:rect b="b" l="l" r="r" t="t"/>
              <a:pathLst>
                <a:path extrusionOk="0" h="5463" w="68047">
                  <a:moveTo>
                    <a:pt x="1" y="1"/>
                  </a:moveTo>
                  <a:lnTo>
                    <a:pt x="1" y="5462"/>
                  </a:lnTo>
                  <a:lnTo>
                    <a:pt x="68047" y="5462"/>
                  </a:lnTo>
                  <a:lnTo>
                    <a:pt x="680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34"/>
            <p:cNvSpPr/>
            <p:nvPr/>
          </p:nvSpPr>
          <p:spPr>
            <a:xfrm>
              <a:off x="3082425" y="2187275"/>
              <a:ext cx="1715900" cy="151300"/>
            </a:xfrm>
            <a:custGeom>
              <a:rect b="b" l="l" r="r" t="t"/>
              <a:pathLst>
                <a:path extrusionOk="0" h="6052" w="68636">
                  <a:moveTo>
                    <a:pt x="68047" y="589"/>
                  </a:moveTo>
                  <a:lnTo>
                    <a:pt x="68047" y="5461"/>
                  </a:lnTo>
                  <a:lnTo>
                    <a:pt x="590" y="5461"/>
                  </a:lnTo>
                  <a:lnTo>
                    <a:pt x="590" y="589"/>
                  </a:lnTo>
                  <a:close/>
                  <a:moveTo>
                    <a:pt x="1" y="1"/>
                  </a:moveTo>
                  <a:lnTo>
                    <a:pt x="1" y="6051"/>
                  </a:lnTo>
                  <a:lnTo>
                    <a:pt x="68636" y="6051"/>
                  </a:lnTo>
                  <a:lnTo>
                    <a:pt x="686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34"/>
            <p:cNvSpPr/>
            <p:nvPr/>
          </p:nvSpPr>
          <p:spPr>
            <a:xfrm>
              <a:off x="3019925" y="2331175"/>
              <a:ext cx="1840900" cy="398750"/>
            </a:xfrm>
            <a:custGeom>
              <a:rect b="b" l="l" r="r" t="t"/>
              <a:pathLst>
                <a:path extrusionOk="0" h="15950" w="73636">
                  <a:moveTo>
                    <a:pt x="1" y="0"/>
                  </a:moveTo>
                  <a:lnTo>
                    <a:pt x="1" y="15950"/>
                  </a:lnTo>
                  <a:lnTo>
                    <a:pt x="73636" y="15950"/>
                  </a:lnTo>
                  <a:lnTo>
                    <a:pt x="736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34"/>
            <p:cNvSpPr/>
            <p:nvPr/>
          </p:nvSpPr>
          <p:spPr>
            <a:xfrm>
              <a:off x="3012575" y="2323825"/>
              <a:ext cx="1855600" cy="413475"/>
            </a:xfrm>
            <a:custGeom>
              <a:rect b="b" l="l" r="r" t="t"/>
              <a:pathLst>
                <a:path extrusionOk="0" h="16539" w="74224">
                  <a:moveTo>
                    <a:pt x="73635" y="589"/>
                  </a:moveTo>
                  <a:lnTo>
                    <a:pt x="73635" y="15949"/>
                  </a:lnTo>
                  <a:lnTo>
                    <a:pt x="590" y="15949"/>
                  </a:lnTo>
                  <a:lnTo>
                    <a:pt x="590" y="589"/>
                  </a:lnTo>
                  <a:close/>
                  <a:moveTo>
                    <a:pt x="1" y="1"/>
                  </a:moveTo>
                  <a:lnTo>
                    <a:pt x="1" y="16539"/>
                  </a:lnTo>
                  <a:lnTo>
                    <a:pt x="74224" y="16539"/>
                  </a:lnTo>
                  <a:lnTo>
                    <a:pt x="74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34"/>
            <p:cNvSpPr/>
            <p:nvPr/>
          </p:nvSpPr>
          <p:spPr>
            <a:xfrm>
              <a:off x="3248250" y="2432900"/>
              <a:ext cx="105125" cy="195325"/>
            </a:xfrm>
            <a:custGeom>
              <a:rect b="b" l="l" r="r" t="t"/>
              <a:pathLst>
                <a:path extrusionOk="0" h="7813" w="4205">
                  <a:moveTo>
                    <a:pt x="1" y="1"/>
                  </a:moveTo>
                  <a:lnTo>
                    <a:pt x="1" y="7812"/>
                  </a:lnTo>
                  <a:lnTo>
                    <a:pt x="4205" y="7812"/>
                  </a:lnTo>
                  <a:lnTo>
                    <a:pt x="4205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34"/>
            <p:cNvSpPr/>
            <p:nvPr/>
          </p:nvSpPr>
          <p:spPr>
            <a:xfrm>
              <a:off x="3240875" y="2425525"/>
              <a:ext cx="119875" cy="210050"/>
            </a:xfrm>
            <a:custGeom>
              <a:rect b="b" l="l" r="r" t="t"/>
              <a:pathLst>
                <a:path extrusionOk="0" h="8402" w="4795">
                  <a:moveTo>
                    <a:pt x="4206" y="588"/>
                  </a:moveTo>
                  <a:lnTo>
                    <a:pt x="4206" y="7813"/>
                  </a:lnTo>
                  <a:lnTo>
                    <a:pt x="590" y="7813"/>
                  </a:lnTo>
                  <a:lnTo>
                    <a:pt x="590" y="588"/>
                  </a:lnTo>
                  <a:close/>
                  <a:moveTo>
                    <a:pt x="1" y="1"/>
                  </a:moveTo>
                  <a:lnTo>
                    <a:pt x="1" y="8401"/>
                  </a:lnTo>
                  <a:lnTo>
                    <a:pt x="4795" y="8401"/>
                  </a:lnTo>
                  <a:lnTo>
                    <a:pt x="47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34"/>
            <p:cNvSpPr/>
            <p:nvPr/>
          </p:nvSpPr>
          <p:spPr>
            <a:xfrm>
              <a:off x="3570625" y="2432900"/>
              <a:ext cx="105125" cy="195325"/>
            </a:xfrm>
            <a:custGeom>
              <a:rect b="b" l="l" r="r" t="t"/>
              <a:pathLst>
                <a:path extrusionOk="0" h="7813" w="4205">
                  <a:moveTo>
                    <a:pt x="0" y="1"/>
                  </a:moveTo>
                  <a:lnTo>
                    <a:pt x="0" y="7812"/>
                  </a:lnTo>
                  <a:lnTo>
                    <a:pt x="4204" y="7812"/>
                  </a:lnTo>
                  <a:lnTo>
                    <a:pt x="4204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34"/>
            <p:cNvSpPr/>
            <p:nvPr/>
          </p:nvSpPr>
          <p:spPr>
            <a:xfrm>
              <a:off x="3563250" y="2425525"/>
              <a:ext cx="119875" cy="210050"/>
            </a:xfrm>
            <a:custGeom>
              <a:rect b="b" l="l" r="r" t="t"/>
              <a:pathLst>
                <a:path extrusionOk="0" h="8402" w="4795">
                  <a:moveTo>
                    <a:pt x="4204" y="588"/>
                  </a:moveTo>
                  <a:lnTo>
                    <a:pt x="4204" y="7813"/>
                  </a:lnTo>
                  <a:lnTo>
                    <a:pt x="589" y="7813"/>
                  </a:lnTo>
                  <a:lnTo>
                    <a:pt x="589" y="588"/>
                  </a:lnTo>
                  <a:close/>
                  <a:moveTo>
                    <a:pt x="0" y="1"/>
                  </a:moveTo>
                  <a:lnTo>
                    <a:pt x="0" y="8401"/>
                  </a:lnTo>
                  <a:lnTo>
                    <a:pt x="4794" y="8401"/>
                  </a:lnTo>
                  <a:lnTo>
                    <a:pt x="47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34"/>
            <p:cNvSpPr/>
            <p:nvPr/>
          </p:nvSpPr>
          <p:spPr>
            <a:xfrm>
              <a:off x="3409425" y="2432900"/>
              <a:ext cx="105150" cy="195325"/>
            </a:xfrm>
            <a:custGeom>
              <a:rect b="b" l="l" r="r" t="t"/>
              <a:pathLst>
                <a:path extrusionOk="0" h="7813" w="4206">
                  <a:moveTo>
                    <a:pt x="0" y="1"/>
                  </a:moveTo>
                  <a:lnTo>
                    <a:pt x="0" y="7812"/>
                  </a:lnTo>
                  <a:lnTo>
                    <a:pt x="4206" y="7812"/>
                  </a:lnTo>
                  <a:lnTo>
                    <a:pt x="4206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34"/>
            <p:cNvSpPr/>
            <p:nvPr/>
          </p:nvSpPr>
          <p:spPr>
            <a:xfrm>
              <a:off x="3402075" y="2425525"/>
              <a:ext cx="119850" cy="210050"/>
            </a:xfrm>
            <a:custGeom>
              <a:rect b="b" l="l" r="r" t="t"/>
              <a:pathLst>
                <a:path extrusionOk="0" h="8402" w="4794">
                  <a:moveTo>
                    <a:pt x="4205" y="588"/>
                  </a:moveTo>
                  <a:lnTo>
                    <a:pt x="4205" y="7813"/>
                  </a:lnTo>
                  <a:lnTo>
                    <a:pt x="589" y="7813"/>
                  </a:lnTo>
                  <a:lnTo>
                    <a:pt x="589" y="588"/>
                  </a:lnTo>
                  <a:close/>
                  <a:moveTo>
                    <a:pt x="1" y="1"/>
                  </a:moveTo>
                  <a:lnTo>
                    <a:pt x="1" y="8401"/>
                  </a:lnTo>
                  <a:lnTo>
                    <a:pt x="4793" y="8401"/>
                  </a:lnTo>
                  <a:lnTo>
                    <a:pt x="479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34"/>
            <p:cNvSpPr/>
            <p:nvPr/>
          </p:nvSpPr>
          <p:spPr>
            <a:xfrm>
              <a:off x="3108475" y="2432900"/>
              <a:ext cx="83750" cy="195325"/>
            </a:xfrm>
            <a:custGeom>
              <a:rect b="b" l="l" r="r" t="t"/>
              <a:pathLst>
                <a:path extrusionOk="0" h="7813" w="3350">
                  <a:moveTo>
                    <a:pt x="1" y="1"/>
                  </a:moveTo>
                  <a:lnTo>
                    <a:pt x="1" y="7812"/>
                  </a:lnTo>
                  <a:lnTo>
                    <a:pt x="3349" y="7812"/>
                  </a:lnTo>
                  <a:lnTo>
                    <a:pt x="3349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34"/>
            <p:cNvSpPr/>
            <p:nvPr/>
          </p:nvSpPr>
          <p:spPr>
            <a:xfrm>
              <a:off x="3101100" y="2425525"/>
              <a:ext cx="98475" cy="210050"/>
            </a:xfrm>
            <a:custGeom>
              <a:rect b="b" l="l" r="r" t="t"/>
              <a:pathLst>
                <a:path extrusionOk="0" h="8402" w="3939">
                  <a:moveTo>
                    <a:pt x="3349" y="588"/>
                  </a:moveTo>
                  <a:lnTo>
                    <a:pt x="3349" y="7813"/>
                  </a:lnTo>
                  <a:lnTo>
                    <a:pt x="589" y="7813"/>
                  </a:lnTo>
                  <a:lnTo>
                    <a:pt x="589" y="588"/>
                  </a:lnTo>
                  <a:close/>
                  <a:moveTo>
                    <a:pt x="1" y="1"/>
                  </a:moveTo>
                  <a:lnTo>
                    <a:pt x="1" y="8401"/>
                  </a:lnTo>
                  <a:lnTo>
                    <a:pt x="3938" y="8401"/>
                  </a:lnTo>
                  <a:lnTo>
                    <a:pt x="39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34"/>
            <p:cNvSpPr/>
            <p:nvPr/>
          </p:nvSpPr>
          <p:spPr>
            <a:xfrm>
              <a:off x="3731775" y="2432900"/>
              <a:ext cx="645425" cy="195325"/>
            </a:xfrm>
            <a:custGeom>
              <a:rect b="b" l="l" r="r" t="t"/>
              <a:pathLst>
                <a:path extrusionOk="0" h="7813" w="25817">
                  <a:moveTo>
                    <a:pt x="1" y="1"/>
                  </a:moveTo>
                  <a:lnTo>
                    <a:pt x="1" y="7812"/>
                  </a:lnTo>
                  <a:lnTo>
                    <a:pt x="25817" y="7812"/>
                  </a:lnTo>
                  <a:lnTo>
                    <a:pt x="25817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34"/>
            <p:cNvSpPr/>
            <p:nvPr/>
          </p:nvSpPr>
          <p:spPr>
            <a:xfrm>
              <a:off x="3724425" y="2425525"/>
              <a:ext cx="660150" cy="210050"/>
            </a:xfrm>
            <a:custGeom>
              <a:rect b="b" l="l" r="r" t="t"/>
              <a:pathLst>
                <a:path extrusionOk="0" h="8402" w="26406">
                  <a:moveTo>
                    <a:pt x="25817" y="588"/>
                  </a:moveTo>
                  <a:lnTo>
                    <a:pt x="25817" y="7813"/>
                  </a:lnTo>
                  <a:lnTo>
                    <a:pt x="590" y="7813"/>
                  </a:lnTo>
                  <a:lnTo>
                    <a:pt x="590" y="588"/>
                  </a:lnTo>
                  <a:close/>
                  <a:moveTo>
                    <a:pt x="1" y="1"/>
                  </a:moveTo>
                  <a:lnTo>
                    <a:pt x="1" y="8401"/>
                  </a:lnTo>
                  <a:lnTo>
                    <a:pt x="26405" y="8401"/>
                  </a:lnTo>
                  <a:lnTo>
                    <a:pt x="264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34"/>
            <p:cNvSpPr/>
            <p:nvPr/>
          </p:nvSpPr>
          <p:spPr>
            <a:xfrm>
              <a:off x="4499825" y="2472850"/>
              <a:ext cx="98450" cy="98400"/>
            </a:xfrm>
            <a:custGeom>
              <a:rect b="b" l="l" r="r" t="t"/>
              <a:pathLst>
                <a:path extrusionOk="0" h="3936" w="3938">
                  <a:moveTo>
                    <a:pt x="1969" y="0"/>
                  </a:moveTo>
                  <a:cubicBezTo>
                    <a:pt x="882" y="0"/>
                    <a:pt x="0" y="881"/>
                    <a:pt x="0" y="1969"/>
                  </a:cubicBezTo>
                  <a:cubicBezTo>
                    <a:pt x="0" y="3055"/>
                    <a:pt x="882" y="3936"/>
                    <a:pt x="1969" y="3936"/>
                  </a:cubicBezTo>
                  <a:cubicBezTo>
                    <a:pt x="3057" y="3936"/>
                    <a:pt x="3937" y="3055"/>
                    <a:pt x="3937" y="1969"/>
                  </a:cubicBezTo>
                  <a:cubicBezTo>
                    <a:pt x="3937" y="881"/>
                    <a:pt x="3057" y="0"/>
                    <a:pt x="1969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34"/>
            <p:cNvSpPr/>
            <p:nvPr/>
          </p:nvSpPr>
          <p:spPr>
            <a:xfrm>
              <a:off x="4492475" y="2465475"/>
              <a:ext cx="113150" cy="113150"/>
            </a:xfrm>
            <a:custGeom>
              <a:rect b="b" l="l" r="r" t="t"/>
              <a:pathLst>
                <a:path extrusionOk="0" h="4526" w="4526">
                  <a:moveTo>
                    <a:pt x="2263" y="589"/>
                  </a:moveTo>
                  <a:lnTo>
                    <a:pt x="2263" y="590"/>
                  </a:lnTo>
                  <a:cubicBezTo>
                    <a:pt x="3187" y="590"/>
                    <a:pt x="3935" y="1339"/>
                    <a:pt x="3937" y="2264"/>
                  </a:cubicBezTo>
                  <a:cubicBezTo>
                    <a:pt x="3936" y="2940"/>
                    <a:pt x="3529" y="3551"/>
                    <a:pt x="2903" y="3810"/>
                  </a:cubicBezTo>
                  <a:cubicBezTo>
                    <a:pt x="2696" y="3895"/>
                    <a:pt x="2479" y="3937"/>
                    <a:pt x="2264" y="3937"/>
                  </a:cubicBezTo>
                  <a:cubicBezTo>
                    <a:pt x="1828" y="3937"/>
                    <a:pt x="1400" y="3767"/>
                    <a:pt x="1080" y="3447"/>
                  </a:cubicBezTo>
                  <a:cubicBezTo>
                    <a:pt x="600" y="2968"/>
                    <a:pt x="458" y="2248"/>
                    <a:pt x="717" y="1622"/>
                  </a:cubicBezTo>
                  <a:cubicBezTo>
                    <a:pt x="975" y="997"/>
                    <a:pt x="1586" y="589"/>
                    <a:pt x="2263" y="589"/>
                  </a:cubicBezTo>
                  <a:close/>
                  <a:moveTo>
                    <a:pt x="2263" y="0"/>
                  </a:moveTo>
                  <a:cubicBezTo>
                    <a:pt x="1016" y="0"/>
                    <a:pt x="1" y="1016"/>
                    <a:pt x="1" y="2264"/>
                  </a:cubicBezTo>
                  <a:cubicBezTo>
                    <a:pt x="1" y="3510"/>
                    <a:pt x="1016" y="4526"/>
                    <a:pt x="2263" y="4526"/>
                  </a:cubicBezTo>
                  <a:cubicBezTo>
                    <a:pt x="3511" y="4526"/>
                    <a:pt x="4526" y="3510"/>
                    <a:pt x="4526" y="2264"/>
                  </a:cubicBezTo>
                  <a:cubicBezTo>
                    <a:pt x="4526" y="1016"/>
                    <a:pt x="3511" y="0"/>
                    <a:pt x="22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34"/>
            <p:cNvSpPr/>
            <p:nvPr/>
          </p:nvSpPr>
          <p:spPr>
            <a:xfrm>
              <a:off x="4688675" y="2472825"/>
              <a:ext cx="102300" cy="98425"/>
            </a:xfrm>
            <a:custGeom>
              <a:rect b="b" l="l" r="r" t="t"/>
              <a:pathLst>
                <a:path extrusionOk="0" h="3937" w="4092">
                  <a:moveTo>
                    <a:pt x="2124" y="1"/>
                  </a:moveTo>
                  <a:cubicBezTo>
                    <a:pt x="1612" y="1"/>
                    <a:pt x="1108" y="201"/>
                    <a:pt x="732" y="577"/>
                  </a:cubicBezTo>
                  <a:cubicBezTo>
                    <a:pt x="168" y="1141"/>
                    <a:pt x="1" y="1987"/>
                    <a:pt x="305" y="2723"/>
                  </a:cubicBezTo>
                  <a:cubicBezTo>
                    <a:pt x="609" y="3458"/>
                    <a:pt x="1327" y="3937"/>
                    <a:pt x="2123" y="3937"/>
                  </a:cubicBezTo>
                  <a:cubicBezTo>
                    <a:pt x="3210" y="3937"/>
                    <a:pt x="4092" y="3056"/>
                    <a:pt x="4092" y="1970"/>
                  </a:cubicBezTo>
                  <a:cubicBezTo>
                    <a:pt x="4092" y="1174"/>
                    <a:pt x="3611" y="455"/>
                    <a:pt x="2877" y="150"/>
                  </a:cubicBezTo>
                  <a:cubicBezTo>
                    <a:pt x="2633" y="50"/>
                    <a:pt x="2378" y="1"/>
                    <a:pt x="21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34"/>
            <p:cNvSpPr/>
            <p:nvPr/>
          </p:nvSpPr>
          <p:spPr>
            <a:xfrm>
              <a:off x="4685200" y="2465475"/>
              <a:ext cx="113125" cy="113150"/>
            </a:xfrm>
            <a:custGeom>
              <a:rect b="b" l="l" r="r" t="t"/>
              <a:pathLst>
                <a:path extrusionOk="0" h="4526" w="4525">
                  <a:moveTo>
                    <a:pt x="2262" y="589"/>
                  </a:moveTo>
                  <a:lnTo>
                    <a:pt x="2262" y="590"/>
                  </a:lnTo>
                  <a:cubicBezTo>
                    <a:pt x="3186" y="590"/>
                    <a:pt x="3935" y="1339"/>
                    <a:pt x="3936" y="2264"/>
                  </a:cubicBezTo>
                  <a:cubicBezTo>
                    <a:pt x="3936" y="2940"/>
                    <a:pt x="3528" y="3551"/>
                    <a:pt x="2903" y="3810"/>
                  </a:cubicBezTo>
                  <a:cubicBezTo>
                    <a:pt x="2696" y="3895"/>
                    <a:pt x="2479" y="3937"/>
                    <a:pt x="2264" y="3937"/>
                  </a:cubicBezTo>
                  <a:cubicBezTo>
                    <a:pt x="1828" y="3937"/>
                    <a:pt x="1399" y="3767"/>
                    <a:pt x="1079" y="3447"/>
                  </a:cubicBezTo>
                  <a:cubicBezTo>
                    <a:pt x="600" y="2968"/>
                    <a:pt x="456" y="2248"/>
                    <a:pt x="716" y="1622"/>
                  </a:cubicBezTo>
                  <a:cubicBezTo>
                    <a:pt x="975" y="997"/>
                    <a:pt x="1586" y="589"/>
                    <a:pt x="2262" y="589"/>
                  </a:cubicBezTo>
                  <a:close/>
                  <a:moveTo>
                    <a:pt x="2262" y="0"/>
                  </a:moveTo>
                  <a:cubicBezTo>
                    <a:pt x="1016" y="0"/>
                    <a:pt x="0" y="1016"/>
                    <a:pt x="0" y="2264"/>
                  </a:cubicBezTo>
                  <a:cubicBezTo>
                    <a:pt x="0" y="3510"/>
                    <a:pt x="1016" y="4526"/>
                    <a:pt x="2262" y="4526"/>
                  </a:cubicBezTo>
                  <a:cubicBezTo>
                    <a:pt x="3510" y="4526"/>
                    <a:pt x="4525" y="3510"/>
                    <a:pt x="4525" y="2264"/>
                  </a:cubicBezTo>
                  <a:cubicBezTo>
                    <a:pt x="4525" y="1016"/>
                    <a:pt x="3510" y="0"/>
                    <a:pt x="22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34"/>
            <p:cNvSpPr/>
            <p:nvPr/>
          </p:nvSpPr>
          <p:spPr>
            <a:xfrm>
              <a:off x="4212825" y="2472850"/>
              <a:ext cx="98425" cy="98400"/>
            </a:xfrm>
            <a:custGeom>
              <a:rect b="b" l="l" r="r" t="t"/>
              <a:pathLst>
                <a:path extrusionOk="0" h="3936" w="3937">
                  <a:moveTo>
                    <a:pt x="1969" y="0"/>
                  </a:moveTo>
                  <a:cubicBezTo>
                    <a:pt x="881" y="0"/>
                    <a:pt x="1" y="881"/>
                    <a:pt x="1" y="1969"/>
                  </a:cubicBezTo>
                  <a:cubicBezTo>
                    <a:pt x="1" y="3055"/>
                    <a:pt x="881" y="3936"/>
                    <a:pt x="1969" y="3936"/>
                  </a:cubicBezTo>
                  <a:cubicBezTo>
                    <a:pt x="3056" y="3936"/>
                    <a:pt x="3936" y="3055"/>
                    <a:pt x="3936" y="1969"/>
                  </a:cubicBezTo>
                  <a:cubicBezTo>
                    <a:pt x="3936" y="881"/>
                    <a:pt x="3056" y="0"/>
                    <a:pt x="19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34"/>
            <p:cNvSpPr/>
            <p:nvPr/>
          </p:nvSpPr>
          <p:spPr>
            <a:xfrm>
              <a:off x="4205450" y="2465475"/>
              <a:ext cx="113175" cy="113150"/>
            </a:xfrm>
            <a:custGeom>
              <a:rect b="b" l="l" r="r" t="t"/>
              <a:pathLst>
                <a:path extrusionOk="0" h="4526" w="4527">
                  <a:moveTo>
                    <a:pt x="2263" y="589"/>
                  </a:moveTo>
                  <a:lnTo>
                    <a:pt x="2263" y="590"/>
                  </a:lnTo>
                  <a:cubicBezTo>
                    <a:pt x="3187" y="590"/>
                    <a:pt x="3935" y="1339"/>
                    <a:pt x="3936" y="2264"/>
                  </a:cubicBezTo>
                  <a:cubicBezTo>
                    <a:pt x="3936" y="2940"/>
                    <a:pt x="3528" y="3551"/>
                    <a:pt x="2903" y="3810"/>
                  </a:cubicBezTo>
                  <a:cubicBezTo>
                    <a:pt x="2697" y="3895"/>
                    <a:pt x="2479" y="3937"/>
                    <a:pt x="2264" y="3937"/>
                  </a:cubicBezTo>
                  <a:cubicBezTo>
                    <a:pt x="1828" y="3937"/>
                    <a:pt x="1400" y="3767"/>
                    <a:pt x="1080" y="3447"/>
                  </a:cubicBezTo>
                  <a:cubicBezTo>
                    <a:pt x="601" y="2968"/>
                    <a:pt x="458" y="2248"/>
                    <a:pt x="717" y="1622"/>
                  </a:cubicBezTo>
                  <a:cubicBezTo>
                    <a:pt x="976" y="997"/>
                    <a:pt x="1586" y="589"/>
                    <a:pt x="2263" y="589"/>
                  </a:cubicBezTo>
                  <a:close/>
                  <a:moveTo>
                    <a:pt x="2263" y="0"/>
                  </a:moveTo>
                  <a:cubicBezTo>
                    <a:pt x="1016" y="0"/>
                    <a:pt x="1" y="1016"/>
                    <a:pt x="1" y="2264"/>
                  </a:cubicBezTo>
                  <a:cubicBezTo>
                    <a:pt x="1" y="3510"/>
                    <a:pt x="1016" y="4526"/>
                    <a:pt x="2263" y="4526"/>
                  </a:cubicBezTo>
                  <a:cubicBezTo>
                    <a:pt x="3511" y="4526"/>
                    <a:pt x="4526" y="3510"/>
                    <a:pt x="4526" y="2264"/>
                  </a:cubicBezTo>
                  <a:cubicBezTo>
                    <a:pt x="4526" y="1016"/>
                    <a:pt x="3511" y="0"/>
                    <a:pt x="22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34"/>
            <p:cNvSpPr/>
            <p:nvPr/>
          </p:nvSpPr>
          <p:spPr>
            <a:xfrm>
              <a:off x="3089800" y="2729900"/>
              <a:ext cx="1701175" cy="136575"/>
            </a:xfrm>
            <a:custGeom>
              <a:rect b="b" l="l" r="r" t="t"/>
              <a:pathLst>
                <a:path extrusionOk="0" h="5463" w="68047">
                  <a:moveTo>
                    <a:pt x="1" y="1"/>
                  </a:moveTo>
                  <a:lnTo>
                    <a:pt x="1" y="5463"/>
                  </a:lnTo>
                  <a:lnTo>
                    <a:pt x="68047" y="5463"/>
                  </a:lnTo>
                  <a:lnTo>
                    <a:pt x="680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34"/>
            <p:cNvSpPr/>
            <p:nvPr/>
          </p:nvSpPr>
          <p:spPr>
            <a:xfrm>
              <a:off x="3082425" y="2722550"/>
              <a:ext cx="1715900" cy="151300"/>
            </a:xfrm>
            <a:custGeom>
              <a:rect b="b" l="l" r="r" t="t"/>
              <a:pathLst>
                <a:path extrusionOk="0" h="6052" w="68636">
                  <a:moveTo>
                    <a:pt x="68047" y="590"/>
                  </a:moveTo>
                  <a:lnTo>
                    <a:pt x="68047" y="5462"/>
                  </a:lnTo>
                  <a:lnTo>
                    <a:pt x="590" y="5462"/>
                  </a:lnTo>
                  <a:lnTo>
                    <a:pt x="590" y="590"/>
                  </a:lnTo>
                  <a:close/>
                  <a:moveTo>
                    <a:pt x="1" y="1"/>
                  </a:moveTo>
                  <a:lnTo>
                    <a:pt x="1" y="6052"/>
                  </a:lnTo>
                  <a:lnTo>
                    <a:pt x="68636" y="6052"/>
                  </a:lnTo>
                  <a:lnTo>
                    <a:pt x="686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34"/>
            <p:cNvSpPr/>
            <p:nvPr/>
          </p:nvSpPr>
          <p:spPr>
            <a:xfrm>
              <a:off x="3019925" y="2866450"/>
              <a:ext cx="1840900" cy="398775"/>
            </a:xfrm>
            <a:custGeom>
              <a:rect b="b" l="l" r="r" t="t"/>
              <a:pathLst>
                <a:path extrusionOk="0" h="15951" w="73636">
                  <a:moveTo>
                    <a:pt x="1" y="1"/>
                  </a:moveTo>
                  <a:lnTo>
                    <a:pt x="1" y="15951"/>
                  </a:lnTo>
                  <a:lnTo>
                    <a:pt x="73636" y="15951"/>
                  </a:lnTo>
                  <a:lnTo>
                    <a:pt x="736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34"/>
            <p:cNvSpPr/>
            <p:nvPr/>
          </p:nvSpPr>
          <p:spPr>
            <a:xfrm>
              <a:off x="3012575" y="2859100"/>
              <a:ext cx="1855600" cy="413475"/>
            </a:xfrm>
            <a:custGeom>
              <a:rect b="b" l="l" r="r" t="t"/>
              <a:pathLst>
                <a:path extrusionOk="0" h="16539" w="74224">
                  <a:moveTo>
                    <a:pt x="73635" y="590"/>
                  </a:moveTo>
                  <a:lnTo>
                    <a:pt x="73635" y="15949"/>
                  </a:lnTo>
                  <a:lnTo>
                    <a:pt x="590" y="15949"/>
                  </a:lnTo>
                  <a:lnTo>
                    <a:pt x="590" y="590"/>
                  </a:lnTo>
                  <a:close/>
                  <a:moveTo>
                    <a:pt x="1" y="1"/>
                  </a:moveTo>
                  <a:lnTo>
                    <a:pt x="1" y="16539"/>
                  </a:lnTo>
                  <a:lnTo>
                    <a:pt x="74224" y="16539"/>
                  </a:lnTo>
                  <a:lnTo>
                    <a:pt x="74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34"/>
            <p:cNvSpPr/>
            <p:nvPr/>
          </p:nvSpPr>
          <p:spPr>
            <a:xfrm>
              <a:off x="3409425" y="2968175"/>
              <a:ext cx="105150" cy="195325"/>
            </a:xfrm>
            <a:custGeom>
              <a:rect b="b" l="l" r="r" t="t"/>
              <a:pathLst>
                <a:path extrusionOk="0" h="7813" w="4206">
                  <a:moveTo>
                    <a:pt x="0" y="1"/>
                  </a:moveTo>
                  <a:lnTo>
                    <a:pt x="0" y="7813"/>
                  </a:lnTo>
                  <a:lnTo>
                    <a:pt x="4206" y="7813"/>
                  </a:lnTo>
                  <a:lnTo>
                    <a:pt x="4206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34"/>
            <p:cNvSpPr/>
            <p:nvPr/>
          </p:nvSpPr>
          <p:spPr>
            <a:xfrm>
              <a:off x="3402075" y="2960825"/>
              <a:ext cx="119850" cy="210025"/>
            </a:xfrm>
            <a:custGeom>
              <a:rect b="b" l="l" r="r" t="t"/>
              <a:pathLst>
                <a:path extrusionOk="0" h="8401" w="4794">
                  <a:moveTo>
                    <a:pt x="4205" y="590"/>
                  </a:moveTo>
                  <a:lnTo>
                    <a:pt x="4205" y="7812"/>
                  </a:lnTo>
                  <a:lnTo>
                    <a:pt x="589" y="7812"/>
                  </a:lnTo>
                  <a:lnTo>
                    <a:pt x="589" y="590"/>
                  </a:lnTo>
                  <a:close/>
                  <a:moveTo>
                    <a:pt x="1" y="1"/>
                  </a:moveTo>
                  <a:lnTo>
                    <a:pt x="1" y="8401"/>
                  </a:lnTo>
                  <a:lnTo>
                    <a:pt x="4793" y="8401"/>
                  </a:lnTo>
                  <a:lnTo>
                    <a:pt x="479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34"/>
            <p:cNvSpPr/>
            <p:nvPr/>
          </p:nvSpPr>
          <p:spPr>
            <a:xfrm>
              <a:off x="3570625" y="2968175"/>
              <a:ext cx="105125" cy="195325"/>
            </a:xfrm>
            <a:custGeom>
              <a:rect b="b" l="l" r="r" t="t"/>
              <a:pathLst>
                <a:path extrusionOk="0" h="7813" w="4205">
                  <a:moveTo>
                    <a:pt x="0" y="1"/>
                  </a:moveTo>
                  <a:lnTo>
                    <a:pt x="0" y="7813"/>
                  </a:lnTo>
                  <a:lnTo>
                    <a:pt x="4204" y="7813"/>
                  </a:lnTo>
                  <a:lnTo>
                    <a:pt x="4204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34"/>
            <p:cNvSpPr/>
            <p:nvPr/>
          </p:nvSpPr>
          <p:spPr>
            <a:xfrm>
              <a:off x="3563250" y="2960825"/>
              <a:ext cx="119875" cy="210025"/>
            </a:xfrm>
            <a:custGeom>
              <a:rect b="b" l="l" r="r" t="t"/>
              <a:pathLst>
                <a:path extrusionOk="0" h="8401" w="4795">
                  <a:moveTo>
                    <a:pt x="4204" y="590"/>
                  </a:moveTo>
                  <a:lnTo>
                    <a:pt x="4204" y="7812"/>
                  </a:lnTo>
                  <a:lnTo>
                    <a:pt x="589" y="7812"/>
                  </a:lnTo>
                  <a:lnTo>
                    <a:pt x="589" y="590"/>
                  </a:lnTo>
                  <a:close/>
                  <a:moveTo>
                    <a:pt x="0" y="1"/>
                  </a:moveTo>
                  <a:lnTo>
                    <a:pt x="0" y="8401"/>
                  </a:lnTo>
                  <a:lnTo>
                    <a:pt x="4794" y="8401"/>
                  </a:lnTo>
                  <a:lnTo>
                    <a:pt x="47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34"/>
            <p:cNvSpPr/>
            <p:nvPr/>
          </p:nvSpPr>
          <p:spPr>
            <a:xfrm>
              <a:off x="3248250" y="2968175"/>
              <a:ext cx="105125" cy="195325"/>
            </a:xfrm>
            <a:custGeom>
              <a:rect b="b" l="l" r="r" t="t"/>
              <a:pathLst>
                <a:path extrusionOk="0" h="7813" w="4205">
                  <a:moveTo>
                    <a:pt x="1" y="1"/>
                  </a:moveTo>
                  <a:lnTo>
                    <a:pt x="1" y="7813"/>
                  </a:lnTo>
                  <a:lnTo>
                    <a:pt x="4205" y="7813"/>
                  </a:lnTo>
                  <a:lnTo>
                    <a:pt x="4205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34"/>
            <p:cNvSpPr/>
            <p:nvPr/>
          </p:nvSpPr>
          <p:spPr>
            <a:xfrm>
              <a:off x="3240875" y="2960825"/>
              <a:ext cx="119875" cy="210025"/>
            </a:xfrm>
            <a:custGeom>
              <a:rect b="b" l="l" r="r" t="t"/>
              <a:pathLst>
                <a:path extrusionOk="0" h="8401" w="4795">
                  <a:moveTo>
                    <a:pt x="4206" y="590"/>
                  </a:moveTo>
                  <a:lnTo>
                    <a:pt x="4206" y="7812"/>
                  </a:lnTo>
                  <a:lnTo>
                    <a:pt x="590" y="7812"/>
                  </a:lnTo>
                  <a:lnTo>
                    <a:pt x="590" y="590"/>
                  </a:lnTo>
                  <a:close/>
                  <a:moveTo>
                    <a:pt x="1" y="1"/>
                  </a:moveTo>
                  <a:lnTo>
                    <a:pt x="1" y="8401"/>
                  </a:lnTo>
                  <a:lnTo>
                    <a:pt x="4795" y="8401"/>
                  </a:lnTo>
                  <a:lnTo>
                    <a:pt x="47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34"/>
            <p:cNvSpPr/>
            <p:nvPr/>
          </p:nvSpPr>
          <p:spPr>
            <a:xfrm>
              <a:off x="3731775" y="2968175"/>
              <a:ext cx="645425" cy="195325"/>
            </a:xfrm>
            <a:custGeom>
              <a:rect b="b" l="l" r="r" t="t"/>
              <a:pathLst>
                <a:path extrusionOk="0" h="7813" w="25817">
                  <a:moveTo>
                    <a:pt x="1" y="1"/>
                  </a:moveTo>
                  <a:lnTo>
                    <a:pt x="1" y="7813"/>
                  </a:lnTo>
                  <a:lnTo>
                    <a:pt x="25817" y="7813"/>
                  </a:lnTo>
                  <a:lnTo>
                    <a:pt x="25817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34"/>
            <p:cNvSpPr/>
            <p:nvPr/>
          </p:nvSpPr>
          <p:spPr>
            <a:xfrm>
              <a:off x="3724425" y="2960825"/>
              <a:ext cx="660150" cy="210025"/>
            </a:xfrm>
            <a:custGeom>
              <a:rect b="b" l="l" r="r" t="t"/>
              <a:pathLst>
                <a:path extrusionOk="0" h="8401" w="26406">
                  <a:moveTo>
                    <a:pt x="25817" y="590"/>
                  </a:moveTo>
                  <a:lnTo>
                    <a:pt x="25817" y="7812"/>
                  </a:lnTo>
                  <a:lnTo>
                    <a:pt x="590" y="7812"/>
                  </a:lnTo>
                  <a:lnTo>
                    <a:pt x="590" y="590"/>
                  </a:lnTo>
                  <a:close/>
                  <a:moveTo>
                    <a:pt x="1" y="1"/>
                  </a:moveTo>
                  <a:lnTo>
                    <a:pt x="1" y="8401"/>
                  </a:lnTo>
                  <a:lnTo>
                    <a:pt x="26405" y="8401"/>
                  </a:lnTo>
                  <a:lnTo>
                    <a:pt x="264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34"/>
            <p:cNvSpPr/>
            <p:nvPr/>
          </p:nvSpPr>
          <p:spPr>
            <a:xfrm>
              <a:off x="3108475" y="2968175"/>
              <a:ext cx="83750" cy="195325"/>
            </a:xfrm>
            <a:custGeom>
              <a:rect b="b" l="l" r="r" t="t"/>
              <a:pathLst>
                <a:path extrusionOk="0" h="7813" w="3350">
                  <a:moveTo>
                    <a:pt x="1" y="1"/>
                  </a:moveTo>
                  <a:lnTo>
                    <a:pt x="1" y="7813"/>
                  </a:lnTo>
                  <a:lnTo>
                    <a:pt x="3349" y="7813"/>
                  </a:lnTo>
                  <a:lnTo>
                    <a:pt x="3349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34"/>
            <p:cNvSpPr/>
            <p:nvPr/>
          </p:nvSpPr>
          <p:spPr>
            <a:xfrm>
              <a:off x="3101100" y="2960825"/>
              <a:ext cx="98475" cy="210025"/>
            </a:xfrm>
            <a:custGeom>
              <a:rect b="b" l="l" r="r" t="t"/>
              <a:pathLst>
                <a:path extrusionOk="0" h="8401" w="3939">
                  <a:moveTo>
                    <a:pt x="3349" y="590"/>
                  </a:moveTo>
                  <a:lnTo>
                    <a:pt x="3349" y="7812"/>
                  </a:lnTo>
                  <a:lnTo>
                    <a:pt x="589" y="7812"/>
                  </a:lnTo>
                  <a:lnTo>
                    <a:pt x="589" y="590"/>
                  </a:lnTo>
                  <a:close/>
                  <a:moveTo>
                    <a:pt x="1" y="1"/>
                  </a:moveTo>
                  <a:lnTo>
                    <a:pt x="1" y="8401"/>
                  </a:lnTo>
                  <a:lnTo>
                    <a:pt x="3938" y="8401"/>
                  </a:lnTo>
                  <a:lnTo>
                    <a:pt x="39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34"/>
            <p:cNvSpPr/>
            <p:nvPr/>
          </p:nvSpPr>
          <p:spPr>
            <a:xfrm>
              <a:off x="4499825" y="3008125"/>
              <a:ext cx="98450" cy="98450"/>
            </a:xfrm>
            <a:custGeom>
              <a:rect b="b" l="l" r="r" t="t"/>
              <a:pathLst>
                <a:path extrusionOk="0" h="3938" w="3938">
                  <a:moveTo>
                    <a:pt x="1969" y="1"/>
                  </a:moveTo>
                  <a:cubicBezTo>
                    <a:pt x="882" y="1"/>
                    <a:pt x="0" y="881"/>
                    <a:pt x="0" y="1969"/>
                  </a:cubicBezTo>
                  <a:cubicBezTo>
                    <a:pt x="0" y="3056"/>
                    <a:pt x="882" y="3937"/>
                    <a:pt x="1969" y="3937"/>
                  </a:cubicBezTo>
                  <a:cubicBezTo>
                    <a:pt x="3057" y="3937"/>
                    <a:pt x="3937" y="3056"/>
                    <a:pt x="3937" y="1969"/>
                  </a:cubicBezTo>
                  <a:cubicBezTo>
                    <a:pt x="3937" y="881"/>
                    <a:pt x="3057" y="1"/>
                    <a:pt x="19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34"/>
            <p:cNvSpPr/>
            <p:nvPr/>
          </p:nvSpPr>
          <p:spPr>
            <a:xfrm>
              <a:off x="4492475" y="3000775"/>
              <a:ext cx="113150" cy="113125"/>
            </a:xfrm>
            <a:custGeom>
              <a:rect b="b" l="l" r="r" t="t"/>
              <a:pathLst>
                <a:path extrusionOk="0" h="4525" w="4526">
                  <a:moveTo>
                    <a:pt x="2263" y="589"/>
                  </a:moveTo>
                  <a:cubicBezTo>
                    <a:pt x="3187" y="589"/>
                    <a:pt x="3936" y="1338"/>
                    <a:pt x="3937" y="2263"/>
                  </a:cubicBezTo>
                  <a:cubicBezTo>
                    <a:pt x="3936" y="2939"/>
                    <a:pt x="3529" y="3550"/>
                    <a:pt x="2903" y="3809"/>
                  </a:cubicBezTo>
                  <a:cubicBezTo>
                    <a:pt x="2696" y="3895"/>
                    <a:pt x="2479" y="3936"/>
                    <a:pt x="2264" y="3936"/>
                  </a:cubicBezTo>
                  <a:cubicBezTo>
                    <a:pt x="1829" y="3936"/>
                    <a:pt x="1400" y="3766"/>
                    <a:pt x="1080" y="3446"/>
                  </a:cubicBezTo>
                  <a:cubicBezTo>
                    <a:pt x="601" y="2967"/>
                    <a:pt x="458" y="2247"/>
                    <a:pt x="717" y="1622"/>
                  </a:cubicBezTo>
                  <a:cubicBezTo>
                    <a:pt x="976" y="997"/>
                    <a:pt x="1586" y="589"/>
                    <a:pt x="2263" y="589"/>
                  </a:cubicBezTo>
                  <a:close/>
                  <a:moveTo>
                    <a:pt x="2263" y="1"/>
                  </a:moveTo>
                  <a:cubicBezTo>
                    <a:pt x="1016" y="1"/>
                    <a:pt x="1" y="1016"/>
                    <a:pt x="1" y="2263"/>
                  </a:cubicBezTo>
                  <a:cubicBezTo>
                    <a:pt x="1" y="3511"/>
                    <a:pt x="1016" y="4525"/>
                    <a:pt x="2263" y="4525"/>
                  </a:cubicBezTo>
                  <a:cubicBezTo>
                    <a:pt x="3511" y="4525"/>
                    <a:pt x="4526" y="3511"/>
                    <a:pt x="4526" y="2263"/>
                  </a:cubicBezTo>
                  <a:cubicBezTo>
                    <a:pt x="4526" y="1016"/>
                    <a:pt x="3511" y="1"/>
                    <a:pt x="22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34"/>
            <p:cNvSpPr/>
            <p:nvPr/>
          </p:nvSpPr>
          <p:spPr>
            <a:xfrm>
              <a:off x="4688675" y="3008125"/>
              <a:ext cx="102300" cy="98450"/>
            </a:xfrm>
            <a:custGeom>
              <a:rect b="b" l="l" r="r" t="t"/>
              <a:pathLst>
                <a:path extrusionOk="0" h="3938" w="4092">
                  <a:moveTo>
                    <a:pt x="2124" y="0"/>
                  </a:moveTo>
                  <a:cubicBezTo>
                    <a:pt x="1612" y="0"/>
                    <a:pt x="1108" y="200"/>
                    <a:pt x="732" y="577"/>
                  </a:cubicBezTo>
                  <a:cubicBezTo>
                    <a:pt x="168" y="1140"/>
                    <a:pt x="1" y="1986"/>
                    <a:pt x="305" y="2722"/>
                  </a:cubicBezTo>
                  <a:cubicBezTo>
                    <a:pt x="609" y="3457"/>
                    <a:pt x="1327" y="3937"/>
                    <a:pt x="2123" y="3937"/>
                  </a:cubicBezTo>
                  <a:cubicBezTo>
                    <a:pt x="3210" y="3936"/>
                    <a:pt x="4092" y="3056"/>
                    <a:pt x="4092" y="1969"/>
                  </a:cubicBezTo>
                  <a:cubicBezTo>
                    <a:pt x="4092" y="1173"/>
                    <a:pt x="3611" y="454"/>
                    <a:pt x="2877" y="150"/>
                  </a:cubicBezTo>
                  <a:cubicBezTo>
                    <a:pt x="2633" y="49"/>
                    <a:pt x="2378" y="0"/>
                    <a:pt x="2124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34"/>
            <p:cNvSpPr/>
            <p:nvPr/>
          </p:nvSpPr>
          <p:spPr>
            <a:xfrm>
              <a:off x="4685200" y="3000775"/>
              <a:ext cx="113125" cy="113125"/>
            </a:xfrm>
            <a:custGeom>
              <a:rect b="b" l="l" r="r" t="t"/>
              <a:pathLst>
                <a:path extrusionOk="0" h="4525" w="4525">
                  <a:moveTo>
                    <a:pt x="2262" y="589"/>
                  </a:moveTo>
                  <a:cubicBezTo>
                    <a:pt x="3187" y="589"/>
                    <a:pt x="3935" y="1338"/>
                    <a:pt x="3936" y="2263"/>
                  </a:cubicBezTo>
                  <a:cubicBezTo>
                    <a:pt x="3936" y="2939"/>
                    <a:pt x="3528" y="3550"/>
                    <a:pt x="2903" y="3809"/>
                  </a:cubicBezTo>
                  <a:cubicBezTo>
                    <a:pt x="2696" y="3895"/>
                    <a:pt x="2479" y="3936"/>
                    <a:pt x="2264" y="3936"/>
                  </a:cubicBezTo>
                  <a:cubicBezTo>
                    <a:pt x="1828" y="3936"/>
                    <a:pt x="1399" y="3766"/>
                    <a:pt x="1079" y="3446"/>
                  </a:cubicBezTo>
                  <a:cubicBezTo>
                    <a:pt x="601" y="2967"/>
                    <a:pt x="458" y="2247"/>
                    <a:pt x="716" y="1622"/>
                  </a:cubicBezTo>
                  <a:cubicBezTo>
                    <a:pt x="975" y="997"/>
                    <a:pt x="1586" y="589"/>
                    <a:pt x="2262" y="589"/>
                  </a:cubicBezTo>
                  <a:close/>
                  <a:moveTo>
                    <a:pt x="2262" y="1"/>
                  </a:moveTo>
                  <a:cubicBezTo>
                    <a:pt x="1015" y="1"/>
                    <a:pt x="0" y="1016"/>
                    <a:pt x="0" y="2263"/>
                  </a:cubicBezTo>
                  <a:cubicBezTo>
                    <a:pt x="0" y="3511"/>
                    <a:pt x="1016" y="4525"/>
                    <a:pt x="2262" y="4525"/>
                  </a:cubicBezTo>
                  <a:cubicBezTo>
                    <a:pt x="3510" y="4525"/>
                    <a:pt x="4525" y="3511"/>
                    <a:pt x="4525" y="2263"/>
                  </a:cubicBezTo>
                  <a:cubicBezTo>
                    <a:pt x="4525" y="1016"/>
                    <a:pt x="3510" y="1"/>
                    <a:pt x="22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34"/>
            <p:cNvSpPr/>
            <p:nvPr/>
          </p:nvSpPr>
          <p:spPr>
            <a:xfrm>
              <a:off x="4212825" y="3008125"/>
              <a:ext cx="98425" cy="98450"/>
            </a:xfrm>
            <a:custGeom>
              <a:rect b="b" l="l" r="r" t="t"/>
              <a:pathLst>
                <a:path extrusionOk="0" h="3938" w="3937">
                  <a:moveTo>
                    <a:pt x="1969" y="1"/>
                  </a:moveTo>
                  <a:cubicBezTo>
                    <a:pt x="881" y="1"/>
                    <a:pt x="1" y="881"/>
                    <a:pt x="1" y="1969"/>
                  </a:cubicBezTo>
                  <a:cubicBezTo>
                    <a:pt x="1" y="3056"/>
                    <a:pt x="881" y="3937"/>
                    <a:pt x="1969" y="3937"/>
                  </a:cubicBezTo>
                  <a:cubicBezTo>
                    <a:pt x="3056" y="3937"/>
                    <a:pt x="3936" y="3056"/>
                    <a:pt x="3936" y="1969"/>
                  </a:cubicBezTo>
                  <a:cubicBezTo>
                    <a:pt x="3936" y="881"/>
                    <a:pt x="3056" y="1"/>
                    <a:pt x="19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34"/>
            <p:cNvSpPr/>
            <p:nvPr/>
          </p:nvSpPr>
          <p:spPr>
            <a:xfrm>
              <a:off x="4205450" y="3000775"/>
              <a:ext cx="113175" cy="113125"/>
            </a:xfrm>
            <a:custGeom>
              <a:rect b="b" l="l" r="r" t="t"/>
              <a:pathLst>
                <a:path extrusionOk="0" h="4525" w="4527">
                  <a:moveTo>
                    <a:pt x="2263" y="589"/>
                  </a:moveTo>
                  <a:cubicBezTo>
                    <a:pt x="3187" y="589"/>
                    <a:pt x="3936" y="1338"/>
                    <a:pt x="3936" y="2263"/>
                  </a:cubicBezTo>
                  <a:cubicBezTo>
                    <a:pt x="3936" y="2939"/>
                    <a:pt x="3528" y="3550"/>
                    <a:pt x="2903" y="3809"/>
                  </a:cubicBezTo>
                  <a:cubicBezTo>
                    <a:pt x="2697" y="3895"/>
                    <a:pt x="2480" y="3936"/>
                    <a:pt x="2264" y="3936"/>
                  </a:cubicBezTo>
                  <a:cubicBezTo>
                    <a:pt x="1829" y="3936"/>
                    <a:pt x="1400" y="3766"/>
                    <a:pt x="1080" y="3446"/>
                  </a:cubicBezTo>
                  <a:cubicBezTo>
                    <a:pt x="602" y="2967"/>
                    <a:pt x="458" y="2247"/>
                    <a:pt x="717" y="1622"/>
                  </a:cubicBezTo>
                  <a:cubicBezTo>
                    <a:pt x="976" y="997"/>
                    <a:pt x="1586" y="589"/>
                    <a:pt x="2263" y="589"/>
                  </a:cubicBezTo>
                  <a:close/>
                  <a:moveTo>
                    <a:pt x="2263" y="1"/>
                  </a:moveTo>
                  <a:cubicBezTo>
                    <a:pt x="1016" y="1"/>
                    <a:pt x="1" y="1016"/>
                    <a:pt x="1" y="2263"/>
                  </a:cubicBezTo>
                  <a:cubicBezTo>
                    <a:pt x="1" y="3511"/>
                    <a:pt x="1016" y="4525"/>
                    <a:pt x="2263" y="4525"/>
                  </a:cubicBezTo>
                  <a:cubicBezTo>
                    <a:pt x="3511" y="4525"/>
                    <a:pt x="4526" y="3511"/>
                    <a:pt x="4526" y="2263"/>
                  </a:cubicBezTo>
                  <a:cubicBezTo>
                    <a:pt x="4526" y="1015"/>
                    <a:pt x="3511" y="1"/>
                    <a:pt x="22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34"/>
            <p:cNvSpPr/>
            <p:nvPr/>
          </p:nvSpPr>
          <p:spPr>
            <a:xfrm>
              <a:off x="3089800" y="3265175"/>
              <a:ext cx="1701175" cy="136575"/>
            </a:xfrm>
            <a:custGeom>
              <a:rect b="b" l="l" r="r" t="t"/>
              <a:pathLst>
                <a:path extrusionOk="0" h="5463" w="68047">
                  <a:moveTo>
                    <a:pt x="1" y="1"/>
                  </a:moveTo>
                  <a:lnTo>
                    <a:pt x="1" y="5463"/>
                  </a:lnTo>
                  <a:lnTo>
                    <a:pt x="68047" y="5463"/>
                  </a:lnTo>
                  <a:lnTo>
                    <a:pt x="680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34"/>
            <p:cNvSpPr/>
            <p:nvPr/>
          </p:nvSpPr>
          <p:spPr>
            <a:xfrm>
              <a:off x="3082425" y="3257825"/>
              <a:ext cx="1715900" cy="151300"/>
            </a:xfrm>
            <a:custGeom>
              <a:rect b="b" l="l" r="r" t="t"/>
              <a:pathLst>
                <a:path extrusionOk="0" h="6052" w="68636">
                  <a:moveTo>
                    <a:pt x="68047" y="590"/>
                  </a:moveTo>
                  <a:lnTo>
                    <a:pt x="68047" y="5463"/>
                  </a:lnTo>
                  <a:lnTo>
                    <a:pt x="590" y="5463"/>
                  </a:lnTo>
                  <a:lnTo>
                    <a:pt x="590" y="590"/>
                  </a:lnTo>
                  <a:close/>
                  <a:moveTo>
                    <a:pt x="1" y="1"/>
                  </a:moveTo>
                  <a:lnTo>
                    <a:pt x="1" y="6052"/>
                  </a:lnTo>
                  <a:lnTo>
                    <a:pt x="68636" y="6052"/>
                  </a:lnTo>
                  <a:lnTo>
                    <a:pt x="686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34"/>
            <p:cNvSpPr/>
            <p:nvPr/>
          </p:nvSpPr>
          <p:spPr>
            <a:xfrm>
              <a:off x="3019925" y="3401725"/>
              <a:ext cx="1840900" cy="398800"/>
            </a:xfrm>
            <a:custGeom>
              <a:rect b="b" l="l" r="r" t="t"/>
              <a:pathLst>
                <a:path extrusionOk="0" h="15952" w="73636">
                  <a:moveTo>
                    <a:pt x="1" y="1"/>
                  </a:moveTo>
                  <a:lnTo>
                    <a:pt x="1" y="15951"/>
                  </a:lnTo>
                  <a:lnTo>
                    <a:pt x="73636" y="15951"/>
                  </a:lnTo>
                  <a:lnTo>
                    <a:pt x="736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34"/>
            <p:cNvSpPr/>
            <p:nvPr/>
          </p:nvSpPr>
          <p:spPr>
            <a:xfrm>
              <a:off x="3012575" y="3394375"/>
              <a:ext cx="1855600" cy="413475"/>
            </a:xfrm>
            <a:custGeom>
              <a:rect b="b" l="l" r="r" t="t"/>
              <a:pathLst>
                <a:path extrusionOk="0" h="16539" w="74224">
                  <a:moveTo>
                    <a:pt x="73635" y="590"/>
                  </a:moveTo>
                  <a:lnTo>
                    <a:pt x="73635" y="15950"/>
                  </a:lnTo>
                  <a:lnTo>
                    <a:pt x="590" y="15950"/>
                  </a:lnTo>
                  <a:lnTo>
                    <a:pt x="590" y="590"/>
                  </a:lnTo>
                  <a:close/>
                  <a:moveTo>
                    <a:pt x="1" y="1"/>
                  </a:moveTo>
                  <a:lnTo>
                    <a:pt x="1" y="16539"/>
                  </a:lnTo>
                  <a:lnTo>
                    <a:pt x="74224" y="16539"/>
                  </a:lnTo>
                  <a:lnTo>
                    <a:pt x="74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34"/>
            <p:cNvSpPr/>
            <p:nvPr/>
          </p:nvSpPr>
          <p:spPr>
            <a:xfrm>
              <a:off x="3570625" y="3503475"/>
              <a:ext cx="105125" cy="195300"/>
            </a:xfrm>
            <a:custGeom>
              <a:rect b="b" l="l" r="r" t="t"/>
              <a:pathLst>
                <a:path extrusionOk="0" h="7812" w="4205">
                  <a:moveTo>
                    <a:pt x="0" y="0"/>
                  </a:moveTo>
                  <a:lnTo>
                    <a:pt x="0" y="7812"/>
                  </a:lnTo>
                  <a:lnTo>
                    <a:pt x="4204" y="7812"/>
                  </a:lnTo>
                  <a:lnTo>
                    <a:pt x="4204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34"/>
            <p:cNvSpPr/>
            <p:nvPr/>
          </p:nvSpPr>
          <p:spPr>
            <a:xfrm>
              <a:off x="3563250" y="3496100"/>
              <a:ext cx="119875" cy="210025"/>
            </a:xfrm>
            <a:custGeom>
              <a:rect b="b" l="l" r="r" t="t"/>
              <a:pathLst>
                <a:path extrusionOk="0" h="8401" w="4795">
                  <a:moveTo>
                    <a:pt x="4204" y="589"/>
                  </a:moveTo>
                  <a:lnTo>
                    <a:pt x="4204" y="7812"/>
                  </a:lnTo>
                  <a:lnTo>
                    <a:pt x="589" y="7812"/>
                  </a:lnTo>
                  <a:lnTo>
                    <a:pt x="589" y="589"/>
                  </a:lnTo>
                  <a:close/>
                  <a:moveTo>
                    <a:pt x="0" y="0"/>
                  </a:moveTo>
                  <a:lnTo>
                    <a:pt x="0" y="8401"/>
                  </a:lnTo>
                  <a:lnTo>
                    <a:pt x="4794" y="8401"/>
                  </a:lnTo>
                  <a:lnTo>
                    <a:pt x="47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34"/>
            <p:cNvSpPr/>
            <p:nvPr/>
          </p:nvSpPr>
          <p:spPr>
            <a:xfrm>
              <a:off x="3248250" y="3503475"/>
              <a:ext cx="105125" cy="195300"/>
            </a:xfrm>
            <a:custGeom>
              <a:rect b="b" l="l" r="r" t="t"/>
              <a:pathLst>
                <a:path extrusionOk="0" h="7812" w="4205">
                  <a:moveTo>
                    <a:pt x="1" y="0"/>
                  </a:moveTo>
                  <a:lnTo>
                    <a:pt x="1" y="7812"/>
                  </a:lnTo>
                  <a:lnTo>
                    <a:pt x="4205" y="7812"/>
                  </a:lnTo>
                  <a:lnTo>
                    <a:pt x="420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34"/>
            <p:cNvSpPr/>
            <p:nvPr/>
          </p:nvSpPr>
          <p:spPr>
            <a:xfrm>
              <a:off x="3240875" y="3496100"/>
              <a:ext cx="119875" cy="210025"/>
            </a:xfrm>
            <a:custGeom>
              <a:rect b="b" l="l" r="r" t="t"/>
              <a:pathLst>
                <a:path extrusionOk="0" h="8401" w="4795">
                  <a:moveTo>
                    <a:pt x="4206" y="589"/>
                  </a:moveTo>
                  <a:lnTo>
                    <a:pt x="4206" y="7812"/>
                  </a:lnTo>
                  <a:lnTo>
                    <a:pt x="590" y="7812"/>
                  </a:lnTo>
                  <a:lnTo>
                    <a:pt x="590" y="589"/>
                  </a:lnTo>
                  <a:close/>
                  <a:moveTo>
                    <a:pt x="1" y="0"/>
                  </a:moveTo>
                  <a:lnTo>
                    <a:pt x="1" y="8401"/>
                  </a:lnTo>
                  <a:lnTo>
                    <a:pt x="4795" y="8401"/>
                  </a:lnTo>
                  <a:lnTo>
                    <a:pt x="47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34"/>
            <p:cNvSpPr/>
            <p:nvPr/>
          </p:nvSpPr>
          <p:spPr>
            <a:xfrm>
              <a:off x="3409425" y="3503475"/>
              <a:ext cx="105150" cy="195300"/>
            </a:xfrm>
            <a:custGeom>
              <a:rect b="b" l="l" r="r" t="t"/>
              <a:pathLst>
                <a:path extrusionOk="0" h="7812" w="4206">
                  <a:moveTo>
                    <a:pt x="0" y="0"/>
                  </a:moveTo>
                  <a:lnTo>
                    <a:pt x="0" y="7812"/>
                  </a:lnTo>
                  <a:lnTo>
                    <a:pt x="4206" y="7812"/>
                  </a:lnTo>
                  <a:lnTo>
                    <a:pt x="4206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34"/>
            <p:cNvSpPr/>
            <p:nvPr/>
          </p:nvSpPr>
          <p:spPr>
            <a:xfrm>
              <a:off x="3402075" y="3496100"/>
              <a:ext cx="119850" cy="210025"/>
            </a:xfrm>
            <a:custGeom>
              <a:rect b="b" l="l" r="r" t="t"/>
              <a:pathLst>
                <a:path extrusionOk="0" h="8401" w="4794">
                  <a:moveTo>
                    <a:pt x="4205" y="589"/>
                  </a:moveTo>
                  <a:lnTo>
                    <a:pt x="4205" y="7812"/>
                  </a:lnTo>
                  <a:lnTo>
                    <a:pt x="589" y="7812"/>
                  </a:lnTo>
                  <a:lnTo>
                    <a:pt x="589" y="589"/>
                  </a:lnTo>
                  <a:close/>
                  <a:moveTo>
                    <a:pt x="1" y="0"/>
                  </a:moveTo>
                  <a:lnTo>
                    <a:pt x="1" y="8401"/>
                  </a:lnTo>
                  <a:lnTo>
                    <a:pt x="4793" y="8401"/>
                  </a:lnTo>
                  <a:lnTo>
                    <a:pt x="47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34"/>
            <p:cNvSpPr/>
            <p:nvPr/>
          </p:nvSpPr>
          <p:spPr>
            <a:xfrm>
              <a:off x="3108475" y="3503475"/>
              <a:ext cx="83750" cy="195300"/>
            </a:xfrm>
            <a:custGeom>
              <a:rect b="b" l="l" r="r" t="t"/>
              <a:pathLst>
                <a:path extrusionOk="0" h="7812" w="3350">
                  <a:moveTo>
                    <a:pt x="1" y="0"/>
                  </a:moveTo>
                  <a:lnTo>
                    <a:pt x="1" y="7812"/>
                  </a:lnTo>
                  <a:lnTo>
                    <a:pt x="3349" y="7812"/>
                  </a:lnTo>
                  <a:lnTo>
                    <a:pt x="3349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34"/>
            <p:cNvSpPr/>
            <p:nvPr/>
          </p:nvSpPr>
          <p:spPr>
            <a:xfrm>
              <a:off x="3101100" y="3496100"/>
              <a:ext cx="98475" cy="210025"/>
            </a:xfrm>
            <a:custGeom>
              <a:rect b="b" l="l" r="r" t="t"/>
              <a:pathLst>
                <a:path extrusionOk="0" h="8401" w="3939">
                  <a:moveTo>
                    <a:pt x="3349" y="589"/>
                  </a:moveTo>
                  <a:lnTo>
                    <a:pt x="3349" y="7812"/>
                  </a:lnTo>
                  <a:lnTo>
                    <a:pt x="589" y="7812"/>
                  </a:lnTo>
                  <a:lnTo>
                    <a:pt x="589" y="589"/>
                  </a:lnTo>
                  <a:close/>
                  <a:moveTo>
                    <a:pt x="1" y="0"/>
                  </a:moveTo>
                  <a:lnTo>
                    <a:pt x="1" y="8401"/>
                  </a:lnTo>
                  <a:lnTo>
                    <a:pt x="3938" y="8401"/>
                  </a:lnTo>
                  <a:lnTo>
                    <a:pt x="39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34"/>
            <p:cNvSpPr/>
            <p:nvPr/>
          </p:nvSpPr>
          <p:spPr>
            <a:xfrm>
              <a:off x="3731775" y="3503475"/>
              <a:ext cx="645425" cy="195300"/>
            </a:xfrm>
            <a:custGeom>
              <a:rect b="b" l="l" r="r" t="t"/>
              <a:pathLst>
                <a:path extrusionOk="0" h="7812" w="25817">
                  <a:moveTo>
                    <a:pt x="1" y="0"/>
                  </a:moveTo>
                  <a:lnTo>
                    <a:pt x="1" y="7812"/>
                  </a:lnTo>
                  <a:lnTo>
                    <a:pt x="25817" y="7812"/>
                  </a:lnTo>
                  <a:lnTo>
                    <a:pt x="25817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34"/>
            <p:cNvSpPr/>
            <p:nvPr/>
          </p:nvSpPr>
          <p:spPr>
            <a:xfrm>
              <a:off x="3724425" y="3496100"/>
              <a:ext cx="660150" cy="210025"/>
            </a:xfrm>
            <a:custGeom>
              <a:rect b="b" l="l" r="r" t="t"/>
              <a:pathLst>
                <a:path extrusionOk="0" h="8401" w="26406">
                  <a:moveTo>
                    <a:pt x="25817" y="589"/>
                  </a:moveTo>
                  <a:lnTo>
                    <a:pt x="25817" y="7812"/>
                  </a:lnTo>
                  <a:lnTo>
                    <a:pt x="590" y="7812"/>
                  </a:lnTo>
                  <a:lnTo>
                    <a:pt x="590" y="589"/>
                  </a:lnTo>
                  <a:close/>
                  <a:moveTo>
                    <a:pt x="1" y="0"/>
                  </a:moveTo>
                  <a:lnTo>
                    <a:pt x="1" y="8401"/>
                  </a:lnTo>
                  <a:lnTo>
                    <a:pt x="26405" y="8401"/>
                  </a:lnTo>
                  <a:lnTo>
                    <a:pt x="2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34"/>
            <p:cNvSpPr/>
            <p:nvPr/>
          </p:nvSpPr>
          <p:spPr>
            <a:xfrm>
              <a:off x="4499825" y="3543400"/>
              <a:ext cx="98450" cy="98450"/>
            </a:xfrm>
            <a:custGeom>
              <a:rect b="b" l="l" r="r" t="t"/>
              <a:pathLst>
                <a:path extrusionOk="0" h="3938" w="3938">
                  <a:moveTo>
                    <a:pt x="1969" y="1"/>
                  </a:moveTo>
                  <a:cubicBezTo>
                    <a:pt x="882" y="1"/>
                    <a:pt x="0" y="882"/>
                    <a:pt x="0" y="1969"/>
                  </a:cubicBezTo>
                  <a:cubicBezTo>
                    <a:pt x="0" y="3056"/>
                    <a:pt x="882" y="3937"/>
                    <a:pt x="1969" y="3937"/>
                  </a:cubicBezTo>
                  <a:cubicBezTo>
                    <a:pt x="3057" y="3937"/>
                    <a:pt x="3937" y="3056"/>
                    <a:pt x="3937" y="1969"/>
                  </a:cubicBezTo>
                  <a:cubicBezTo>
                    <a:pt x="3937" y="882"/>
                    <a:pt x="3057" y="1"/>
                    <a:pt x="1969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34"/>
            <p:cNvSpPr/>
            <p:nvPr/>
          </p:nvSpPr>
          <p:spPr>
            <a:xfrm>
              <a:off x="4492475" y="3536025"/>
              <a:ext cx="113150" cy="113175"/>
            </a:xfrm>
            <a:custGeom>
              <a:rect b="b" l="l" r="r" t="t"/>
              <a:pathLst>
                <a:path extrusionOk="0" h="4527" w="4526">
                  <a:moveTo>
                    <a:pt x="2260" y="591"/>
                  </a:moveTo>
                  <a:cubicBezTo>
                    <a:pt x="2261" y="591"/>
                    <a:pt x="2262" y="591"/>
                    <a:pt x="2263" y="591"/>
                  </a:cubicBezTo>
                  <a:cubicBezTo>
                    <a:pt x="3187" y="591"/>
                    <a:pt x="3936" y="1340"/>
                    <a:pt x="3937" y="2264"/>
                  </a:cubicBezTo>
                  <a:cubicBezTo>
                    <a:pt x="3937" y="2941"/>
                    <a:pt x="3529" y="3551"/>
                    <a:pt x="2903" y="3810"/>
                  </a:cubicBezTo>
                  <a:cubicBezTo>
                    <a:pt x="2696" y="3896"/>
                    <a:pt x="2479" y="3938"/>
                    <a:pt x="2263" y="3938"/>
                  </a:cubicBezTo>
                  <a:cubicBezTo>
                    <a:pt x="1827" y="3938"/>
                    <a:pt x="1399" y="3768"/>
                    <a:pt x="1080" y="3447"/>
                  </a:cubicBezTo>
                  <a:cubicBezTo>
                    <a:pt x="600" y="2969"/>
                    <a:pt x="458" y="2249"/>
                    <a:pt x="717" y="1624"/>
                  </a:cubicBezTo>
                  <a:cubicBezTo>
                    <a:pt x="975" y="998"/>
                    <a:pt x="1585" y="591"/>
                    <a:pt x="2260" y="591"/>
                  </a:cubicBezTo>
                  <a:close/>
                  <a:moveTo>
                    <a:pt x="2263" y="1"/>
                  </a:moveTo>
                  <a:cubicBezTo>
                    <a:pt x="1016" y="1"/>
                    <a:pt x="1" y="1016"/>
                    <a:pt x="1" y="2264"/>
                  </a:cubicBezTo>
                  <a:cubicBezTo>
                    <a:pt x="1" y="3511"/>
                    <a:pt x="1016" y="4526"/>
                    <a:pt x="2263" y="4526"/>
                  </a:cubicBezTo>
                  <a:cubicBezTo>
                    <a:pt x="3511" y="4526"/>
                    <a:pt x="4526" y="3511"/>
                    <a:pt x="4526" y="2264"/>
                  </a:cubicBezTo>
                  <a:cubicBezTo>
                    <a:pt x="4526" y="1016"/>
                    <a:pt x="3511" y="1"/>
                    <a:pt x="22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34"/>
            <p:cNvSpPr/>
            <p:nvPr/>
          </p:nvSpPr>
          <p:spPr>
            <a:xfrm>
              <a:off x="4688675" y="3543400"/>
              <a:ext cx="102300" cy="98450"/>
            </a:xfrm>
            <a:custGeom>
              <a:rect b="b" l="l" r="r" t="t"/>
              <a:pathLst>
                <a:path extrusionOk="0" h="3938" w="4092">
                  <a:moveTo>
                    <a:pt x="2123" y="1"/>
                  </a:moveTo>
                  <a:cubicBezTo>
                    <a:pt x="1611" y="1"/>
                    <a:pt x="1108" y="201"/>
                    <a:pt x="732" y="577"/>
                  </a:cubicBezTo>
                  <a:cubicBezTo>
                    <a:pt x="168" y="1140"/>
                    <a:pt x="1" y="1987"/>
                    <a:pt x="305" y="2722"/>
                  </a:cubicBezTo>
                  <a:cubicBezTo>
                    <a:pt x="609" y="3457"/>
                    <a:pt x="1327" y="3937"/>
                    <a:pt x="2123" y="3937"/>
                  </a:cubicBezTo>
                  <a:cubicBezTo>
                    <a:pt x="3210" y="3937"/>
                    <a:pt x="4092" y="3056"/>
                    <a:pt x="4092" y="1969"/>
                  </a:cubicBezTo>
                  <a:cubicBezTo>
                    <a:pt x="4092" y="1173"/>
                    <a:pt x="3611" y="455"/>
                    <a:pt x="2877" y="151"/>
                  </a:cubicBezTo>
                  <a:cubicBezTo>
                    <a:pt x="2633" y="50"/>
                    <a:pt x="2377" y="1"/>
                    <a:pt x="21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34"/>
            <p:cNvSpPr/>
            <p:nvPr/>
          </p:nvSpPr>
          <p:spPr>
            <a:xfrm>
              <a:off x="4685200" y="3536025"/>
              <a:ext cx="113125" cy="113175"/>
            </a:xfrm>
            <a:custGeom>
              <a:rect b="b" l="l" r="r" t="t"/>
              <a:pathLst>
                <a:path extrusionOk="0" h="4527" w="4525">
                  <a:moveTo>
                    <a:pt x="2260" y="591"/>
                  </a:moveTo>
                  <a:cubicBezTo>
                    <a:pt x="2261" y="591"/>
                    <a:pt x="2262" y="591"/>
                    <a:pt x="2262" y="591"/>
                  </a:cubicBezTo>
                  <a:cubicBezTo>
                    <a:pt x="3187" y="591"/>
                    <a:pt x="3935" y="1340"/>
                    <a:pt x="3936" y="2264"/>
                  </a:cubicBezTo>
                  <a:cubicBezTo>
                    <a:pt x="3936" y="2941"/>
                    <a:pt x="3528" y="3551"/>
                    <a:pt x="2903" y="3810"/>
                  </a:cubicBezTo>
                  <a:cubicBezTo>
                    <a:pt x="2696" y="3896"/>
                    <a:pt x="2478" y="3938"/>
                    <a:pt x="2263" y="3938"/>
                  </a:cubicBezTo>
                  <a:cubicBezTo>
                    <a:pt x="1827" y="3938"/>
                    <a:pt x="1399" y="3768"/>
                    <a:pt x="1079" y="3447"/>
                  </a:cubicBezTo>
                  <a:cubicBezTo>
                    <a:pt x="600" y="2969"/>
                    <a:pt x="456" y="2249"/>
                    <a:pt x="716" y="1624"/>
                  </a:cubicBezTo>
                  <a:cubicBezTo>
                    <a:pt x="975" y="998"/>
                    <a:pt x="1584" y="591"/>
                    <a:pt x="2260" y="591"/>
                  </a:cubicBezTo>
                  <a:close/>
                  <a:moveTo>
                    <a:pt x="2262" y="1"/>
                  </a:moveTo>
                  <a:cubicBezTo>
                    <a:pt x="1015" y="1"/>
                    <a:pt x="0" y="1016"/>
                    <a:pt x="0" y="2264"/>
                  </a:cubicBezTo>
                  <a:cubicBezTo>
                    <a:pt x="0" y="3511"/>
                    <a:pt x="1016" y="4526"/>
                    <a:pt x="2262" y="4526"/>
                  </a:cubicBezTo>
                  <a:cubicBezTo>
                    <a:pt x="3510" y="4526"/>
                    <a:pt x="4525" y="3511"/>
                    <a:pt x="4525" y="2264"/>
                  </a:cubicBezTo>
                  <a:cubicBezTo>
                    <a:pt x="4525" y="1016"/>
                    <a:pt x="3510" y="1"/>
                    <a:pt x="22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34"/>
            <p:cNvSpPr/>
            <p:nvPr/>
          </p:nvSpPr>
          <p:spPr>
            <a:xfrm>
              <a:off x="4212825" y="3543400"/>
              <a:ext cx="98425" cy="98450"/>
            </a:xfrm>
            <a:custGeom>
              <a:rect b="b" l="l" r="r" t="t"/>
              <a:pathLst>
                <a:path extrusionOk="0" h="3938" w="3937">
                  <a:moveTo>
                    <a:pt x="1969" y="1"/>
                  </a:moveTo>
                  <a:cubicBezTo>
                    <a:pt x="881" y="1"/>
                    <a:pt x="1" y="882"/>
                    <a:pt x="1" y="1969"/>
                  </a:cubicBezTo>
                  <a:cubicBezTo>
                    <a:pt x="1" y="3056"/>
                    <a:pt x="881" y="3937"/>
                    <a:pt x="1969" y="3937"/>
                  </a:cubicBezTo>
                  <a:cubicBezTo>
                    <a:pt x="3056" y="3937"/>
                    <a:pt x="3936" y="3056"/>
                    <a:pt x="3936" y="1969"/>
                  </a:cubicBezTo>
                  <a:cubicBezTo>
                    <a:pt x="3936" y="882"/>
                    <a:pt x="3056" y="1"/>
                    <a:pt x="19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34"/>
            <p:cNvSpPr/>
            <p:nvPr/>
          </p:nvSpPr>
          <p:spPr>
            <a:xfrm>
              <a:off x="4205450" y="3536025"/>
              <a:ext cx="113175" cy="113175"/>
            </a:xfrm>
            <a:custGeom>
              <a:rect b="b" l="l" r="r" t="t"/>
              <a:pathLst>
                <a:path extrusionOk="0" h="4527" w="4527">
                  <a:moveTo>
                    <a:pt x="2263" y="591"/>
                  </a:moveTo>
                  <a:cubicBezTo>
                    <a:pt x="3187" y="591"/>
                    <a:pt x="3936" y="1340"/>
                    <a:pt x="3936" y="2264"/>
                  </a:cubicBezTo>
                  <a:cubicBezTo>
                    <a:pt x="3936" y="2941"/>
                    <a:pt x="3529" y="3551"/>
                    <a:pt x="2903" y="3810"/>
                  </a:cubicBezTo>
                  <a:cubicBezTo>
                    <a:pt x="2696" y="3896"/>
                    <a:pt x="2479" y="3938"/>
                    <a:pt x="2263" y="3938"/>
                  </a:cubicBezTo>
                  <a:cubicBezTo>
                    <a:pt x="1828" y="3938"/>
                    <a:pt x="1399" y="3768"/>
                    <a:pt x="1080" y="3447"/>
                  </a:cubicBezTo>
                  <a:cubicBezTo>
                    <a:pt x="601" y="2969"/>
                    <a:pt x="458" y="2249"/>
                    <a:pt x="717" y="1624"/>
                  </a:cubicBezTo>
                  <a:cubicBezTo>
                    <a:pt x="976" y="997"/>
                    <a:pt x="1586" y="591"/>
                    <a:pt x="2263" y="591"/>
                  </a:cubicBezTo>
                  <a:close/>
                  <a:moveTo>
                    <a:pt x="2263" y="1"/>
                  </a:moveTo>
                  <a:cubicBezTo>
                    <a:pt x="1016" y="1"/>
                    <a:pt x="1" y="1016"/>
                    <a:pt x="1" y="2264"/>
                  </a:cubicBezTo>
                  <a:cubicBezTo>
                    <a:pt x="1" y="3511"/>
                    <a:pt x="1016" y="4526"/>
                    <a:pt x="2263" y="4526"/>
                  </a:cubicBezTo>
                  <a:cubicBezTo>
                    <a:pt x="3511" y="4526"/>
                    <a:pt x="4526" y="3511"/>
                    <a:pt x="4526" y="2264"/>
                  </a:cubicBezTo>
                  <a:cubicBezTo>
                    <a:pt x="4526" y="1016"/>
                    <a:pt x="3511" y="1"/>
                    <a:pt x="22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34"/>
            <p:cNvSpPr/>
            <p:nvPr/>
          </p:nvSpPr>
          <p:spPr>
            <a:xfrm>
              <a:off x="3089800" y="3800475"/>
              <a:ext cx="1701175" cy="136550"/>
            </a:xfrm>
            <a:custGeom>
              <a:rect b="b" l="l" r="r" t="t"/>
              <a:pathLst>
                <a:path extrusionOk="0" h="5462" w="68047">
                  <a:moveTo>
                    <a:pt x="1" y="0"/>
                  </a:moveTo>
                  <a:lnTo>
                    <a:pt x="1" y="5462"/>
                  </a:lnTo>
                  <a:lnTo>
                    <a:pt x="68047" y="5462"/>
                  </a:lnTo>
                  <a:lnTo>
                    <a:pt x="680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34"/>
            <p:cNvSpPr/>
            <p:nvPr/>
          </p:nvSpPr>
          <p:spPr>
            <a:xfrm>
              <a:off x="3082425" y="3793125"/>
              <a:ext cx="1715900" cy="151275"/>
            </a:xfrm>
            <a:custGeom>
              <a:rect b="b" l="l" r="r" t="t"/>
              <a:pathLst>
                <a:path extrusionOk="0" h="6051" w="68636">
                  <a:moveTo>
                    <a:pt x="68047" y="589"/>
                  </a:moveTo>
                  <a:lnTo>
                    <a:pt x="68047" y="5461"/>
                  </a:lnTo>
                  <a:lnTo>
                    <a:pt x="590" y="5461"/>
                  </a:lnTo>
                  <a:lnTo>
                    <a:pt x="590" y="589"/>
                  </a:lnTo>
                  <a:close/>
                  <a:moveTo>
                    <a:pt x="1" y="0"/>
                  </a:moveTo>
                  <a:lnTo>
                    <a:pt x="1" y="6051"/>
                  </a:lnTo>
                  <a:lnTo>
                    <a:pt x="68636" y="6051"/>
                  </a:lnTo>
                  <a:lnTo>
                    <a:pt x="686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34"/>
            <p:cNvSpPr/>
            <p:nvPr/>
          </p:nvSpPr>
          <p:spPr>
            <a:xfrm>
              <a:off x="3019925" y="3937050"/>
              <a:ext cx="1840900" cy="398750"/>
            </a:xfrm>
            <a:custGeom>
              <a:rect b="b" l="l" r="r" t="t"/>
              <a:pathLst>
                <a:path extrusionOk="0" h="15950" w="73636">
                  <a:moveTo>
                    <a:pt x="1" y="0"/>
                  </a:moveTo>
                  <a:lnTo>
                    <a:pt x="1" y="15949"/>
                  </a:lnTo>
                  <a:lnTo>
                    <a:pt x="73636" y="15949"/>
                  </a:lnTo>
                  <a:lnTo>
                    <a:pt x="736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34"/>
            <p:cNvSpPr/>
            <p:nvPr/>
          </p:nvSpPr>
          <p:spPr>
            <a:xfrm>
              <a:off x="3012575" y="3929675"/>
              <a:ext cx="1855600" cy="413475"/>
            </a:xfrm>
            <a:custGeom>
              <a:rect b="b" l="l" r="r" t="t"/>
              <a:pathLst>
                <a:path extrusionOk="0" h="16539" w="74224">
                  <a:moveTo>
                    <a:pt x="73635" y="589"/>
                  </a:moveTo>
                  <a:lnTo>
                    <a:pt x="73635" y="15949"/>
                  </a:lnTo>
                  <a:lnTo>
                    <a:pt x="590" y="15949"/>
                  </a:lnTo>
                  <a:lnTo>
                    <a:pt x="590" y="589"/>
                  </a:lnTo>
                  <a:close/>
                  <a:moveTo>
                    <a:pt x="1" y="0"/>
                  </a:moveTo>
                  <a:lnTo>
                    <a:pt x="1" y="16538"/>
                  </a:lnTo>
                  <a:lnTo>
                    <a:pt x="74224" y="16538"/>
                  </a:lnTo>
                  <a:lnTo>
                    <a:pt x="74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34"/>
            <p:cNvSpPr/>
            <p:nvPr/>
          </p:nvSpPr>
          <p:spPr>
            <a:xfrm>
              <a:off x="3248250" y="4038750"/>
              <a:ext cx="105125" cy="195300"/>
            </a:xfrm>
            <a:custGeom>
              <a:rect b="b" l="l" r="r" t="t"/>
              <a:pathLst>
                <a:path extrusionOk="0" h="7812" w="4205">
                  <a:moveTo>
                    <a:pt x="1" y="0"/>
                  </a:moveTo>
                  <a:lnTo>
                    <a:pt x="1" y="7812"/>
                  </a:lnTo>
                  <a:lnTo>
                    <a:pt x="4205" y="7812"/>
                  </a:lnTo>
                  <a:lnTo>
                    <a:pt x="420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34"/>
            <p:cNvSpPr/>
            <p:nvPr/>
          </p:nvSpPr>
          <p:spPr>
            <a:xfrm>
              <a:off x="3240875" y="4031400"/>
              <a:ext cx="119875" cy="210025"/>
            </a:xfrm>
            <a:custGeom>
              <a:rect b="b" l="l" r="r" t="t"/>
              <a:pathLst>
                <a:path extrusionOk="0" h="8401" w="4795">
                  <a:moveTo>
                    <a:pt x="4206" y="589"/>
                  </a:moveTo>
                  <a:lnTo>
                    <a:pt x="4206" y="7811"/>
                  </a:lnTo>
                  <a:lnTo>
                    <a:pt x="590" y="7811"/>
                  </a:lnTo>
                  <a:lnTo>
                    <a:pt x="590" y="589"/>
                  </a:lnTo>
                  <a:close/>
                  <a:moveTo>
                    <a:pt x="1" y="0"/>
                  </a:moveTo>
                  <a:lnTo>
                    <a:pt x="1" y="8401"/>
                  </a:lnTo>
                  <a:lnTo>
                    <a:pt x="4795" y="8401"/>
                  </a:lnTo>
                  <a:lnTo>
                    <a:pt x="47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34"/>
            <p:cNvSpPr/>
            <p:nvPr/>
          </p:nvSpPr>
          <p:spPr>
            <a:xfrm>
              <a:off x="3409425" y="4038750"/>
              <a:ext cx="105150" cy="195300"/>
            </a:xfrm>
            <a:custGeom>
              <a:rect b="b" l="l" r="r" t="t"/>
              <a:pathLst>
                <a:path extrusionOk="0" h="7812" w="4206">
                  <a:moveTo>
                    <a:pt x="0" y="0"/>
                  </a:moveTo>
                  <a:lnTo>
                    <a:pt x="0" y="7812"/>
                  </a:lnTo>
                  <a:lnTo>
                    <a:pt x="4206" y="7812"/>
                  </a:lnTo>
                  <a:lnTo>
                    <a:pt x="4206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34"/>
            <p:cNvSpPr/>
            <p:nvPr/>
          </p:nvSpPr>
          <p:spPr>
            <a:xfrm>
              <a:off x="3402075" y="4031400"/>
              <a:ext cx="119850" cy="210025"/>
            </a:xfrm>
            <a:custGeom>
              <a:rect b="b" l="l" r="r" t="t"/>
              <a:pathLst>
                <a:path extrusionOk="0" h="8401" w="4794">
                  <a:moveTo>
                    <a:pt x="4205" y="589"/>
                  </a:moveTo>
                  <a:lnTo>
                    <a:pt x="4205" y="7811"/>
                  </a:lnTo>
                  <a:lnTo>
                    <a:pt x="589" y="7811"/>
                  </a:lnTo>
                  <a:lnTo>
                    <a:pt x="589" y="589"/>
                  </a:lnTo>
                  <a:close/>
                  <a:moveTo>
                    <a:pt x="1" y="0"/>
                  </a:moveTo>
                  <a:lnTo>
                    <a:pt x="1" y="8401"/>
                  </a:lnTo>
                  <a:lnTo>
                    <a:pt x="4793" y="8401"/>
                  </a:lnTo>
                  <a:lnTo>
                    <a:pt x="47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34"/>
            <p:cNvSpPr/>
            <p:nvPr/>
          </p:nvSpPr>
          <p:spPr>
            <a:xfrm>
              <a:off x="3570625" y="4038750"/>
              <a:ext cx="105125" cy="195300"/>
            </a:xfrm>
            <a:custGeom>
              <a:rect b="b" l="l" r="r" t="t"/>
              <a:pathLst>
                <a:path extrusionOk="0" h="7812" w="4205">
                  <a:moveTo>
                    <a:pt x="0" y="0"/>
                  </a:moveTo>
                  <a:lnTo>
                    <a:pt x="0" y="7812"/>
                  </a:lnTo>
                  <a:lnTo>
                    <a:pt x="4204" y="7812"/>
                  </a:lnTo>
                  <a:lnTo>
                    <a:pt x="4204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34"/>
            <p:cNvSpPr/>
            <p:nvPr/>
          </p:nvSpPr>
          <p:spPr>
            <a:xfrm>
              <a:off x="3563250" y="4031400"/>
              <a:ext cx="119875" cy="210025"/>
            </a:xfrm>
            <a:custGeom>
              <a:rect b="b" l="l" r="r" t="t"/>
              <a:pathLst>
                <a:path extrusionOk="0" h="8401" w="4795">
                  <a:moveTo>
                    <a:pt x="4204" y="589"/>
                  </a:moveTo>
                  <a:lnTo>
                    <a:pt x="4204" y="7811"/>
                  </a:lnTo>
                  <a:lnTo>
                    <a:pt x="589" y="7811"/>
                  </a:lnTo>
                  <a:lnTo>
                    <a:pt x="589" y="589"/>
                  </a:lnTo>
                  <a:close/>
                  <a:moveTo>
                    <a:pt x="0" y="0"/>
                  </a:moveTo>
                  <a:lnTo>
                    <a:pt x="0" y="8401"/>
                  </a:lnTo>
                  <a:lnTo>
                    <a:pt x="4794" y="8401"/>
                  </a:lnTo>
                  <a:lnTo>
                    <a:pt x="47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34"/>
            <p:cNvSpPr/>
            <p:nvPr/>
          </p:nvSpPr>
          <p:spPr>
            <a:xfrm>
              <a:off x="3108475" y="4038750"/>
              <a:ext cx="83750" cy="195300"/>
            </a:xfrm>
            <a:custGeom>
              <a:rect b="b" l="l" r="r" t="t"/>
              <a:pathLst>
                <a:path extrusionOk="0" h="7812" w="3350">
                  <a:moveTo>
                    <a:pt x="1" y="0"/>
                  </a:moveTo>
                  <a:lnTo>
                    <a:pt x="1" y="7812"/>
                  </a:lnTo>
                  <a:lnTo>
                    <a:pt x="3349" y="7812"/>
                  </a:lnTo>
                  <a:lnTo>
                    <a:pt x="3349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34"/>
            <p:cNvSpPr/>
            <p:nvPr/>
          </p:nvSpPr>
          <p:spPr>
            <a:xfrm>
              <a:off x="3101100" y="4031400"/>
              <a:ext cx="98475" cy="210025"/>
            </a:xfrm>
            <a:custGeom>
              <a:rect b="b" l="l" r="r" t="t"/>
              <a:pathLst>
                <a:path extrusionOk="0" h="8401" w="3939">
                  <a:moveTo>
                    <a:pt x="3349" y="589"/>
                  </a:moveTo>
                  <a:lnTo>
                    <a:pt x="3349" y="7811"/>
                  </a:lnTo>
                  <a:lnTo>
                    <a:pt x="589" y="7811"/>
                  </a:lnTo>
                  <a:lnTo>
                    <a:pt x="589" y="589"/>
                  </a:lnTo>
                  <a:close/>
                  <a:moveTo>
                    <a:pt x="1" y="0"/>
                  </a:moveTo>
                  <a:lnTo>
                    <a:pt x="1" y="8401"/>
                  </a:lnTo>
                  <a:lnTo>
                    <a:pt x="3938" y="8401"/>
                  </a:lnTo>
                  <a:lnTo>
                    <a:pt x="39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34"/>
            <p:cNvSpPr/>
            <p:nvPr/>
          </p:nvSpPr>
          <p:spPr>
            <a:xfrm>
              <a:off x="3731775" y="4038750"/>
              <a:ext cx="645425" cy="195300"/>
            </a:xfrm>
            <a:custGeom>
              <a:rect b="b" l="l" r="r" t="t"/>
              <a:pathLst>
                <a:path extrusionOk="0" h="7812" w="25817">
                  <a:moveTo>
                    <a:pt x="1" y="0"/>
                  </a:moveTo>
                  <a:lnTo>
                    <a:pt x="1" y="7812"/>
                  </a:lnTo>
                  <a:lnTo>
                    <a:pt x="25817" y="7812"/>
                  </a:lnTo>
                  <a:lnTo>
                    <a:pt x="25817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34"/>
            <p:cNvSpPr/>
            <p:nvPr/>
          </p:nvSpPr>
          <p:spPr>
            <a:xfrm>
              <a:off x="3724425" y="4031400"/>
              <a:ext cx="660150" cy="210025"/>
            </a:xfrm>
            <a:custGeom>
              <a:rect b="b" l="l" r="r" t="t"/>
              <a:pathLst>
                <a:path extrusionOk="0" h="8401" w="26406">
                  <a:moveTo>
                    <a:pt x="25817" y="589"/>
                  </a:moveTo>
                  <a:lnTo>
                    <a:pt x="25817" y="7811"/>
                  </a:lnTo>
                  <a:lnTo>
                    <a:pt x="590" y="7811"/>
                  </a:lnTo>
                  <a:lnTo>
                    <a:pt x="590" y="589"/>
                  </a:lnTo>
                  <a:close/>
                  <a:moveTo>
                    <a:pt x="1" y="0"/>
                  </a:moveTo>
                  <a:lnTo>
                    <a:pt x="1" y="8401"/>
                  </a:lnTo>
                  <a:lnTo>
                    <a:pt x="26405" y="8401"/>
                  </a:lnTo>
                  <a:lnTo>
                    <a:pt x="2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34"/>
            <p:cNvSpPr/>
            <p:nvPr/>
          </p:nvSpPr>
          <p:spPr>
            <a:xfrm>
              <a:off x="4499825" y="4078675"/>
              <a:ext cx="98450" cy="98450"/>
            </a:xfrm>
            <a:custGeom>
              <a:rect b="b" l="l" r="r" t="t"/>
              <a:pathLst>
                <a:path extrusionOk="0" h="3938" w="3938">
                  <a:moveTo>
                    <a:pt x="1969" y="1"/>
                  </a:moveTo>
                  <a:cubicBezTo>
                    <a:pt x="882" y="1"/>
                    <a:pt x="0" y="882"/>
                    <a:pt x="0" y="1969"/>
                  </a:cubicBezTo>
                  <a:cubicBezTo>
                    <a:pt x="0" y="3056"/>
                    <a:pt x="882" y="3937"/>
                    <a:pt x="1969" y="3937"/>
                  </a:cubicBezTo>
                  <a:cubicBezTo>
                    <a:pt x="3057" y="3937"/>
                    <a:pt x="3937" y="3056"/>
                    <a:pt x="3937" y="1969"/>
                  </a:cubicBezTo>
                  <a:cubicBezTo>
                    <a:pt x="3937" y="882"/>
                    <a:pt x="3057" y="1"/>
                    <a:pt x="19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34"/>
            <p:cNvSpPr/>
            <p:nvPr/>
          </p:nvSpPr>
          <p:spPr>
            <a:xfrm>
              <a:off x="4492475" y="4071325"/>
              <a:ext cx="113150" cy="113175"/>
            </a:xfrm>
            <a:custGeom>
              <a:rect b="b" l="l" r="r" t="t"/>
              <a:pathLst>
                <a:path extrusionOk="0" h="4527" w="4526">
                  <a:moveTo>
                    <a:pt x="2263" y="590"/>
                  </a:moveTo>
                  <a:cubicBezTo>
                    <a:pt x="3187" y="591"/>
                    <a:pt x="3936" y="1340"/>
                    <a:pt x="3937" y="2263"/>
                  </a:cubicBezTo>
                  <a:cubicBezTo>
                    <a:pt x="3937" y="2941"/>
                    <a:pt x="3529" y="3551"/>
                    <a:pt x="2903" y="3809"/>
                  </a:cubicBezTo>
                  <a:cubicBezTo>
                    <a:pt x="2696" y="3895"/>
                    <a:pt x="2478" y="3937"/>
                    <a:pt x="2263" y="3937"/>
                  </a:cubicBezTo>
                  <a:cubicBezTo>
                    <a:pt x="1827" y="3937"/>
                    <a:pt x="1399" y="3767"/>
                    <a:pt x="1080" y="3447"/>
                  </a:cubicBezTo>
                  <a:cubicBezTo>
                    <a:pt x="600" y="2968"/>
                    <a:pt x="458" y="2248"/>
                    <a:pt x="717" y="1623"/>
                  </a:cubicBezTo>
                  <a:cubicBezTo>
                    <a:pt x="975" y="998"/>
                    <a:pt x="1586" y="590"/>
                    <a:pt x="2263" y="590"/>
                  </a:cubicBezTo>
                  <a:close/>
                  <a:moveTo>
                    <a:pt x="2263" y="1"/>
                  </a:moveTo>
                  <a:cubicBezTo>
                    <a:pt x="1016" y="1"/>
                    <a:pt x="1" y="1016"/>
                    <a:pt x="1" y="2263"/>
                  </a:cubicBezTo>
                  <a:cubicBezTo>
                    <a:pt x="1" y="3511"/>
                    <a:pt x="1016" y="4526"/>
                    <a:pt x="2263" y="4526"/>
                  </a:cubicBezTo>
                  <a:cubicBezTo>
                    <a:pt x="3511" y="4526"/>
                    <a:pt x="4526" y="3511"/>
                    <a:pt x="4526" y="2263"/>
                  </a:cubicBezTo>
                  <a:cubicBezTo>
                    <a:pt x="4526" y="1016"/>
                    <a:pt x="3511" y="1"/>
                    <a:pt x="22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34"/>
            <p:cNvSpPr/>
            <p:nvPr/>
          </p:nvSpPr>
          <p:spPr>
            <a:xfrm>
              <a:off x="4688675" y="4078675"/>
              <a:ext cx="102300" cy="98450"/>
            </a:xfrm>
            <a:custGeom>
              <a:rect b="b" l="l" r="r" t="t"/>
              <a:pathLst>
                <a:path extrusionOk="0" h="3938" w="4092">
                  <a:moveTo>
                    <a:pt x="2123" y="1"/>
                  </a:moveTo>
                  <a:cubicBezTo>
                    <a:pt x="1611" y="1"/>
                    <a:pt x="1108" y="201"/>
                    <a:pt x="732" y="578"/>
                  </a:cubicBezTo>
                  <a:cubicBezTo>
                    <a:pt x="168" y="1140"/>
                    <a:pt x="1" y="1987"/>
                    <a:pt x="305" y="2722"/>
                  </a:cubicBezTo>
                  <a:cubicBezTo>
                    <a:pt x="609" y="3458"/>
                    <a:pt x="1327" y="3937"/>
                    <a:pt x="2123" y="3937"/>
                  </a:cubicBezTo>
                  <a:cubicBezTo>
                    <a:pt x="3210" y="3937"/>
                    <a:pt x="4092" y="3056"/>
                    <a:pt x="4092" y="1969"/>
                  </a:cubicBezTo>
                  <a:cubicBezTo>
                    <a:pt x="4092" y="1173"/>
                    <a:pt x="3611" y="455"/>
                    <a:pt x="2877" y="151"/>
                  </a:cubicBezTo>
                  <a:cubicBezTo>
                    <a:pt x="2633" y="50"/>
                    <a:pt x="2377" y="1"/>
                    <a:pt x="2123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34"/>
            <p:cNvSpPr/>
            <p:nvPr/>
          </p:nvSpPr>
          <p:spPr>
            <a:xfrm>
              <a:off x="4685200" y="4071325"/>
              <a:ext cx="113125" cy="113175"/>
            </a:xfrm>
            <a:custGeom>
              <a:rect b="b" l="l" r="r" t="t"/>
              <a:pathLst>
                <a:path extrusionOk="0" h="4527" w="4525">
                  <a:moveTo>
                    <a:pt x="2262" y="590"/>
                  </a:moveTo>
                  <a:cubicBezTo>
                    <a:pt x="3187" y="591"/>
                    <a:pt x="3935" y="1340"/>
                    <a:pt x="3936" y="2263"/>
                  </a:cubicBezTo>
                  <a:cubicBezTo>
                    <a:pt x="3936" y="2941"/>
                    <a:pt x="3528" y="3551"/>
                    <a:pt x="2903" y="3809"/>
                  </a:cubicBezTo>
                  <a:cubicBezTo>
                    <a:pt x="2696" y="3895"/>
                    <a:pt x="2478" y="3937"/>
                    <a:pt x="2262" y="3937"/>
                  </a:cubicBezTo>
                  <a:cubicBezTo>
                    <a:pt x="1827" y="3937"/>
                    <a:pt x="1399" y="3767"/>
                    <a:pt x="1079" y="3447"/>
                  </a:cubicBezTo>
                  <a:cubicBezTo>
                    <a:pt x="600" y="2968"/>
                    <a:pt x="456" y="2248"/>
                    <a:pt x="716" y="1623"/>
                  </a:cubicBezTo>
                  <a:cubicBezTo>
                    <a:pt x="975" y="998"/>
                    <a:pt x="1586" y="590"/>
                    <a:pt x="2262" y="590"/>
                  </a:cubicBezTo>
                  <a:close/>
                  <a:moveTo>
                    <a:pt x="2262" y="1"/>
                  </a:moveTo>
                  <a:cubicBezTo>
                    <a:pt x="1015" y="1"/>
                    <a:pt x="0" y="1016"/>
                    <a:pt x="0" y="2263"/>
                  </a:cubicBezTo>
                  <a:cubicBezTo>
                    <a:pt x="0" y="3511"/>
                    <a:pt x="1016" y="4526"/>
                    <a:pt x="2262" y="4526"/>
                  </a:cubicBezTo>
                  <a:cubicBezTo>
                    <a:pt x="3510" y="4526"/>
                    <a:pt x="4525" y="3511"/>
                    <a:pt x="4525" y="2263"/>
                  </a:cubicBezTo>
                  <a:cubicBezTo>
                    <a:pt x="4525" y="1016"/>
                    <a:pt x="3510" y="1"/>
                    <a:pt x="22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34"/>
            <p:cNvSpPr/>
            <p:nvPr/>
          </p:nvSpPr>
          <p:spPr>
            <a:xfrm>
              <a:off x="4212825" y="4078675"/>
              <a:ext cx="98425" cy="98450"/>
            </a:xfrm>
            <a:custGeom>
              <a:rect b="b" l="l" r="r" t="t"/>
              <a:pathLst>
                <a:path extrusionOk="0" h="3938" w="3937">
                  <a:moveTo>
                    <a:pt x="1969" y="1"/>
                  </a:moveTo>
                  <a:cubicBezTo>
                    <a:pt x="881" y="1"/>
                    <a:pt x="1" y="882"/>
                    <a:pt x="1" y="1969"/>
                  </a:cubicBezTo>
                  <a:cubicBezTo>
                    <a:pt x="1" y="3056"/>
                    <a:pt x="881" y="3937"/>
                    <a:pt x="1969" y="3937"/>
                  </a:cubicBezTo>
                  <a:cubicBezTo>
                    <a:pt x="3056" y="3937"/>
                    <a:pt x="3936" y="3056"/>
                    <a:pt x="3936" y="1969"/>
                  </a:cubicBezTo>
                  <a:cubicBezTo>
                    <a:pt x="3936" y="882"/>
                    <a:pt x="3056" y="1"/>
                    <a:pt x="19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34"/>
            <p:cNvSpPr/>
            <p:nvPr/>
          </p:nvSpPr>
          <p:spPr>
            <a:xfrm>
              <a:off x="4205450" y="4071325"/>
              <a:ext cx="113175" cy="113175"/>
            </a:xfrm>
            <a:custGeom>
              <a:rect b="b" l="l" r="r" t="t"/>
              <a:pathLst>
                <a:path extrusionOk="0" h="4527" w="4527">
                  <a:moveTo>
                    <a:pt x="2263" y="590"/>
                  </a:moveTo>
                  <a:cubicBezTo>
                    <a:pt x="3187" y="591"/>
                    <a:pt x="3936" y="1339"/>
                    <a:pt x="3936" y="2263"/>
                  </a:cubicBezTo>
                  <a:cubicBezTo>
                    <a:pt x="3936" y="2940"/>
                    <a:pt x="3529" y="3551"/>
                    <a:pt x="2903" y="3809"/>
                  </a:cubicBezTo>
                  <a:cubicBezTo>
                    <a:pt x="2696" y="3895"/>
                    <a:pt x="2479" y="3937"/>
                    <a:pt x="2263" y="3937"/>
                  </a:cubicBezTo>
                  <a:cubicBezTo>
                    <a:pt x="1827" y="3937"/>
                    <a:pt x="1399" y="3767"/>
                    <a:pt x="1080" y="3447"/>
                  </a:cubicBezTo>
                  <a:cubicBezTo>
                    <a:pt x="601" y="2968"/>
                    <a:pt x="458" y="2249"/>
                    <a:pt x="717" y="1623"/>
                  </a:cubicBezTo>
                  <a:cubicBezTo>
                    <a:pt x="976" y="998"/>
                    <a:pt x="1586" y="590"/>
                    <a:pt x="2263" y="590"/>
                  </a:cubicBezTo>
                  <a:close/>
                  <a:moveTo>
                    <a:pt x="2263" y="1"/>
                  </a:moveTo>
                  <a:cubicBezTo>
                    <a:pt x="1016" y="1"/>
                    <a:pt x="1" y="1016"/>
                    <a:pt x="1" y="2263"/>
                  </a:cubicBezTo>
                  <a:cubicBezTo>
                    <a:pt x="1" y="3511"/>
                    <a:pt x="1016" y="4526"/>
                    <a:pt x="2263" y="4526"/>
                  </a:cubicBezTo>
                  <a:cubicBezTo>
                    <a:pt x="3511" y="4526"/>
                    <a:pt x="4526" y="3511"/>
                    <a:pt x="4526" y="2263"/>
                  </a:cubicBezTo>
                  <a:cubicBezTo>
                    <a:pt x="4526" y="1015"/>
                    <a:pt x="3511" y="1"/>
                    <a:pt x="22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3" name="Google Shape;783;p34"/>
          <p:cNvGrpSpPr/>
          <p:nvPr/>
        </p:nvGrpSpPr>
        <p:grpSpPr>
          <a:xfrm>
            <a:off x="3827025" y="3032157"/>
            <a:ext cx="1776136" cy="1756792"/>
            <a:chOff x="1158600" y="238100"/>
            <a:chExt cx="5295575" cy="5237900"/>
          </a:xfrm>
        </p:grpSpPr>
        <p:sp>
          <p:nvSpPr>
            <p:cNvPr id="784" name="Google Shape;784;p34"/>
            <p:cNvSpPr/>
            <p:nvPr/>
          </p:nvSpPr>
          <p:spPr>
            <a:xfrm>
              <a:off x="1158600" y="238100"/>
              <a:ext cx="5295575" cy="4235575"/>
            </a:xfrm>
            <a:custGeom>
              <a:rect b="b" l="l" r="r" t="t"/>
              <a:pathLst>
                <a:path extrusionOk="0" h="169423" w="211823">
                  <a:moveTo>
                    <a:pt x="126460" y="1"/>
                  </a:moveTo>
                  <a:cubicBezTo>
                    <a:pt x="118976" y="1"/>
                    <a:pt x="111395" y="984"/>
                    <a:pt x="103902" y="2949"/>
                  </a:cubicBezTo>
                  <a:cubicBezTo>
                    <a:pt x="88843" y="6899"/>
                    <a:pt x="78801" y="17143"/>
                    <a:pt x="70124" y="29492"/>
                  </a:cubicBezTo>
                  <a:cubicBezTo>
                    <a:pt x="62563" y="40250"/>
                    <a:pt x="54064" y="50620"/>
                    <a:pt x="42621" y="57428"/>
                  </a:cubicBezTo>
                  <a:cubicBezTo>
                    <a:pt x="31292" y="64169"/>
                    <a:pt x="19645" y="69546"/>
                    <a:pt x="13923" y="82356"/>
                  </a:cubicBezTo>
                  <a:cubicBezTo>
                    <a:pt x="0" y="113536"/>
                    <a:pt x="10175" y="149813"/>
                    <a:pt x="43103" y="162044"/>
                  </a:cubicBezTo>
                  <a:cubicBezTo>
                    <a:pt x="57586" y="167423"/>
                    <a:pt x="76041" y="169423"/>
                    <a:pt x="93913" y="169423"/>
                  </a:cubicBezTo>
                  <a:cubicBezTo>
                    <a:pt x="119804" y="169423"/>
                    <a:pt x="144470" y="165226"/>
                    <a:pt x="154062" y="161030"/>
                  </a:cubicBezTo>
                  <a:cubicBezTo>
                    <a:pt x="154062" y="161030"/>
                    <a:pt x="178383" y="159510"/>
                    <a:pt x="195103" y="129617"/>
                  </a:cubicBezTo>
                  <a:cubicBezTo>
                    <a:pt x="211822" y="99723"/>
                    <a:pt x="208783" y="54122"/>
                    <a:pt x="188009" y="28789"/>
                  </a:cubicBezTo>
                  <a:cubicBezTo>
                    <a:pt x="172271" y="9597"/>
                    <a:pt x="149846" y="1"/>
                    <a:pt x="126460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34"/>
            <p:cNvSpPr/>
            <p:nvPr/>
          </p:nvSpPr>
          <p:spPr>
            <a:xfrm>
              <a:off x="1943025" y="1626725"/>
              <a:ext cx="3843825" cy="2633725"/>
            </a:xfrm>
            <a:custGeom>
              <a:rect b="b" l="l" r="r" t="t"/>
              <a:pathLst>
                <a:path extrusionOk="0" h="105349" w="153753">
                  <a:moveTo>
                    <a:pt x="90" y="1"/>
                  </a:moveTo>
                  <a:cubicBezTo>
                    <a:pt x="41" y="1"/>
                    <a:pt x="1" y="40"/>
                    <a:pt x="1" y="90"/>
                  </a:cubicBezTo>
                  <a:lnTo>
                    <a:pt x="1" y="105349"/>
                  </a:lnTo>
                  <a:lnTo>
                    <a:pt x="153753" y="105349"/>
                  </a:lnTo>
                  <a:lnTo>
                    <a:pt x="153753" y="89"/>
                  </a:lnTo>
                  <a:cubicBezTo>
                    <a:pt x="153753" y="40"/>
                    <a:pt x="153713" y="1"/>
                    <a:pt x="153664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34"/>
            <p:cNvSpPr/>
            <p:nvPr/>
          </p:nvSpPr>
          <p:spPr>
            <a:xfrm>
              <a:off x="1383675" y="4303900"/>
              <a:ext cx="4965450" cy="1164325"/>
            </a:xfrm>
            <a:custGeom>
              <a:rect b="b" l="l" r="r" t="t"/>
              <a:pathLst>
                <a:path extrusionOk="0" h="46573" w="198618">
                  <a:moveTo>
                    <a:pt x="22375" y="0"/>
                  </a:moveTo>
                  <a:lnTo>
                    <a:pt x="935" y="41662"/>
                  </a:lnTo>
                  <a:cubicBezTo>
                    <a:pt x="1" y="43548"/>
                    <a:pt x="1780" y="46572"/>
                    <a:pt x="3884" y="46572"/>
                  </a:cubicBezTo>
                  <a:lnTo>
                    <a:pt x="194618" y="46572"/>
                  </a:lnTo>
                  <a:cubicBezTo>
                    <a:pt x="196723" y="46572"/>
                    <a:pt x="198618" y="43400"/>
                    <a:pt x="197684" y="41514"/>
                  </a:cubicBezTo>
                  <a:lnTo>
                    <a:pt x="17612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34"/>
            <p:cNvSpPr/>
            <p:nvPr/>
          </p:nvSpPr>
          <p:spPr>
            <a:xfrm>
              <a:off x="1387725" y="4296075"/>
              <a:ext cx="4957300" cy="1179925"/>
            </a:xfrm>
            <a:custGeom>
              <a:rect b="b" l="l" r="r" t="t"/>
              <a:pathLst>
                <a:path extrusionOk="0" h="47197" w="198292">
                  <a:moveTo>
                    <a:pt x="175776" y="625"/>
                  </a:moveTo>
                  <a:lnTo>
                    <a:pt x="197243" y="41965"/>
                  </a:lnTo>
                  <a:cubicBezTo>
                    <a:pt x="197632" y="42750"/>
                    <a:pt x="197470" y="43923"/>
                    <a:pt x="196831" y="44952"/>
                  </a:cubicBezTo>
                  <a:cubicBezTo>
                    <a:pt x="196211" y="45952"/>
                    <a:pt x="195301" y="46573"/>
                    <a:pt x="194457" y="46573"/>
                  </a:cubicBezTo>
                  <a:lnTo>
                    <a:pt x="3722" y="46573"/>
                  </a:lnTo>
                  <a:cubicBezTo>
                    <a:pt x="2885" y="46573"/>
                    <a:pt x="2001" y="45986"/>
                    <a:pt x="1415" y="45042"/>
                  </a:cubicBezTo>
                  <a:cubicBezTo>
                    <a:pt x="793" y="44040"/>
                    <a:pt x="654" y="42917"/>
                    <a:pt x="1050" y="42117"/>
                  </a:cubicBezTo>
                  <a:lnTo>
                    <a:pt x="22404" y="625"/>
                  </a:lnTo>
                  <a:close/>
                  <a:moveTo>
                    <a:pt x="22023" y="1"/>
                  </a:moveTo>
                  <a:lnTo>
                    <a:pt x="494" y="41836"/>
                  </a:lnTo>
                  <a:cubicBezTo>
                    <a:pt x="0" y="42833"/>
                    <a:pt x="150" y="44186"/>
                    <a:pt x="886" y="45370"/>
                  </a:cubicBezTo>
                  <a:cubicBezTo>
                    <a:pt x="1595" y="46514"/>
                    <a:pt x="2655" y="47197"/>
                    <a:pt x="3722" y="47197"/>
                  </a:cubicBezTo>
                  <a:lnTo>
                    <a:pt x="194457" y="47197"/>
                  </a:lnTo>
                  <a:cubicBezTo>
                    <a:pt x="195515" y="47197"/>
                    <a:pt x="196628" y="46462"/>
                    <a:pt x="197360" y="45280"/>
                  </a:cubicBezTo>
                  <a:cubicBezTo>
                    <a:pt x="198122" y="44053"/>
                    <a:pt x="198291" y="42677"/>
                    <a:pt x="197799" y="41683"/>
                  </a:cubicBezTo>
                  <a:lnTo>
                    <a:pt x="176242" y="169"/>
                  </a:lnTo>
                  <a:lnTo>
                    <a:pt x="1761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34"/>
            <p:cNvSpPr/>
            <p:nvPr/>
          </p:nvSpPr>
          <p:spPr>
            <a:xfrm>
              <a:off x="1393850" y="4260425"/>
              <a:ext cx="4942200" cy="1164325"/>
            </a:xfrm>
            <a:custGeom>
              <a:rect b="b" l="l" r="r" t="t"/>
              <a:pathLst>
                <a:path extrusionOk="0" h="46573" w="197688">
                  <a:moveTo>
                    <a:pt x="21968" y="1"/>
                  </a:moveTo>
                  <a:lnTo>
                    <a:pt x="935" y="42476"/>
                  </a:lnTo>
                  <a:cubicBezTo>
                    <a:pt x="0" y="44362"/>
                    <a:pt x="1373" y="46573"/>
                    <a:pt x="3477" y="46573"/>
                  </a:cubicBezTo>
                  <a:lnTo>
                    <a:pt x="194211" y="46573"/>
                  </a:lnTo>
                  <a:cubicBezTo>
                    <a:pt x="196316" y="46573"/>
                    <a:pt x="197687" y="44362"/>
                    <a:pt x="196754" y="42475"/>
                  </a:cubicBezTo>
                  <a:lnTo>
                    <a:pt x="1757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34"/>
            <p:cNvSpPr/>
            <p:nvPr/>
          </p:nvSpPr>
          <p:spPr>
            <a:xfrm>
              <a:off x="1398125" y="4252650"/>
              <a:ext cx="4933650" cy="1179900"/>
            </a:xfrm>
            <a:custGeom>
              <a:rect b="b" l="l" r="r" t="t"/>
              <a:pathLst>
                <a:path extrusionOk="0" h="47196" w="197346">
                  <a:moveTo>
                    <a:pt x="175355" y="624"/>
                  </a:moveTo>
                  <a:lnTo>
                    <a:pt x="196304" y="42925"/>
                  </a:lnTo>
                  <a:cubicBezTo>
                    <a:pt x="196691" y="43708"/>
                    <a:pt x="196647" y="44635"/>
                    <a:pt x="196186" y="45378"/>
                  </a:cubicBezTo>
                  <a:cubicBezTo>
                    <a:pt x="195725" y="46121"/>
                    <a:pt x="194914" y="46571"/>
                    <a:pt x="194041" y="46572"/>
                  </a:cubicBezTo>
                  <a:lnTo>
                    <a:pt x="3306" y="46572"/>
                  </a:lnTo>
                  <a:cubicBezTo>
                    <a:pt x="2432" y="46572"/>
                    <a:pt x="1621" y="46121"/>
                    <a:pt x="1160" y="45378"/>
                  </a:cubicBezTo>
                  <a:cubicBezTo>
                    <a:pt x="700" y="44636"/>
                    <a:pt x="655" y="43708"/>
                    <a:pt x="1043" y="42925"/>
                  </a:cubicBezTo>
                  <a:lnTo>
                    <a:pt x="21991" y="624"/>
                  </a:lnTo>
                  <a:close/>
                  <a:moveTo>
                    <a:pt x="21797" y="0"/>
                  </a:moveTo>
                  <a:cubicBezTo>
                    <a:pt x="21679" y="0"/>
                    <a:pt x="21571" y="68"/>
                    <a:pt x="21518" y="174"/>
                  </a:cubicBezTo>
                  <a:lnTo>
                    <a:pt x="484" y="42649"/>
                  </a:lnTo>
                  <a:cubicBezTo>
                    <a:pt x="0" y="43626"/>
                    <a:pt x="56" y="44782"/>
                    <a:pt x="630" y="45708"/>
                  </a:cubicBezTo>
                  <a:cubicBezTo>
                    <a:pt x="1204" y="46633"/>
                    <a:pt x="2217" y="47195"/>
                    <a:pt x="3306" y="47195"/>
                  </a:cubicBezTo>
                  <a:lnTo>
                    <a:pt x="194041" y="47195"/>
                  </a:lnTo>
                  <a:cubicBezTo>
                    <a:pt x="195130" y="47194"/>
                    <a:pt x="196141" y="46632"/>
                    <a:pt x="196716" y="45706"/>
                  </a:cubicBezTo>
                  <a:cubicBezTo>
                    <a:pt x="197290" y="44781"/>
                    <a:pt x="197345" y="43625"/>
                    <a:pt x="196863" y="42648"/>
                  </a:cubicBezTo>
                  <a:lnTo>
                    <a:pt x="175828" y="174"/>
                  </a:lnTo>
                  <a:cubicBezTo>
                    <a:pt x="175776" y="68"/>
                    <a:pt x="175668" y="0"/>
                    <a:pt x="175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34"/>
            <p:cNvSpPr/>
            <p:nvPr/>
          </p:nvSpPr>
          <p:spPr>
            <a:xfrm>
              <a:off x="2175875" y="1835275"/>
              <a:ext cx="3378150" cy="2216650"/>
            </a:xfrm>
            <a:custGeom>
              <a:rect b="b" l="l" r="r" t="t"/>
              <a:pathLst>
                <a:path extrusionOk="0" h="88666" w="135126">
                  <a:moveTo>
                    <a:pt x="1" y="1"/>
                  </a:moveTo>
                  <a:lnTo>
                    <a:pt x="1" y="88666"/>
                  </a:lnTo>
                  <a:lnTo>
                    <a:pt x="135126" y="88666"/>
                  </a:lnTo>
                  <a:lnTo>
                    <a:pt x="1351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34"/>
            <p:cNvSpPr/>
            <p:nvPr/>
          </p:nvSpPr>
          <p:spPr>
            <a:xfrm>
              <a:off x="2168075" y="1827500"/>
              <a:ext cx="3393750" cy="2232225"/>
            </a:xfrm>
            <a:custGeom>
              <a:rect b="b" l="l" r="r" t="t"/>
              <a:pathLst>
                <a:path extrusionOk="0" h="89289" w="135750">
                  <a:moveTo>
                    <a:pt x="135127" y="623"/>
                  </a:moveTo>
                  <a:lnTo>
                    <a:pt x="135127" y="88665"/>
                  </a:lnTo>
                  <a:lnTo>
                    <a:pt x="624" y="88665"/>
                  </a:lnTo>
                  <a:lnTo>
                    <a:pt x="624" y="623"/>
                  </a:lnTo>
                  <a:close/>
                  <a:moveTo>
                    <a:pt x="0" y="0"/>
                  </a:moveTo>
                  <a:lnTo>
                    <a:pt x="0" y="89288"/>
                  </a:lnTo>
                  <a:lnTo>
                    <a:pt x="135749" y="89288"/>
                  </a:lnTo>
                  <a:lnTo>
                    <a:pt x="1357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34"/>
            <p:cNvSpPr/>
            <p:nvPr/>
          </p:nvSpPr>
          <p:spPr>
            <a:xfrm>
              <a:off x="2263650" y="2845375"/>
              <a:ext cx="3215025" cy="1126650"/>
            </a:xfrm>
            <a:custGeom>
              <a:rect b="b" l="l" r="r" t="t"/>
              <a:pathLst>
                <a:path extrusionOk="0" h="45066" w="128601">
                  <a:moveTo>
                    <a:pt x="1" y="0"/>
                  </a:moveTo>
                  <a:lnTo>
                    <a:pt x="1" y="45066"/>
                  </a:lnTo>
                  <a:lnTo>
                    <a:pt x="128601" y="45066"/>
                  </a:lnTo>
                  <a:lnTo>
                    <a:pt x="128601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34"/>
            <p:cNvSpPr/>
            <p:nvPr/>
          </p:nvSpPr>
          <p:spPr>
            <a:xfrm>
              <a:off x="2344125" y="3343550"/>
              <a:ext cx="330500" cy="330525"/>
            </a:xfrm>
            <a:custGeom>
              <a:rect b="b" l="l" r="r" t="t"/>
              <a:pathLst>
                <a:path extrusionOk="0" h="13221" w="13220">
                  <a:moveTo>
                    <a:pt x="6611" y="4013"/>
                  </a:moveTo>
                  <a:cubicBezTo>
                    <a:pt x="7296" y="4013"/>
                    <a:pt x="7957" y="4284"/>
                    <a:pt x="8446" y="4773"/>
                  </a:cubicBezTo>
                  <a:cubicBezTo>
                    <a:pt x="8998" y="5326"/>
                    <a:pt x="9273" y="6098"/>
                    <a:pt x="9194" y="6874"/>
                  </a:cubicBezTo>
                  <a:cubicBezTo>
                    <a:pt x="9073" y="8090"/>
                    <a:pt x="8091" y="9073"/>
                    <a:pt x="6876" y="9193"/>
                  </a:cubicBezTo>
                  <a:cubicBezTo>
                    <a:pt x="6787" y="9202"/>
                    <a:pt x="6699" y="9207"/>
                    <a:pt x="6611" y="9207"/>
                  </a:cubicBezTo>
                  <a:cubicBezTo>
                    <a:pt x="5926" y="9207"/>
                    <a:pt x="5263" y="8935"/>
                    <a:pt x="4774" y="8446"/>
                  </a:cubicBezTo>
                  <a:cubicBezTo>
                    <a:pt x="4222" y="7893"/>
                    <a:pt x="3948" y="7121"/>
                    <a:pt x="4027" y="6345"/>
                  </a:cubicBezTo>
                  <a:cubicBezTo>
                    <a:pt x="4148" y="5130"/>
                    <a:pt x="5131" y="4146"/>
                    <a:pt x="6345" y="4027"/>
                  </a:cubicBezTo>
                  <a:cubicBezTo>
                    <a:pt x="6434" y="4018"/>
                    <a:pt x="6522" y="4013"/>
                    <a:pt x="6611" y="4013"/>
                  </a:cubicBezTo>
                  <a:close/>
                  <a:moveTo>
                    <a:pt x="6043" y="1"/>
                  </a:moveTo>
                  <a:cubicBezTo>
                    <a:pt x="5707" y="1"/>
                    <a:pt x="5435" y="273"/>
                    <a:pt x="5435" y="608"/>
                  </a:cubicBezTo>
                  <a:lnTo>
                    <a:pt x="5435" y="1485"/>
                  </a:lnTo>
                  <a:cubicBezTo>
                    <a:pt x="4861" y="1616"/>
                    <a:pt x="4314" y="1842"/>
                    <a:pt x="3816" y="2156"/>
                  </a:cubicBezTo>
                  <a:lnTo>
                    <a:pt x="3197" y="1536"/>
                  </a:lnTo>
                  <a:cubicBezTo>
                    <a:pt x="3078" y="1417"/>
                    <a:pt x="2922" y="1358"/>
                    <a:pt x="2767" y="1358"/>
                  </a:cubicBezTo>
                  <a:cubicBezTo>
                    <a:pt x="2612" y="1358"/>
                    <a:pt x="2456" y="1417"/>
                    <a:pt x="2337" y="1536"/>
                  </a:cubicBezTo>
                  <a:lnTo>
                    <a:pt x="1536" y="2339"/>
                  </a:lnTo>
                  <a:cubicBezTo>
                    <a:pt x="1298" y="2576"/>
                    <a:pt x="1298" y="2960"/>
                    <a:pt x="1536" y="3197"/>
                  </a:cubicBezTo>
                  <a:lnTo>
                    <a:pt x="2155" y="3817"/>
                  </a:lnTo>
                  <a:cubicBezTo>
                    <a:pt x="1841" y="4315"/>
                    <a:pt x="1615" y="4862"/>
                    <a:pt x="1485" y="5436"/>
                  </a:cubicBezTo>
                  <a:lnTo>
                    <a:pt x="608" y="5436"/>
                  </a:lnTo>
                  <a:cubicBezTo>
                    <a:pt x="272" y="5436"/>
                    <a:pt x="0" y="5708"/>
                    <a:pt x="0" y="6044"/>
                  </a:cubicBezTo>
                  <a:lnTo>
                    <a:pt x="0" y="7179"/>
                  </a:lnTo>
                  <a:cubicBezTo>
                    <a:pt x="0" y="7514"/>
                    <a:pt x="272" y="7786"/>
                    <a:pt x="608" y="7786"/>
                  </a:cubicBezTo>
                  <a:lnTo>
                    <a:pt x="1485" y="7786"/>
                  </a:lnTo>
                  <a:cubicBezTo>
                    <a:pt x="1615" y="8360"/>
                    <a:pt x="1841" y="8906"/>
                    <a:pt x="2155" y="9404"/>
                  </a:cubicBezTo>
                  <a:lnTo>
                    <a:pt x="1536" y="10024"/>
                  </a:lnTo>
                  <a:cubicBezTo>
                    <a:pt x="1298" y="10261"/>
                    <a:pt x="1298" y="10646"/>
                    <a:pt x="1536" y="10882"/>
                  </a:cubicBezTo>
                  <a:lnTo>
                    <a:pt x="2340" y="11684"/>
                  </a:lnTo>
                  <a:cubicBezTo>
                    <a:pt x="2458" y="11803"/>
                    <a:pt x="2613" y="11862"/>
                    <a:pt x="2768" y="11862"/>
                  </a:cubicBezTo>
                  <a:cubicBezTo>
                    <a:pt x="2924" y="11862"/>
                    <a:pt x="3079" y="11803"/>
                    <a:pt x="3198" y="11684"/>
                  </a:cubicBezTo>
                  <a:lnTo>
                    <a:pt x="3817" y="11064"/>
                  </a:lnTo>
                  <a:cubicBezTo>
                    <a:pt x="4315" y="11378"/>
                    <a:pt x="4862" y="11604"/>
                    <a:pt x="5437" y="11736"/>
                  </a:cubicBezTo>
                  <a:lnTo>
                    <a:pt x="5437" y="12613"/>
                  </a:lnTo>
                  <a:cubicBezTo>
                    <a:pt x="5437" y="12948"/>
                    <a:pt x="5708" y="13220"/>
                    <a:pt x="6044" y="13220"/>
                  </a:cubicBezTo>
                  <a:lnTo>
                    <a:pt x="7179" y="13220"/>
                  </a:lnTo>
                  <a:cubicBezTo>
                    <a:pt x="7515" y="13220"/>
                    <a:pt x="7787" y="12948"/>
                    <a:pt x="7787" y="12613"/>
                  </a:cubicBezTo>
                  <a:lnTo>
                    <a:pt x="7787" y="11736"/>
                  </a:lnTo>
                  <a:cubicBezTo>
                    <a:pt x="8360" y="11606"/>
                    <a:pt x="8907" y="11378"/>
                    <a:pt x="9405" y="11066"/>
                  </a:cubicBezTo>
                  <a:lnTo>
                    <a:pt x="10024" y="11685"/>
                  </a:lnTo>
                  <a:cubicBezTo>
                    <a:pt x="10143" y="11804"/>
                    <a:pt x="10299" y="11863"/>
                    <a:pt x="10454" y="11863"/>
                  </a:cubicBezTo>
                  <a:cubicBezTo>
                    <a:pt x="10610" y="11863"/>
                    <a:pt x="10765" y="11804"/>
                    <a:pt x="10884" y="11685"/>
                  </a:cubicBezTo>
                  <a:lnTo>
                    <a:pt x="11687" y="10882"/>
                  </a:lnTo>
                  <a:cubicBezTo>
                    <a:pt x="11923" y="10645"/>
                    <a:pt x="11923" y="10260"/>
                    <a:pt x="11687" y="10024"/>
                  </a:cubicBezTo>
                  <a:lnTo>
                    <a:pt x="11067" y="9404"/>
                  </a:lnTo>
                  <a:cubicBezTo>
                    <a:pt x="11380" y="8906"/>
                    <a:pt x="11606" y="8358"/>
                    <a:pt x="11737" y="7785"/>
                  </a:cubicBezTo>
                  <a:lnTo>
                    <a:pt x="12613" y="7785"/>
                  </a:lnTo>
                  <a:cubicBezTo>
                    <a:pt x="12948" y="7784"/>
                    <a:pt x="13220" y="7512"/>
                    <a:pt x="13220" y="7178"/>
                  </a:cubicBezTo>
                  <a:lnTo>
                    <a:pt x="13220" y="6042"/>
                  </a:lnTo>
                  <a:cubicBezTo>
                    <a:pt x="13220" y="5707"/>
                    <a:pt x="12948" y="5435"/>
                    <a:pt x="12612" y="5435"/>
                  </a:cubicBezTo>
                  <a:lnTo>
                    <a:pt x="11735" y="5435"/>
                  </a:lnTo>
                  <a:cubicBezTo>
                    <a:pt x="11605" y="4862"/>
                    <a:pt x="11379" y="4314"/>
                    <a:pt x="11065" y="3816"/>
                  </a:cubicBezTo>
                  <a:lnTo>
                    <a:pt x="11686" y="3197"/>
                  </a:lnTo>
                  <a:cubicBezTo>
                    <a:pt x="11922" y="2960"/>
                    <a:pt x="11922" y="2576"/>
                    <a:pt x="11686" y="2338"/>
                  </a:cubicBezTo>
                  <a:lnTo>
                    <a:pt x="10883" y="1535"/>
                  </a:lnTo>
                  <a:cubicBezTo>
                    <a:pt x="10764" y="1417"/>
                    <a:pt x="10608" y="1358"/>
                    <a:pt x="10453" y="1358"/>
                  </a:cubicBezTo>
                  <a:cubicBezTo>
                    <a:pt x="10298" y="1358"/>
                    <a:pt x="10143" y="1417"/>
                    <a:pt x="10024" y="1535"/>
                  </a:cubicBezTo>
                  <a:lnTo>
                    <a:pt x="9405" y="2155"/>
                  </a:lnTo>
                  <a:cubicBezTo>
                    <a:pt x="8906" y="1842"/>
                    <a:pt x="8359" y="1616"/>
                    <a:pt x="7786" y="1485"/>
                  </a:cubicBezTo>
                  <a:lnTo>
                    <a:pt x="7786" y="608"/>
                  </a:lnTo>
                  <a:cubicBezTo>
                    <a:pt x="7786" y="273"/>
                    <a:pt x="7513" y="1"/>
                    <a:pt x="71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34"/>
            <p:cNvSpPr/>
            <p:nvPr/>
          </p:nvSpPr>
          <p:spPr>
            <a:xfrm>
              <a:off x="2611625" y="3542250"/>
              <a:ext cx="330475" cy="330525"/>
            </a:xfrm>
            <a:custGeom>
              <a:rect b="b" l="l" r="r" t="t"/>
              <a:pathLst>
                <a:path extrusionOk="0" h="13221" w="13219">
                  <a:moveTo>
                    <a:pt x="6610" y="4014"/>
                  </a:moveTo>
                  <a:cubicBezTo>
                    <a:pt x="7295" y="4014"/>
                    <a:pt x="7957" y="4285"/>
                    <a:pt x="8446" y="4774"/>
                  </a:cubicBezTo>
                  <a:cubicBezTo>
                    <a:pt x="8998" y="5326"/>
                    <a:pt x="9272" y="6098"/>
                    <a:pt x="9193" y="6875"/>
                  </a:cubicBezTo>
                  <a:cubicBezTo>
                    <a:pt x="9072" y="8090"/>
                    <a:pt x="8091" y="9073"/>
                    <a:pt x="6875" y="9193"/>
                  </a:cubicBezTo>
                  <a:cubicBezTo>
                    <a:pt x="6786" y="9202"/>
                    <a:pt x="6698" y="9207"/>
                    <a:pt x="6610" y="9207"/>
                  </a:cubicBezTo>
                  <a:cubicBezTo>
                    <a:pt x="5925" y="9207"/>
                    <a:pt x="5263" y="8936"/>
                    <a:pt x="4774" y="8447"/>
                  </a:cubicBezTo>
                  <a:cubicBezTo>
                    <a:pt x="4222" y="7894"/>
                    <a:pt x="3948" y="7122"/>
                    <a:pt x="4027" y="6346"/>
                  </a:cubicBezTo>
                  <a:cubicBezTo>
                    <a:pt x="4148" y="5131"/>
                    <a:pt x="5129" y="4147"/>
                    <a:pt x="6345" y="4028"/>
                  </a:cubicBezTo>
                  <a:cubicBezTo>
                    <a:pt x="6434" y="4019"/>
                    <a:pt x="6522" y="4014"/>
                    <a:pt x="6610" y="4014"/>
                  </a:cubicBezTo>
                  <a:close/>
                  <a:moveTo>
                    <a:pt x="6042" y="1"/>
                  </a:moveTo>
                  <a:cubicBezTo>
                    <a:pt x="5706" y="1"/>
                    <a:pt x="5434" y="272"/>
                    <a:pt x="5434" y="608"/>
                  </a:cubicBezTo>
                  <a:lnTo>
                    <a:pt x="5434" y="1484"/>
                  </a:lnTo>
                  <a:cubicBezTo>
                    <a:pt x="4861" y="1615"/>
                    <a:pt x="4313" y="1842"/>
                    <a:pt x="3816" y="2154"/>
                  </a:cubicBezTo>
                  <a:lnTo>
                    <a:pt x="3196" y="1535"/>
                  </a:lnTo>
                  <a:cubicBezTo>
                    <a:pt x="3077" y="1417"/>
                    <a:pt x="2922" y="1358"/>
                    <a:pt x="2767" y="1358"/>
                  </a:cubicBezTo>
                  <a:cubicBezTo>
                    <a:pt x="2612" y="1358"/>
                    <a:pt x="2456" y="1417"/>
                    <a:pt x="2337" y="1535"/>
                  </a:cubicBezTo>
                  <a:lnTo>
                    <a:pt x="1534" y="2338"/>
                  </a:lnTo>
                  <a:cubicBezTo>
                    <a:pt x="1298" y="2575"/>
                    <a:pt x="1298" y="2960"/>
                    <a:pt x="1534" y="3197"/>
                  </a:cubicBezTo>
                  <a:lnTo>
                    <a:pt x="2154" y="3817"/>
                  </a:lnTo>
                  <a:cubicBezTo>
                    <a:pt x="1841" y="4315"/>
                    <a:pt x="1614" y="4861"/>
                    <a:pt x="1484" y="5435"/>
                  </a:cubicBezTo>
                  <a:lnTo>
                    <a:pt x="608" y="5435"/>
                  </a:lnTo>
                  <a:cubicBezTo>
                    <a:pt x="272" y="5435"/>
                    <a:pt x="0" y="5706"/>
                    <a:pt x="0" y="6042"/>
                  </a:cubicBezTo>
                  <a:lnTo>
                    <a:pt x="0" y="7178"/>
                  </a:lnTo>
                  <a:cubicBezTo>
                    <a:pt x="0" y="7513"/>
                    <a:pt x="272" y="7785"/>
                    <a:pt x="608" y="7785"/>
                  </a:cubicBezTo>
                  <a:lnTo>
                    <a:pt x="1484" y="7785"/>
                  </a:lnTo>
                  <a:cubicBezTo>
                    <a:pt x="1614" y="8358"/>
                    <a:pt x="1841" y="8906"/>
                    <a:pt x="2154" y="9404"/>
                  </a:cubicBezTo>
                  <a:lnTo>
                    <a:pt x="1534" y="10024"/>
                  </a:lnTo>
                  <a:cubicBezTo>
                    <a:pt x="1298" y="10261"/>
                    <a:pt x="1298" y="10646"/>
                    <a:pt x="1534" y="10882"/>
                  </a:cubicBezTo>
                  <a:lnTo>
                    <a:pt x="2337" y="11685"/>
                  </a:lnTo>
                  <a:cubicBezTo>
                    <a:pt x="2456" y="11804"/>
                    <a:pt x="2612" y="11863"/>
                    <a:pt x="2767" y="11863"/>
                  </a:cubicBezTo>
                  <a:cubicBezTo>
                    <a:pt x="2922" y="11863"/>
                    <a:pt x="3077" y="11804"/>
                    <a:pt x="3196" y="11685"/>
                  </a:cubicBezTo>
                  <a:lnTo>
                    <a:pt x="3816" y="11065"/>
                  </a:lnTo>
                  <a:cubicBezTo>
                    <a:pt x="4313" y="11379"/>
                    <a:pt x="4861" y="11605"/>
                    <a:pt x="5434" y="11736"/>
                  </a:cubicBezTo>
                  <a:lnTo>
                    <a:pt x="5434" y="12613"/>
                  </a:lnTo>
                  <a:cubicBezTo>
                    <a:pt x="5434" y="12947"/>
                    <a:pt x="5706" y="13220"/>
                    <a:pt x="6042" y="13220"/>
                  </a:cubicBezTo>
                  <a:lnTo>
                    <a:pt x="7177" y="13220"/>
                  </a:lnTo>
                  <a:cubicBezTo>
                    <a:pt x="7513" y="13220"/>
                    <a:pt x="7785" y="12947"/>
                    <a:pt x="7785" y="12613"/>
                  </a:cubicBezTo>
                  <a:lnTo>
                    <a:pt x="7785" y="11736"/>
                  </a:lnTo>
                  <a:cubicBezTo>
                    <a:pt x="8358" y="11605"/>
                    <a:pt x="8906" y="11378"/>
                    <a:pt x="9403" y="11065"/>
                  </a:cubicBezTo>
                  <a:lnTo>
                    <a:pt x="10023" y="11685"/>
                  </a:lnTo>
                  <a:cubicBezTo>
                    <a:pt x="10142" y="11804"/>
                    <a:pt x="10297" y="11863"/>
                    <a:pt x="10452" y="11863"/>
                  </a:cubicBezTo>
                  <a:cubicBezTo>
                    <a:pt x="10607" y="11863"/>
                    <a:pt x="10763" y="11804"/>
                    <a:pt x="10881" y="11685"/>
                  </a:cubicBezTo>
                  <a:lnTo>
                    <a:pt x="11684" y="10882"/>
                  </a:lnTo>
                  <a:cubicBezTo>
                    <a:pt x="11921" y="10646"/>
                    <a:pt x="11921" y="10261"/>
                    <a:pt x="11684" y="10024"/>
                  </a:cubicBezTo>
                  <a:lnTo>
                    <a:pt x="11065" y="9404"/>
                  </a:lnTo>
                  <a:cubicBezTo>
                    <a:pt x="11377" y="8906"/>
                    <a:pt x="11604" y="8358"/>
                    <a:pt x="11735" y="7785"/>
                  </a:cubicBezTo>
                  <a:lnTo>
                    <a:pt x="12611" y="7785"/>
                  </a:lnTo>
                  <a:cubicBezTo>
                    <a:pt x="12947" y="7785"/>
                    <a:pt x="13219" y="7513"/>
                    <a:pt x="13219" y="7178"/>
                  </a:cubicBezTo>
                  <a:lnTo>
                    <a:pt x="13219" y="6042"/>
                  </a:lnTo>
                  <a:cubicBezTo>
                    <a:pt x="13219" y="5706"/>
                    <a:pt x="12947" y="5435"/>
                    <a:pt x="12611" y="5435"/>
                  </a:cubicBezTo>
                  <a:lnTo>
                    <a:pt x="11735" y="5435"/>
                  </a:lnTo>
                  <a:cubicBezTo>
                    <a:pt x="11604" y="4861"/>
                    <a:pt x="11377" y="4315"/>
                    <a:pt x="11065" y="3817"/>
                  </a:cubicBezTo>
                  <a:lnTo>
                    <a:pt x="11684" y="3197"/>
                  </a:lnTo>
                  <a:cubicBezTo>
                    <a:pt x="11921" y="2960"/>
                    <a:pt x="11921" y="2575"/>
                    <a:pt x="11684" y="2338"/>
                  </a:cubicBezTo>
                  <a:lnTo>
                    <a:pt x="10881" y="1535"/>
                  </a:lnTo>
                  <a:cubicBezTo>
                    <a:pt x="10763" y="1417"/>
                    <a:pt x="10607" y="1358"/>
                    <a:pt x="10452" y="1358"/>
                  </a:cubicBezTo>
                  <a:cubicBezTo>
                    <a:pt x="10297" y="1358"/>
                    <a:pt x="10142" y="1417"/>
                    <a:pt x="10023" y="1535"/>
                  </a:cubicBezTo>
                  <a:lnTo>
                    <a:pt x="9403" y="2154"/>
                  </a:lnTo>
                  <a:cubicBezTo>
                    <a:pt x="8906" y="1842"/>
                    <a:pt x="8358" y="1615"/>
                    <a:pt x="7785" y="1484"/>
                  </a:cubicBezTo>
                  <a:lnTo>
                    <a:pt x="7785" y="608"/>
                  </a:lnTo>
                  <a:cubicBezTo>
                    <a:pt x="7785" y="272"/>
                    <a:pt x="7513" y="1"/>
                    <a:pt x="71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34"/>
            <p:cNvSpPr/>
            <p:nvPr/>
          </p:nvSpPr>
          <p:spPr>
            <a:xfrm>
              <a:off x="2383000" y="2940375"/>
              <a:ext cx="596350" cy="13525"/>
            </a:xfrm>
            <a:custGeom>
              <a:rect b="b" l="l" r="r" t="t"/>
              <a:pathLst>
                <a:path extrusionOk="0" h="541" w="23854">
                  <a:moveTo>
                    <a:pt x="271" y="1"/>
                  </a:moveTo>
                  <a:cubicBezTo>
                    <a:pt x="122" y="1"/>
                    <a:pt x="0" y="121"/>
                    <a:pt x="0" y="271"/>
                  </a:cubicBezTo>
                  <a:cubicBezTo>
                    <a:pt x="0" y="420"/>
                    <a:pt x="122" y="541"/>
                    <a:pt x="271" y="541"/>
                  </a:cubicBezTo>
                  <a:lnTo>
                    <a:pt x="23583" y="541"/>
                  </a:lnTo>
                  <a:cubicBezTo>
                    <a:pt x="23733" y="541"/>
                    <a:pt x="23853" y="420"/>
                    <a:pt x="23853" y="271"/>
                  </a:cubicBezTo>
                  <a:cubicBezTo>
                    <a:pt x="23853" y="121"/>
                    <a:pt x="23733" y="1"/>
                    <a:pt x="235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34"/>
            <p:cNvSpPr/>
            <p:nvPr/>
          </p:nvSpPr>
          <p:spPr>
            <a:xfrm>
              <a:off x="2382850" y="3024450"/>
              <a:ext cx="596675" cy="13525"/>
            </a:xfrm>
            <a:custGeom>
              <a:rect b="b" l="l" r="r" t="t"/>
              <a:pathLst>
                <a:path extrusionOk="0" h="541" w="23867">
                  <a:moveTo>
                    <a:pt x="271" y="1"/>
                  </a:moveTo>
                  <a:cubicBezTo>
                    <a:pt x="122" y="1"/>
                    <a:pt x="1" y="121"/>
                    <a:pt x="1" y="270"/>
                  </a:cubicBezTo>
                  <a:cubicBezTo>
                    <a:pt x="1" y="421"/>
                    <a:pt x="122" y="541"/>
                    <a:pt x="271" y="541"/>
                  </a:cubicBezTo>
                  <a:cubicBezTo>
                    <a:pt x="273" y="541"/>
                    <a:pt x="275" y="541"/>
                    <a:pt x="277" y="541"/>
                  </a:cubicBezTo>
                  <a:lnTo>
                    <a:pt x="23589" y="541"/>
                  </a:lnTo>
                  <a:cubicBezTo>
                    <a:pt x="23591" y="541"/>
                    <a:pt x="23593" y="541"/>
                    <a:pt x="23595" y="541"/>
                  </a:cubicBezTo>
                  <a:cubicBezTo>
                    <a:pt x="23745" y="541"/>
                    <a:pt x="23866" y="421"/>
                    <a:pt x="23866" y="270"/>
                  </a:cubicBezTo>
                  <a:cubicBezTo>
                    <a:pt x="23866" y="121"/>
                    <a:pt x="23745" y="1"/>
                    <a:pt x="23595" y="1"/>
                  </a:cubicBezTo>
                  <a:cubicBezTo>
                    <a:pt x="23593" y="1"/>
                    <a:pt x="23591" y="1"/>
                    <a:pt x="23589" y="1"/>
                  </a:cubicBezTo>
                  <a:lnTo>
                    <a:pt x="277" y="1"/>
                  </a:lnTo>
                  <a:cubicBezTo>
                    <a:pt x="275" y="1"/>
                    <a:pt x="273" y="1"/>
                    <a:pt x="2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34"/>
            <p:cNvSpPr/>
            <p:nvPr/>
          </p:nvSpPr>
          <p:spPr>
            <a:xfrm>
              <a:off x="2382850" y="3108525"/>
              <a:ext cx="596675" cy="13525"/>
            </a:xfrm>
            <a:custGeom>
              <a:rect b="b" l="l" r="r" t="t"/>
              <a:pathLst>
                <a:path extrusionOk="0" h="541" w="23867">
                  <a:moveTo>
                    <a:pt x="271" y="1"/>
                  </a:moveTo>
                  <a:cubicBezTo>
                    <a:pt x="122" y="1"/>
                    <a:pt x="1" y="121"/>
                    <a:pt x="1" y="270"/>
                  </a:cubicBezTo>
                  <a:cubicBezTo>
                    <a:pt x="1" y="421"/>
                    <a:pt x="122" y="541"/>
                    <a:pt x="271" y="541"/>
                  </a:cubicBezTo>
                  <a:cubicBezTo>
                    <a:pt x="273" y="541"/>
                    <a:pt x="275" y="541"/>
                    <a:pt x="277" y="541"/>
                  </a:cubicBezTo>
                  <a:lnTo>
                    <a:pt x="23589" y="541"/>
                  </a:lnTo>
                  <a:cubicBezTo>
                    <a:pt x="23591" y="541"/>
                    <a:pt x="23593" y="541"/>
                    <a:pt x="23595" y="541"/>
                  </a:cubicBezTo>
                  <a:cubicBezTo>
                    <a:pt x="23745" y="541"/>
                    <a:pt x="23866" y="421"/>
                    <a:pt x="23866" y="270"/>
                  </a:cubicBezTo>
                  <a:cubicBezTo>
                    <a:pt x="23866" y="121"/>
                    <a:pt x="23745" y="1"/>
                    <a:pt x="23595" y="1"/>
                  </a:cubicBezTo>
                  <a:cubicBezTo>
                    <a:pt x="23593" y="1"/>
                    <a:pt x="23591" y="1"/>
                    <a:pt x="23589" y="1"/>
                  </a:cubicBezTo>
                  <a:lnTo>
                    <a:pt x="277" y="1"/>
                  </a:lnTo>
                  <a:cubicBezTo>
                    <a:pt x="275" y="1"/>
                    <a:pt x="273" y="1"/>
                    <a:pt x="2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34"/>
            <p:cNvSpPr/>
            <p:nvPr/>
          </p:nvSpPr>
          <p:spPr>
            <a:xfrm>
              <a:off x="2382850" y="3192600"/>
              <a:ext cx="596675" cy="13550"/>
            </a:xfrm>
            <a:custGeom>
              <a:rect b="b" l="l" r="r" t="t"/>
              <a:pathLst>
                <a:path extrusionOk="0" h="542" w="23867">
                  <a:moveTo>
                    <a:pt x="271" y="1"/>
                  </a:moveTo>
                  <a:cubicBezTo>
                    <a:pt x="122" y="1"/>
                    <a:pt x="1" y="121"/>
                    <a:pt x="1" y="270"/>
                  </a:cubicBezTo>
                  <a:cubicBezTo>
                    <a:pt x="1" y="421"/>
                    <a:pt x="122" y="541"/>
                    <a:pt x="271" y="541"/>
                  </a:cubicBezTo>
                  <a:cubicBezTo>
                    <a:pt x="273" y="541"/>
                    <a:pt x="275" y="541"/>
                    <a:pt x="277" y="541"/>
                  </a:cubicBezTo>
                  <a:lnTo>
                    <a:pt x="23589" y="541"/>
                  </a:lnTo>
                  <a:cubicBezTo>
                    <a:pt x="23591" y="541"/>
                    <a:pt x="23593" y="541"/>
                    <a:pt x="23595" y="541"/>
                  </a:cubicBezTo>
                  <a:cubicBezTo>
                    <a:pt x="23745" y="541"/>
                    <a:pt x="23866" y="421"/>
                    <a:pt x="23866" y="270"/>
                  </a:cubicBezTo>
                  <a:cubicBezTo>
                    <a:pt x="23866" y="121"/>
                    <a:pt x="23745" y="1"/>
                    <a:pt x="23595" y="1"/>
                  </a:cubicBezTo>
                  <a:cubicBezTo>
                    <a:pt x="23593" y="1"/>
                    <a:pt x="23591" y="1"/>
                    <a:pt x="23589" y="1"/>
                  </a:cubicBezTo>
                  <a:lnTo>
                    <a:pt x="277" y="1"/>
                  </a:lnTo>
                  <a:cubicBezTo>
                    <a:pt x="275" y="1"/>
                    <a:pt x="273" y="1"/>
                    <a:pt x="2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34"/>
            <p:cNvSpPr/>
            <p:nvPr/>
          </p:nvSpPr>
          <p:spPr>
            <a:xfrm>
              <a:off x="2263650" y="1939725"/>
              <a:ext cx="3215025" cy="130500"/>
            </a:xfrm>
            <a:custGeom>
              <a:rect b="b" l="l" r="r" t="t"/>
              <a:pathLst>
                <a:path extrusionOk="0" h="5220" w="128601">
                  <a:moveTo>
                    <a:pt x="55" y="1"/>
                  </a:moveTo>
                  <a:cubicBezTo>
                    <a:pt x="25" y="1"/>
                    <a:pt x="1" y="25"/>
                    <a:pt x="1" y="56"/>
                  </a:cubicBezTo>
                  <a:lnTo>
                    <a:pt x="1" y="5164"/>
                  </a:lnTo>
                  <a:cubicBezTo>
                    <a:pt x="1" y="5195"/>
                    <a:pt x="25" y="5219"/>
                    <a:pt x="55" y="5219"/>
                  </a:cubicBezTo>
                  <a:lnTo>
                    <a:pt x="128546" y="5219"/>
                  </a:lnTo>
                  <a:cubicBezTo>
                    <a:pt x="128577" y="5219"/>
                    <a:pt x="128601" y="5195"/>
                    <a:pt x="128601" y="5164"/>
                  </a:cubicBezTo>
                  <a:lnTo>
                    <a:pt x="128601" y="56"/>
                  </a:lnTo>
                  <a:cubicBezTo>
                    <a:pt x="128601" y="25"/>
                    <a:pt x="128577" y="1"/>
                    <a:pt x="128546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34"/>
            <p:cNvSpPr/>
            <p:nvPr/>
          </p:nvSpPr>
          <p:spPr>
            <a:xfrm>
              <a:off x="2263650" y="2369800"/>
              <a:ext cx="3215025" cy="130475"/>
            </a:xfrm>
            <a:custGeom>
              <a:rect b="b" l="l" r="r" t="t"/>
              <a:pathLst>
                <a:path extrusionOk="0" h="5219" w="128601">
                  <a:moveTo>
                    <a:pt x="55" y="1"/>
                  </a:moveTo>
                  <a:cubicBezTo>
                    <a:pt x="25" y="1"/>
                    <a:pt x="1" y="25"/>
                    <a:pt x="1" y="55"/>
                  </a:cubicBezTo>
                  <a:lnTo>
                    <a:pt x="1" y="5164"/>
                  </a:lnTo>
                  <a:cubicBezTo>
                    <a:pt x="1" y="5194"/>
                    <a:pt x="25" y="5218"/>
                    <a:pt x="55" y="5218"/>
                  </a:cubicBezTo>
                  <a:lnTo>
                    <a:pt x="128546" y="5218"/>
                  </a:lnTo>
                  <a:cubicBezTo>
                    <a:pt x="128577" y="5218"/>
                    <a:pt x="128601" y="5194"/>
                    <a:pt x="128601" y="5164"/>
                  </a:cubicBezTo>
                  <a:lnTo>
                    <a:pt x="128601" y="55"/>
                  </a:lnTo>
                  <a:cubicBezTo>
                    <a:pt x="128601" y="25"/>
                    <a:pt x="128577" y="1"/>
                    <a:pt x="128546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34"/>
            <p:cNvSpPr/>
            <p:nvPr/>
          </p:nvSpPr>
          <p:spPr>
            <a:xfrm>
              <a:off x="3494725" y="4487125"/>
              <a:ext cx="216575" cy="141900"/>
            </a:xfrm>
            <a:custGeom>
              <a:rect b="b" l="l" r="r" t="t"/>
              <a:pathLst>
                <a:path extrusionOk="0" h="5676" w="8663">
                  <a:moveTo>
                    <a:pt x="538" y="0"/>
                  </a:moveTo>
                  <a:lnTo>
                    <a:pt x="0" y="5675"/>
                  </a:lnTo>
                  <a:lnTo>
                    <a:pt x="8395" y="5675"/>
                  </a:lnTo>
                  <a:lnTo>
                    <a:pt x="8663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34"/>
            <p:cNvSpPr/>
            <p:nvPr/>
          </p:nvSpPr>
          <p:spPr>
            <a:xfrm>
              <a:off x="3486150" y="4479350"/>
              <a:ext cx="233300" cy="157450"/>
            </a:xfrm>
            <a:custGeom>
              <a:rect b="b" l="l" r="r" t="t"/>
              <a:pathLst>
                <a:path extrusionOk="0" h="6298" w="9332">
                  <a:moveTo>
                    <a:pt x="8679" y="623"/>
                  </a:moveTo>
                  <a:lnTo>
                    <a:pt x="8441" y="5675"/>
                  </a:lnTo>
                  <a:lnTo>
                    <a:pt x="686" y="5675"/>
                  </a:lnTo>
                  <a:lnTo>
                    <a:pt x="1165" y="623"/>
                  </a:lnTo>
                  <a:close/>
                  <a:moveTo>
                    <a:pt x="597" y="0"/>
                  </a:moveTo>
                  <a:lnTo>
                    <a:pt x="1" y="6298"/>
                  </a:lnTo>
                  <a:lnTo>
                    <a:pt x="9036" y="6298"/>
                  </a:lnTo>
                  <a:lnTo>
                    <a:pt x="93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34"/>
            <p:cNvSpPr/>
            <p:nvPr/>
          </p:nvSpPr>
          <p:spPr>
            <a:xfrm>
              <a:off x="3914350" y="4487125"/>
              <a:ext cx="210050" cy="141900"/>
            </a:xfrm>
            <a:custGeom>
              <a:rect b="b" l="l" r="r" t="t"/>
              <a:pathLst>
                <a:path extrusionOk="0" h="5676" w="8402">
                  <a:moveTo>
                    <a:pt x="1" y="0"/>
                  </a:moveTo>
                  <a:lnTo>
                    <a:pt x="6" y="5675"/>
                  </a:lnTo>
                  <a:lnTo>
                    <a:pt x="8401" y="5675"/>
                  </a:lnTo>
                  <a:lnTo>
                    <a:pt x="812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34"/>
            <p:cNvSpPr/>
            <p:nvPr/>
          </p:nvSpPr>
          <p:spPr>
            <a:xfrm>
              <a:off x="3906575" y="4479350"/>
              <a:ext cx="226025" cy="157450"/>
            </a:xfrm>
            <a:custGeom>
              <a:rect b="b" l="l" r="r" t="t"/>
              <a:pathLst>
                <a:path extrusionOk="0" h="6298" w="9041">
                  <a:moveTo>
                    <a:pt x="8139" y="623"/>
                  </a:moveTo>
                  <a:lnTo>
                    <a:pt x="8385" y="5675"/>
                  </a:lnTo>
                  <a:lnTo>
                    <a:pt x="629" y="5675"/>
                  </a:lnTo>
                  <a:lnTo>
                    <a:pt x="623" y="623"/>
                  </a:lnTo>
                  <a:close/>
                  <a:moveTo>
                    <a:pt x="0" y="0"/>
                  </a:moveTo>
                  <a:lnTo>
                    <a:pt x="7" y="6298"/>
                  </a:lnTo>
                  <a:lnTo>
                    <a:pt x="9040" y="6298"/>
                  </a:lnTo>
                  <a:lnTo>
                    <a:pt x="87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34"/>
            <p:cNvSpPr/>
            <p:nvPr/>
          </p:nvSpPr>
          <p:spPr>
            <a:xfrm>
              <a:off x="5173825" y="4629000"/>
              <a:ext cx="260900" cy="151725"/>
            </a:xfrm>
            <a:custGeom>
              <a:rect b="b" l="l" r="r" t="t"/>
              <a:pathLst>
                <a:path extrusionOk="0" h="6069" w="10436">
                  <a:moveTo>
                    <a:pt x="1" y="0"/>
                  </a:moveTo>
                  <a:lnTo>
                    <a:pt x="1749" y="6068"/>
                  </a:lnTo>
                  <a:lnTo>
                    <a:pt x="10436" y="6068"/>
                  </a:lnTo>
                  <a:lnTo>
                    <a:pt x="8397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34"/>
            <p:cNvSpPr/>
            <p:nvPr/>
          </p:nvSpPr>
          <p:spPr>
            <a:xfrm>
              <a:off x="5163500" y="4621200"/>
              <a:ext cx="282050" cy="167300"/>
            </a:xfrm>
            <a:custGeom>
              <a:rect b="b" l="l" r="r" t="t"/>
              <a:pathLst>
                <a:path extrusionOk="0" h="6692" w="11282">
                  <a:moveTo>
                    <a:pt x="8586" y="624"/>
                  </a:moveTo>
                  <a:lnTo>
                    <a:pt x="10415" y="6068"/>
                  </a:lnTo>
                  <a:lnTo>
                    <a:pt x="2396" y="6068"/>
                  </a:lnTo>
                  <a:lnTo>
                    <a:pt x="828" y="624"/>
                  </a:lnTo>
                  <a:close/>
                  <a:moveTo>
                    <a:pt x="1" y="1"/>
                  </a:moveTo>
                  <a:lnTo>
                    <a:pt x="1928" y="6692"/>
                  </a:lnTo>
                  <a:lnTo>
                    <a:pt x="11282" y="6692"/>
                  </a:lnTo>
                  <a:lnTo>
                    <a:pt x="90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34"/>
            <p:cNvSpPr/>
            <p:nvPr/>
          </p:nvSpPr>
          <p:spPr>
            <a:xfrm>
              <a:off x="3284825" y="4487125"/>
              <a:ext cx="223375" cy="141900"/>
            </a:xfrm>
            <a:custGeom>
              <a:rect b="b" l="l" r="r" t="t"/>
              <a:pathLst>
                <a:path extrusionOk="0" h="5676" w="8935">
                  <a:moveTo>
                    <a:pt x="810" y="0"/>
                  </a:moveTo>
                  <a:lnTo>
                    <a:pt x="0" y="5675"/>
                  </a:lnTo>
                  <a:lnTo>
                    <a:pt x="8396" y="5675"/>
                  </a:lnTo>
                  <a:lnTo>
                    <a:pt x="8934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34"/>
            <p:cNvSpPr/>
            <p:nvPr/>
          </p:nvSpPr>
          <p:spPr>
            <a:xfrm>
              <a:off x="3275850" y="4479350"/>
              <a:ext cx="240900" cy="157450"/>
            </a:xfrm>
            <a:custGeom>
              <a:rect b="b" l="l" r="r" t="t"/>
              <a:pathLst>
                <a:path extrusionOk="0" h="6298" w="9636">
                  <a:moveTo>
                    <a:pt x="8951" y="623"/>
                  </a:moveTo>
                  <a:lnTo>
                    <a:pt x="8471" y="5675"/>
                  </a:lnTo>
                  <a:lnTo>
                    <a:pt x="719" y="5675"/>
                  </a:lnTo>
                  <a:lnTo>
                    <a:pt x="1439" y="623"/>
                  </a:lnTo>
                  <a:close/>
                  <a:moveTo>
                    <a:pt x="899" y="0"/>
                  </a:moveTo>
                  <a:lnTo>
                    <a:pt x="0" y="6298"/>
                  </a:lnTo>
                  <a:lnTo>
                    <a:pt x="9039" y="6298"/>
                  </a:lnTo>
                  <a:lnTo>
                    <a:pt x="96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34"/>
            <p:cNvSpPr/>
            <p:nvPr/>
          </p:nvSpPr>
          <p:spPr>
            <a:xfrm>
              <a:off x="2865050" y="4487125"/>
              <a:ext cx="236950" cy="141900"/>
            </a:xfrm>
            <a:custGeom>
              <a:rect b="b" l="l" r="r" t="t"/>
              <a:pathLst>
                <a:path extrusionOk="0" h="5676" w="9478">
                  <a:moveTo>
                    <a:pt x="1353" y="0"/>
                  </a:moveTo>
                  <a:lnTo>
                    <a:pt x="0" y="5675"/>
                  </a:lnTo>
                  <a:lnTo>
                    <a:pt x="8396" y="5675"/>
                  </a:lnTo>
                  <a:lnTo>
                    <a:pt x="9477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34"/>
            <p:cNvSpPr/>
            <p:nvPr/>
          </p:nvSpPr>
          <p:spPr>
            <a:xfrm>
              <a:off x="2855175" y="4479350"/>
              <a:ext cx="256250" cy="157450"/>
            </a:xfrm>
            <a:custGeom>
              <a:rect b="b" l="l" r="r" t="t"/>
              <a:pathLst>
                <a:path extrusionOk="0" h="6298" w="10250">
                  <a:moveTo>
                    <a:pt x="9496" y="623"/>
                  </a:moveTo>
                  <a:lnTo>
                    <a:pt x="8534" y="5675"/>
                  </a:lnTo>
                  <a:lnTo>
                    <a:pt x="789" y="5675"/>
                  </a:lnTo>
                  <a:lnTo>
                    <a:pt x="1994" y="623"/>
                  </a:lnTo>
                  <a:close/>
                  <a:moveTo>
                    <a:pt x="1502" y="0"/>
                  </a:moveTo>
                  <a:lnTo>
                    <a:pt x="1" y="6298"/>
                  </a:lnTo>
                  <a:lnTo>
                    <a:pt x="9049" y="6298"/>
                  </a:lnTo>
                  <a:lnTo>
                    <a:pt x="1024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34"/>
            <p:cNvSpPr/>
            <p:nvPr/>
          </p:nvSpPr>
          <p:spPr>
            <a:xfrm>
              <a:off x="4726750" y="4487125"/>
              <a:ext cx="237225" cy="141900"/>
            </a:xfrm>
            <a:custGeom>
              <a:rect b="b" l="l" r="r" t="t"/>
              <a:pathLst>
                <a:path extrusionOk="0" h="5676" w="9489">
                  <a:moveTo>
                    <a:pt x="0" y="0"/>
                  </a:moveTo>
                  <a:lnTo>
                    <a:pt x="1093" y="5675"/>
                  </a:lnTo>
                  <a:lnTo>
                    <a:pt x="9489" y="5675"/>
                  </a:lnTo>
                  <a:lnTo>
                    <a:pt x="812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34"/>
            <p:cNvSpPr/>
            <p:nvPr/>
          </p:nvSpPr>
          <p:spPr>
            <a:xfrm>
              <a:off x="4717325" y="4479350"/>
              <a:ext cx="256550" cy="157450"/>
            </a:xfrm>
            <a:custGeom>
              <a:rect b="b" l="l" r="r" t="t"/>
              <a:pathLst>
                <a:path extrusionOk="0" h="6298" w="10262">
                  <a:moveTo>
                    <a:pt x="8255" y="623"/>
                  </a:moveTo>
                  <a:lnTo>
                    <a:pt x="9469" y="5675"/>
                  </a:lnTo>
                  <a:lnTo>
                    <a:pt x="1727" y="5675"/>
                  </a:lnTo>
                  <a:lnTo>
                    <a:pt x="755" y="623"/>
                  </a:lnTo>
                  <a:close/>
                  <a:moveTo>
                    <a:pt x="1" y="0"/>
                  </a:moveTo>
                  <a:lnTo>
                    <a:pt x="1212" y="6298"/>
                  </a:lnTo>
                  <a:lnTo>
                    <a:pt x="10261" y="6298"/>
                  </a:lnTo>
                  <a:lnTo>
                    <a:pt x="87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34"/>
            <p:cNvSpPr/>
            <p:nvPr/>
          </p:nvSpPr>
          <p:spPr>
            <a:xfrm>
              <a:off x="4929850" y="4487125"/>
              <a:ext cx="244000" cy="141900"/>
            </a:xfrm>
            <a:custGeom>
              <a:rect b="b" l="l" r="r" t="t"/>
              <a:pathLst>
                <a:path extrusionOk="0" h="5676" w="9760">
                  <a:moveTo>
                    <a:pt x="1" y="0"/>
                  </a:moveTo>
                  <a:lnTo>
                    <a:pt x="1365" y="5675"/>
                  </a:lnTo>
                  <a:lnTo>
                    <a:pt x="9760" y="5675"/>
                  </a:lnTo>
                  <a:lnTo>
                    <a:pt x="812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34"/>
            <p:cNvSpPr/>
            <p:nvPr/>
          </p:nvSpPr>
          <p:spPr>
            <a:xfrm>
              <a:off x="4919975" y="4479350"/>
              <a:ext cx="264225" cy="157450"/>
            </a:xfrm>
            <a:custGeom>
              <a:rect b="b" l="l" r="r" t="t"/>
              <a:pathLst>
                <a:path extrusionOk="0" h="6298" w="10569">
                  <a:moveTo>
                    <a:pt x="8285" y="623"/>
                  </a:moveTo>
                  <a:lnTo>
                    <a:pt x="9742" y="5675"/>
                  </a:lnTo>
                  <a:lnTo>
                    <a:pt x="2005" y="5675"/>
                  </a:lnTo>
                  <a:lnTo>
                    <a:pt x="791" y="623"/>
                  </a:lnTo>
                  <a:close/>
                  <a:moveTo>
                    <a:pt x="0" y="0"/>
                  </a:moveTo>
                  <a:lnTo>
                    <a:pt x="1513" y="6298"/>
                  </a:lnTo>
                  <a:lnTo>
                    <a:pt x="10569" y="6298"/>
                  </a:lnTo>
                  <a:lnTo>
                    <a:pt x="87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34"/>
            <p:cNvSpPr/>
            <p:nvPr/>
          </p:nvSpPr>
          <p:spPr>
            <a:xfrm>
              <a:off x="2655175" y="4487125"/>
              <a:ext cx="243725" cy="141900"/>
            </a:xfrm>
            <a:custGeom>
              <a:rect b="b" l="l" r="r" t="t"/>
              <a:pathLst>
                <a:path extrusionOk="0" h="5676" w="9749">
                  <a:moveTo>
                    <a:pt x="1625" y="0"/>
                  </a:moveTo>
                  <a:lnTo>
                    <a:pt x="0" y="5675"/>
                  </a:lnTo>
                  <a:lnTo>
                    <a:pt x="8395" y="5675"/>
                  </a:lnTo>
                  <a:lnTo>
                    <a:pt x="9748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34"/>
            <p:cNvSpPr/>
            <p:nvPr/>
          </p:nvSpPr>
          <p:spPr>
            <a:xfrm>
              <a:off x="2644850" y="4479350"/>
              <a:ext cx="263925" cy="157450"/>
            </a:xfrm>
            <a:custGeom>
              <a:rect b="b" l="l" r="r" t="t"/>
              <a:pathLst>
                <a:path extrusionOk="0" h="6298" w="10557">
                  <a:moveTo>
                    <a:pt x="9767" y="623"/>
                  </a:moveTo>
                  <a:lnTo>
                    <a:pt x="8563" y="5675"/>
                  </a:lnTo>
                  <a:lnTo>
                    <a:pt x="826" y="5675"/>
                  </a:lnTo>
                  <a:lnTo>
                    <a:pt x="2272" y="623"/>
                  </a:lnTo>
                  <a:close/>
                  <a:moveTo>
                    <a:pt x="1803" y="0"/>
                  </a:moveTo>
                  <a:lnTo>
                    <a:pt x="0" y="6298"/>
                  </a:lnTo>
                  <a:lnTo>
                    <a:pt x="9054" y="6298"/>
                  </a:lnTo>
                  <a:lnTo>
                    <a:pt x="105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34"/>
            <p:cNvSpPr/>
            <p:nvPr/>
          </p:nvSpPr>
          <p:spPr>
            <a:xfrm>
              <a:off x="4117475" y="4487125"/>
              <a:ext cx="216825" cy="141900"/>
            </a:xfrm>
            <a:custGeom>
              <a:rect b="b" l="l" r="r" t="t"/>
              <a:pathLst>
                <a:path extrusionOk="0" h="5676" w="8673">
                  <a:moveTo>
                    <a:pt x="0" y="0"/>
                  </a:moveTo>
                  <a:lnTo>
                    <a:pt x="276" y="5675"/>
                  </a:lnTo>
                  <a:lnTo>
                    <a:pt x="8672" y="5675"/>
                  </a:lnTo>
                  <a:lnTo>
                    <a:pt x="8124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34"/>
            <p:cNvSpPr/>
            <p:nvPr/>
          </p:nvSpPr>
          <p:spPr>
            <a:xfrm>
              <a:off x="4109275" y="4479350"/>
              <a:ext cx="233600" cy="157450"/>
            </a:xfrm>
            <a:custGeom>
              <a:rect b="b" l="l" r="r" t="t"/>
              <a:pathLst>
                <a:path extrusionOk="0" h="6298" w="9344">
                  <a:moveTo>
                    <a:pt x="8169" y="623"/>
                  </a:moveTo>
                  <a:lnTo>
                    <a:pt x="8657" y="5675"/>
                  </a:lnTo>
                  <a:lnTo>
                    <a:pt x="901" y="5675"/>
                  </a:lnTo>
                  <a:lnTo>
                    <a:pt x="655" y="623"/>
                  </a:lnTo>
                  <a:close/>
                  <a:moveTo>
                    <a:pt x="0" y="0"/>
                  </a:moveTo>
                  <a:lnTo>
                    <a:pt x="307" y="6298"/>
                  </a:lnTo>
                  <a:lnTo>
                    <a:pt x="9344" y="6298"/>
                  </a:lnTo>
                  <a:lnTo>
                    <a:pt x="87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34"/>
            <p:cNvSpPr/>
            <p:nvPr/>
          </p:nvSpPr>
          <p:spPr>
            <a:xfrm>
              <a:off x="5132975" y="4487125"/>
              <a:ext cx="250775" cy="141900"/>
            </a:xfrm>
            <a:custGeom>
              <a:rect b="b" l="l" r="r" t="t"/>
              <a:pathLst>
                <a:path extrusionOk="0" h="5676" w="10031">
                  <a:moveTo>
                    <a:pt x="0" y="0"/>
                  </a:moveTo>
                  <a:lnTo>
                    <a:pt x="1635" y="5675"/>
                  </a:lnTo>
                  <a:lnTo>
                    <a:pt x="10031" y="5675"/>
                  </a:lnTo>
                  <a:lnTo>
                    <a:pt x="8123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34"/>
            <p:cNvSpPr/>
            <p:nvPr/>
          </p:nvSpPr>
          <p:spPr>
            <a:xfrm>
              <a:off x="5122600" y="4479350"/>
              <a:ext cx="271975" cy="157450"/>
            </a:xfrm>
            <a:custGeom>
              <a:rect b="b" l="l" r="r" t="t"/>
              <a:pathLst>
                <a:path extrusionOk="0" h="6298" w="10879">
                  <a:moveTo>
                    <a:pt x="8315" y="623"/>
                  </a:moveTo>
                  <a:lnTo>
                    <a:pt x="10013" y="5675"/>
                  </a:lnTo>
                  <a:lnTo>
                    <a:pt x="2284" y="5675"/>
                  </a:lnTo>
                  <a:lnTo>
                    <a:pt x="829" y="623"/>
                  </a:lnTo>
                  <a:close/>
                  <a:moveTo>
                    <a:pt x="1" y="0"/>
                  </a:moveTo>
                  <a:lnTo>
                    <a:pt x="1816" y="6298"/>
                  </a:lnTo>
                  <a:lnTo>
                    <a:pt x="10879" y="629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34"/>
            <p:cNvSpPr/>
            <p:nvPr/>
          </p:nvSpPr>
          <p:spPr>
            <a:xfrm>
              <a:off x="4523650" y="4487125"/>
              <a:ext cx="230425" cy="141900"/>
            </a:xfrm>
            <a:custGeom>
              <a:rect b="b" l="l" r="r" t="t"/>
              <a:pathLst>
                <a:path extrusionOk="0" h="5676" w="9217">
                  <a:moveTo>
                    <a:pt x="1" y="0"/>
                  </a:moveTo>
                  <a:lnTo>
                    <a:pt x="820" y="5675"/>
                  </a:lnTo>
                  <a:lnTo>
                    <a:pt x="9217" y="5675"/>
                  </a:lnTo>
                  <a:lnTo>
                    <a:pt x="8124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34"/>
            <p:cNvSpPr/>
            <p:nvPr/>
          </p:nvSpPr>
          <p:spPr>
            <a:xfrm>
              <a:off x="4514625" y="4479350"/>
              <a:ext cx="248900" cy="157450"/>
            </a:xfrm>
            <a:custGeom>
              <a:rect b="b" l="l" r="r" t="t"/>
              <a:pathLst>
                <a:path extrusionOk="0" h="6298" w="9956">
                  <a:moveTo>
                    <a:pt x="8228" y="623"/>
                  </a:moveTo>
                  <a:lnTo>
                    <a:pt x="9200" y="5675"/>
                  </a:lnTo>
                  <a:lnTo>
                    <a:pt x="1452" y="5675"/>
                  </a:lnTo>
                  <a:lnTo>
                    <a:pt x="721" y="623"/>
                  </a:lnTo>
                  <a:close/>
                  <a:moveTo>
                    <a:pt x="1" y="0"/>
                  </a:moveTo>
                  <a:lnTo>
                    <a:pt x="912" y="6298"/>
                  </a:lnTo>
                  <a:lnTo>
                    <a:pt x="9955" y="6298"/>
                  </a:lnTo>
                  <a:lnTo>
                    <a:pt x="87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34"/>
            <p:cNvSpPr/>
            <p:nvPr/>
          </p:nvSpPr>
          <p:spPr>
            <a:xfrm>
              <a:off x="4320550" y="4487125"/>
              <a:ext cx="223625" cy="141900"/>
            </a:xfrm>
            <a:custGeom>
              <a:rect b="b" l="l" r="r" t="t"/>
              <a:pathLst>
                <a:path extrusionOk="0" h="5676" w="8945">
                  <a:moveTo>
                    <a:pt x="1" y="0"/>
                  </a:moveTo>
                  <a:lnTo>
                    <a:pt x="549" y="5675"/>
                  </a:lnTo>
                  <a:lnTo>
                    <a:pt x="8944" y="5675"/>
                  </a:lnTo>
                  <a:lnTo>
                    <a:pt x="812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34"/>
            <p:cNvSpPr/>
            <p:nvPr/>
          </p:nvSpPr>
          <p:spPr>
            <a:xfrm>
              <a:off x="4312000" y="4479350"/>
              <a:ext cx="241200" cy="157450"/>
            </a:xfrm>
            <a:custGeom>
              <a:rect b="b" l="l" r="r" t="t"/>
              <a:pathLst>
                <a:path extrusionOk="0" h="6298" w="9648">
                  <a:moveTo>
                    <a:pt x="8197" y="623"/>
                  </a:moveTo>
                  <a:lnTo>
                    <a:pt x="8928" y="5675"/>
                  </a:lnTo>
                  <a:lnTo>
                    <a:pt x="1175" y="5675"/>
                  </a:lnTo>
                  <a:lnTo>
                    <a:pt x="687" y="623"/>
                  </a:lnTo>
                  <a:close/>
                  <a:moveTo>
                    <a:pt x="0" y="0"/>
                  </a:moveTo>
                  <a:lnTo>
                    <a:pt x="609" y="6298"/>
                  </a:lnTo>
                  <a:lnTo>
                    <a:pt x="9648" y="6298"/>
                  </a:lnTo>
                  <a:lnTo>
                    <a:pt x="8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34"/>
            <p:cNvSpPr/>
            <p:nvPr/>
          </p:nvSpPr>
          <p:spPr>
            <a:xfrm>
              <a:off x="3704600" y="4487125"/>
              <a:ext cx="209925" cy="141900"/>
            </a:xfrm>
            <a:custGeom>
              <a:rect b="b" l="l" r="r" t="t"/>
              <a:pathLst>
                <a:path extrusionOk="0" h="5676" w="8397">
                  <a:moveTo>
                    <a:pt x="268" y="0"/>
                  </a:moveTo>
                  <a:lnTo>
                    <a:pt x="0" y="5675"/>
                  </a:lnTo>
                  <a:lnTo>
                    <a:pt x="8396" y="5675"/>
                  </a:lnTo>
                  <a:lnTo>
                    <a:pt x="8391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34"/>
            <p:cNvSpPr/>
            <p:nvPr/>
          </p:nvSpPr>
          <p:spPr>
            <a:xfrm>
              <a:off x="3696450" y="4479350"/>
              <a:ext cx="225850" cy="157450"/>
            </a:xfrm>
            <a:custGeom>
              <a:rect b="b" l="l" r="r" t="t"/>
              <a:pathLst>
                <a:path extrusionOk="0" h="6298" w="9034">
                  <a:moveTo>
                    <a:pt x="8405" y="623"/>
                  </a:moveTo>
                  <a:lnTo>
                    <a:pt x="8410" y="5675"/>
                  </a:lnTo>
                  <a:lnTo>
                    <a:pt x="653" y="5675"/>
                  </a:lnTo>
                  <a:lnTo>
                    <a:pt x="891" y="623"/>
                  </a:lnTo>
                  <a:close/>
                  <a:moveTo>
                    <a:pt x="295" y="0"/>
                  </a:moveTo>
                  <a:lnTo>
                    <a:pt x="0" y="6298"/>
                  </a:lnTo>
                  <a:lnTo>
                    <a:pt x="9034" y="6298"/>
                  </a:lnTo>
                  <a:lnTo>
                    <a:pt x="90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34"/>
            <p:cNvSpPr/>
            <p:nvPr/>
          </p:nvSpPr>
          <p:spPr>
            <a:xfrm>
              <a:off x="2177425" y="4629000"/>
              <a:ext cx="267850" cy="151725"/>
            </a:xfrm>
            <a:custGeom>
              <a:rect b="b" l="l" r="r" t="t"/>
              <a:pathLst>
                <a:path extrusionOk="0" h="6069" w="10714">
                  <a:moveTo>
                    <a:pt x="2319" y="0"/>
                  </a:moveTo>
                  <a:lnTo>
                    <a:pt x="1" y="6068"/>
                  </a:lnTo>
                  <a:lnTo>
                    <a:pt x="8686" y="6068"/>
                  </a:lnTo>
                  <a:lnTo>
                    <a:pt x="10714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34"/>
            <p:cNvSpPr/>
            <p:nvPr/>
          </p:nvSpPr>
          <p:spPr>
            <a:xfrm>
              <a:off x="2166100" y="4621200"/>
              <a:ext cx="290000" cy="167300"/>
            </a:xfrm>
            <a:custGeom>
              <a:rect b="b" l="l" r="r" t="t"/>
              <a:pathLst>
                <a:path extrusionOk="0" h="6692" w="11600">
                  <a:moveTo>
                    <a:pt x="10734" y="624"/>
                  </a:moveTo>
                  <a:lnTo>
                    <a:pt x="8915" y="6068"/>
                  </a:lnTo>
                  <a:lnTo>
                    <a:pt x="905" y="6068"/>
                  </a:lnTo>
                  <a:lnTo>
                    <a:pt x="2986" y="624"/>
                  </a:lnTo>
                  <a:close/>
                  <a:moveTo>
                    <a:pt x="2558" y="1"/>
                  </a:moveTo>
                  <a:lnTo>
                    <a:pt x="1" y="6692"/>
                  </a:lnTo>
                  <a:lnTo>
                    <a:pt x="9363" y="6692"/>
                  </a:lnTo>
                  <a:lnTo>
                    <a:pt x="116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34"/>
            <p:cNvSpPr/>
            <p:nvPr/>
          </p:nvSpPr>
          <p:spPr>
            <a:xfrm>
              <a:off x="2235375" y="4487125"/>
              <a:ext cx="257325" cy="141900"/>
            </a:xfrm>
            <a:custGeom>
              <a:rect b="b" l="l" r="r" t="t"/>
              <a:pathLst>
                <a:path extrusionOk="0" h="5676" w="10293">
                  <a:moveTo>
                    <a:pt x="2169" y="0"/>
                  </a:moveTo>
                  <a:lnTo>
                    <a:pt x="1" y="5675"/>
                  </a:lnTo>
                  <a:lnTo>
                    <a:pt x="8396" y="5675"/>
                  </a:lnTo>
                  <a:lnTo>
                    <a:pt x="10292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34"/>
            <p:cNvSpPr/>
            <p:nvPr/>
          </p:nvSpPr>
          <p:spPr>
            <a:xfrm>
              <a:off x="2224075" y="4479350"/>
              <a:ext cx="279450" cy="157450"/>
            </a:xfrm>
            <a:custGeom>
              <a:rect b="b" l="l" r="r" t="t"/>
              <a:pathLst>
                <a:path extrusionOk="0" h="6298" w="11178">
                  <a:moveTo>
                    <a:pt x="10313" y="623"/>
                  </a:moveTo>
                  <a:lnTo>
                    <a:pt x="8624" y="5675"/>
                  </a:lnTo>
                  <a:lnTo>
                    <a:pt x="905" y="5675"/>
                  </a:lnTo>
                  <a:lnTo>
                    <a:pt x="2835" y="623"/>
                  </a:lnTo>
                  <a:close/>
                  <a:moveTo>
                    <a:pt x="2406" y="0"/>
                  </a:moveTo>
                  <a:lnTo>
                    <a:pt x="0" y="6298"/>
                  </a:lnTo>
                  <a:lnTo>
                    <a:pt x="9072" y="6298"/>
                  </a:lnTo>
                  <a:lnTo>
                    <a:pt x="11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34"/>
            <p:cNvSpPr/>
            <p:nvPr/>
          </p:nvSpPr>
          <p:spPr>
            <a:xfrm>
              <a:off x="2445250" y="4487125"/>
              <a:ext cx="250550" cy="141900"/>
            </a:xfrm>
            <a:custGeom>
              <a:rect b="b" l="l" r="r" t="t"/>
              <a:pathLst>
                <a:path extrusionOk="0" h="5676" w="10022">
                  <a:moveTo>
                    <a:pt x="1897" y="0"/>
                  </a:moveTo>
                  <a:lnTo>
                    <a:pt x="1" y="5675"/>
                  </a:lnTo>
                  <a:lnTo>
                    <a:pt x="8397" y="5675"/>
                  </a:lnTo>
                  <a:lnTo>
                    <a:pt x="10022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34"/>
            <p:cNvSpPr/>
            <p:nvPr/>
          </p:nvSpPr>
          <p:spPr>
            <a:xfrm>
              <a:off x="2434450" y="4479350"/>
              <a:ext cx="271675" cy="157450"/>
            </a:xfrm>
            <a:custGeom>
              <a:rect b="b" l="l" r="r" t="t"/>
              <a:pathLst>
                <a:path extrusionOk="0" h="6298" w="10867">
                  <a:moveTo>
                    <a:pt x="10041" y="623"/>
                  </a:moveTo>
                  <a:lnTo>
                    <a:pt x="8594" y="5675"/>
                  </a:lnTo>
                  <a:lnTo>
                    <a:pt x="866" y="5675"/>
                  </a:lnTo>
                  <a:lnTo>
                    <a:pt x="2554" y="623"/>
                  </a:lnTo>
                  <a:close/>
                  <a:moveTo>
                    <a:pt x="2105" y="0"/>
                  </a:moveTo>
                  <a:lnTo>
                    <a:pt x="0" y="6298"/>
                  </a:lnTo>
                  <a:lnTo>
                    <a:pt x="9064" y="6298"/>
                  </a:lnTo>
                  <a:lnTo>
                    <a:pt x="108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34"/>
            <p:cNvSpPr/>
            <p:nvPr/>
          </p:nvSpPr>
          <p:spPr>
            <a:xfrm>
              <a:off x="2048600" y="4943250"/>
              <a:ext cx="291675" cy="174650"/>
            </a:xfrm>
            <a:custGeom>
              <a:rect b="b" l="l" r="r" t="t"/>
              <a:pathLst>
                <a:path extrusionOk="0" h="6986" w="11667">
                  <a:moveTo>
                    <a:pt x="2669" y="0"/>
                  </a:moveTo>
                  <a:lnTo>
                    <a:pt x="0" y="6986"/>
                  </a:lnTo>
                  <a:lnTo>
                    <a:pt x="9332" y="6986"/>
                  </a:lnTo>
                  <a:lnTo>
                    <a:pt x="11667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34"/>
            <p:cNvSpPr/>
            <p:nvPr/>
          </p:nvSpPr>
          <p:spPr>
            <a:xfrm>
              <a:off x="2037250" y="4935450"/>
              <a:ext cx="313825" cy="190275"/>
            </a:xfrm>
            <a:custGeom>
              <a:rect b="b" l="l" r="r" t="t"/>
              <a:pathLst>
                <a:path extrusionOk="0" h="7611" w="12553">
                  <a:moveTo>
                    <a:pt x="11688" y="624"/>
                  </a:moveTo>
                  <a:lnTo>
                    <a:pt x="9562" y="6986"/>
                  </a:lnTo>
                  <a:lnTo>
                    <a:pt x="907" y="6986"/>
                  </a:lnTo>
                  <a:lnTo>
                    <a:pt x="3338" y="624"/>
                  </a:lnTo>
                  <a:close/>
                  <a:moveTo>
                    <a:pt x="2908" y="1"/>
                  </a:moveTo>
                  <a:lnTo>
                    <a:pt x="0" y="7610"/>
                  </a:lnTo>
                  <a:lnTo>
                    <a:pt x="10010" y="7610"/>
                  </a:lnTo>
                  <a:lnTo>
                    <a:pt x="125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34"/>
            <p:cNvSpPr/>
            <p:nvPr/>
          </p:nvSpPr>
          <p:spPr>
            <a:xfrm>
              <a:off x="2115300" y="4780700"/>
              <a:ext cx="279300" cy="162575"/>
            </a:xfrm>
            <a:custGeom>
              <a:rect b="b" l="l" r="r" t="t"/>
              <a:pathLst>
                <a:path extrusionOk="0" h="6503" w="11172">
                  <a:moveTo>
                    <a:pt x="2486" y="0"/>
                  </a:moveTo>
                  <a:lnTo>
                    <a:pt x="1" y="6502"/>
                  </a:lnTo>
                  <a:lnTo>
                    <a:pt x="8999" y="6502"/>
                  </a:lnTo>
                  <a:lnTo>
                    <a:pt x="11171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34"/>
            <p:cNvSpPr/>
            <p:nvPr/>
          </p:nvSpPr>
          <p:spPr>
            <a:xfrm>
              <a:off x="2104000" y="4772875"/>
              <a:ext cx="301425" cy="178175"/>
            </a:xfrm>
            <a:custGeom>
              <a:rect b="b" l="l" r="r" t="t"/>
              <a:pathLst>
                <a:path extrusionOk="0" h="7127" w="12057">
                  <a:moveTo>
                    <a:pt x="11190" y="625"/>
                  </a:moveTo>
                  <a:lnTo>
                    <a:pt x="9227" y="6504"/>
                  </a:lnTo>
                  <a:lnTo>
                    <a:pt x="906" y="6504"/>
                  </a:lnTo>
                  <a:lnTo>
                    <a:pt x="3152" y="625"/>
                  </a:lnTo>
                  <a:close/>
                  <a:moveTo>
                    <a:pt x="2722" y="1"/>
                  </a:moveTo>
                  <a:lnTo>
                    <a:pt x="1" y="7127"/>
                  </a:lnTo>
                  <a:lnTo>
                    <a:pt x="9675" y="7127"/>
                  </a:lnTo>
                  <a:lnTo>
                    <a:pt x="120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34"/>
            <p:cNvSpPr/>
            <p:nvPr/>
          </p:nvSpPr>
          <p:spPr>
            <a:xfrm>
              <a:off x="2281875" y="4943250"/>
              <a:ext cx="283325" cy="174650"/>
            </a:xfrm>
            <a:custGeom>
              <a:rect b="b" l="l" r="r" t="t"/>
              <a:pathLst>
                <a:path extrusionOk="0" h="6986" w="11333">
                  <a:moveTo>
                    <a:pt x="2336" y="0"/>
                  </a:moveTo>
                  <a:lnTo>
                    <a:pt x="1" y="6986"/>
                  </a:lnTo>
                  <a:lnTo>
                    <a:pt x="9332" y="6986"/>
                  </a:lnTo>
                  <a:lnTo>
                    <a:pt x="11333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34"/>
            <p:cNvSpPr/>
            <p:nvPr/>
          </p:nvSpPr>
          <p:spPr>
            <a:xfrm>
              <a:off x="2271050" y="4935450"/>
              <a:ext cx="304475" cy="190275"/>
            </a:xfrm>
            <a:custGeom>
              <a:rect b="b" l="l" r="r" t="t"/>
              <a:pathLst>
                <a:path extrusionOk="0" h="7611" w="12179">
                  <a:moveTo>
                    <a:pt x="11353" y="624"/>
                  </a:moveTo>
                  <a:lnTo>
                    <a:pt x="9530" y="6986"/>
                  </a:lnTo>
                  <a:lnTo>
                    <a:pt x="867" y="6986"/>
                  </a:lnTo>
                  <a:lnTo>
                    <a:pt x="2993" y="624"/>
                  </a:lnTo>
                  <a:close/>
                  <a:moveTo>
                    <a:pt x="2545" y="1"/>
                  </a:moveTo>
                  <a:lnTo>
                    <a:pt x="1" y="7610"/>
                  </a:lnTo>
                  <a:lnTo>
                    <a:pt x="10001" y="7610"/>
                  </a:lnTo>
                  <a:lnTo>
                    <a:pt x="1217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34"/>
            <p:cNvSpPr/>
            <p:nvPr/>
          </p:nvSpPr>
          <p:spPr>
            <a:xfrm>
              <a:off x="3074950" y="4487125"/>
              <a:ext cx="230125" cy="141900"/>
            </a:xfrm>
            <a:custGeom>
              <a:rect b="b" l="l" r="r" t="t"/>
              <a:pathLst>
                <a:path extrusionOk="0" h="5676" w="9205">
                  <a:moveTo>
                    <a:pt x="1081" y="0"/>
                  </a:moveTo>
                  <a:lnTo>
                    <a:pt x="0" y="5675"/>
                  </a:lnTo>
                  <a:lnTo>
                    <a:pt x="8395" y="5675"/>
                  </a:lnTo>
                  <a:lnTo>
                    <a:pt x="920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34"/>
            <p:cNvSpPr/>
            <p:nvPr/>
          </p:nvSpPr>
          <p:spPr>
            <a:xfrm>
              <a:off x="3065500" y="4479350"/>
              <a:ext cx="248550" cy="157450"/>
            </a:xfrm>
            <a:custGeom>
              <a:rect b="b" l="l" r="r" t="t"/>
              <a:pathLst>
                <a:path extrusionOk="0" h="6298" w="9942">
                  <a:moveTo>
                    <a:pt x="9224" y="623"/>
                  </a:moveTo>
                  <a:lnTo>
                    <a:pt x="8503" y="5675"/>
                  </a:lnTo>
                  <a:lnTo>
                    <a:pt x="755" y="5675"/>
                  </a:lnTo>
                  <a:lnTo>
                    <a:pt x="1717" y="623"/>
                  </a:lnTo>
                  <a:close/>
                  <a:moveTo>
                    <a:pt x="1201" y="0"/>
                  </a:moveTo>
                  <a:lnTo>
                    <a:pt x="0" y="6298"/>
                  </a:lnTo>
                  <a:lnTo>
                    <a:pt x="9044" y="6298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34"/>
            <p:cNvSpPr/>
            <p:nvPr/>
          </p:nvSpPr>
          <p:spPr>
            <a:xfrm>
              <a:off x="3046025" y="4629000"/>
              <a:ext cx="238825" cy="151725"/>
            </a:xfrm>
            <a:custGeom>
              <a:rect b="b" l="l" r="r" t="t"/>
              <a:pathLst>
                <a:path extrusionOk="0" h="6069" w="9553">
                  <a:moveTo>
                    <a:pt x="1157" y="0"/>
                  </a:moveTo>
                  <a:lnTo>
                    <a:pt x="1" y="6068"/>
                  </a:lnTo>
                  <a:lnTo>
                    <a:pt x="8686" y="6068"/>
                  </a:lnTo>
                  <a:lnTo>
                    <a:pt x="9552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34"/>
            <p:cNvSpPr/>
            <p:nvPr/>
          </p:nvSpPr>
          <p:spPr>
            <a:xfrm>
              <a:off x="3036625" y="4621200"/>
              <a:ext cx="257225" cy="167300"/>
            </a:xfrm>
            <a:custGeom>
              <a:rect b="b" l="l" r="r" t="t"/>
              <a:pathLst>
                <a:path extrusionOk="0" h="6692" w="10289">
                  <a:moveTo>
                    <a:pt x="9569" y="624"/>
                  </a:moveTo>
                  <a:lnTo>
                    <a:pt x="8793" y="6068"/>
                  </a:lnTo>
                  <a:lnTo>
                    <a:pt x="753" y="6068"/>
                  </a:lnTo>
                  <a:lnTo>
                    <a:pt x="1791" y="624"/>
                  </a:lnTo>
                  <a:close/>
                  <a:moveTo>
                    <a:pt x="1276" y="1"/>
                  </a:moveTo>
                  <a:lnTo>
                    <a:pt x="0" y="6692"/>
                  </a:lnTo>
                  <a:lnTo>
                    <a:pt x="9333" y="6692"/>
                  </a:lnTo>
                  <a:lnTo>
                    <a:pt x="102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34"/>
            <p:cNvSpPr/>
            <p:nvPr/>
          </p:nvSpPr>
          <p:spPr>
            <a:xfrm>
              <a:off x="2828875" y="4629000"/>
              <a:ext cx="246100" cy="151725"/>
            </a:xfrm>
            <a:custGeom>
              <a:rect b="b" l="l" r="r" t="t"/>
              <a:pathLst>
                <a:path extrusionOk="0" h="6069" w="9844">
                  <a:moveTo>
                    <a:pt x="1447" y="0"/>
                  </a:moveTo>
                  <a:lnTo>
                    <a:pt x="0" y="6068"/>
                  </a:lnTo>
                  <a:lnTo>
                    <a:pt x="8687" y="6068"/>
                  </a:lnTo>
                  <a:lnTo>
                    <a:pt x="9843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34"/>
            <p:cNvSpPr/>
            <p:nvPr/>
          </p:nvSpPr>
          <p:spPr>
            <a:xfrm>
              <a:off x="2819000" y="4621200"/>
              <a:ext cx="265375" cy="167300"/>
            </a:xfrm>
            <a:custGeom>
              <a:rect b="b" l="l" r="r" t="t"/>
              <a:pathLst>
                <a:path extrusionOk="0" h="6692" w="10615">
                  <a:moveTo>
                    <a:pt x="9862" y="624"/>
                  </a:moveTo>
                  <a:lnTo>
                    <a:pt x="8823" y="6068"/>
                  </a:lnTo>
                  <a:lnTo>
                    <a:pt x="791" y="6068"/>
                  </a:lnTo>
                  <a:lnTo>
                    <a:pt x="2088" y="624"/>
                  </a:lnTo>
                  <a:close/>
                  <a:moveTo>
                    <a:pt x="1596" y="1"/>
                  </a:moveTo>
                  <a:lnTo>
                    <a:pt x="1" y="6692"/>
                  </a:lnTo>
                  <a:lnTo>
                    <a:pt x="9339" y="6692"/>
                  </a:lnTo>
                  <a:lnTo>
                    <a:pt x="106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34"/>
            <p:cNvSpPr/>
            <p:nvPr/>
          </p:nvSpPr>
          <p:spPr>
            <a:xfrm>
              <a:off x="3263175" y="4629000"/>
              <a:ext cx="231575" cy="151725"/>
            </a:xfrm>
            <a:custGeom>
              <a:rect b="b" l="l" r="r" t="t"/>
              <a:pathLst>
                <a:path extrusionOk="0" h="6069" w="9263">
                  <a:moveTo>
                    <a:pt x="866" y="0"/>
                  </a:moveTo>
                  <a:lnTo>
                    <a:pt x="0" y="6068"/>
                  </a:lnTo>
                  <a:lnTo>
                    <a:pt x="8687" y="6068"/>
                  </a:lnTo>
                  <a:lnTo>
                    <a:pt x="9262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34"/>
            <p:cNvSpPr/>
            <p:nvPr/>
          </p:nvSpPr>
          <p:spPr>
            <a:xfrm>
              <a:off x="3254200" y="4621200"/>
              <a:ext cx="249100" cy="167300"/>
            </a:xfrm>
            <a:custGeom>
              <a:rect b="b" l="l" r="r" t="t"/>
              <a:pathLst>
                <a:path extrusionOk="0" h="6692" w="9964">
                  <a:moveTo>
                    <a:pt x="9279" y="624"/>
                  </a:moveTo>
                  <a:lnTo>
                    <a:pt x="8762" y="6068"/>
                  </a:lnTo>
                  <a:lnTo>
                    <a:pt x="719" y="6068"/>
                  </a:lnTo>
                  <a:lnTo>
                    <a:pt x="1496" y="624"/>
                  </a:lnTo>
                  <a:close/>
                  <a:moveTo>
                    <a:pt x="955" y="1"/>
                  </a:moveTo>
                  <a:lnTo>
                    <a:pt x="0" y="6692"/>
                  </a:lnTo>
                  <a:lnTo>
                    <a:pt x="9330" y="6692"/>
                  </a:lnTo>
                  <a:lnTo>
                    <a:pt x="996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34"/>
            <p:cNvSpPr/>
            <p:nvPr/>
          </p:nvSpPr>
          <p:spPr>
            <a:xfrm>
              <a:off x="2394575" y="4629000"/>
              <a:ext cx="260625" cy="151725"/>
            </a:xfrm>
            <a:custGeom>
              <a:rect b="b" l="l" r="r" t="t"/>
              <a:pathLst>
                <a:path extrusionOk="0" h="6069" w="10425">
                  <a:moveTo>
                    <a:pt x="2028" y="0"/>
                  </a:moveTo>
                  <a:lnTo>
                    <a:pt x="0" y="6068"/>
                  </a:lnTo>
                  <a:lnTo>
                    <a:pt x="8687" y="6068"/>
                  </a:lnTo>
                  <a:lnTo>
                    <a:pt x="10424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34"/>
            <p:cNvSpPr/>
            <p:nvPr/>
          </p:nvSpPr>
          <p:spPr>
            <a:xfrm>
              <a:off x="2383750" y="4621200"/>
              <a:ext cx="281775" cy="167300"/>
            </a:xfrm>
            <a:custGeom>
              <a:rect b="b" l="l" r="r" t="t"/>
              <a:pathLst>
                <a:path extrusionOk="0" h="6692" w="11271">
                  <a:moveTo>
                    <a:pt x="10444" y="624"/>
                  </a:moveTo>
                  <a:lnTo>
                    <a:pt x="8886" y="6068"/>
                  </a:lnTo>
                  <a:lnTo>
                    <a:pt x="867" y="6068"/>
                  </a:lnTo>
                  <a:lnTo>
                    <a:pt x="2685" y="624"/>
                  </a:lnTo>
                  <a:close/>
                  <a:moveTo>
                    <a:pt x="2237" y="1"/>
                  </a:moveTo>
                  <a:lnTo>
                    <a:pt x="0" y="6692"/>
                  </a:lnTo>
                  <a:lnTo>
                    <a:pt x="9355" y="6692"/>
                  </a:lnTo>
                  <a:lnTo>
                    <a:pt x="11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34"/>
            <p:cNvSpPr/>
            <p:nvPr/>
          </p:nvSpPr>
          <p:spPr>
            <a:xfrm>
              <a:off x="5217550" y="4780700"/>
              <a:ext cx="271800" cy="162575"/>
            </a:xfrm>
            <a:custGeom>
              <a:rect b="b" l="l" r="r" t="t"/>
              <a:pathLst>
                <a:path extrusionOk="0" h="6503" w="10872">
                  <a:moveTo>
                    <a:pt x="0" y="0"/>
                  </a:moveTo>
                  <a:lnTo>
                    <a:pt x="1874" y="6502"/>
                  </a:lnTo>
                  <a:lnTo>
                    <a:pt x="10871" y="6502"/>
                  </a:lnTo>
                  <a:lnTo>
                    <a:pt x="8687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34"/>
            <p:cNvSpPr/>
            <p:nvPr/>
          </p:nvSpPr>
          <p:spPr>
            <a:xfrm>
              <a:off x="5207175" y="4772875"/>
              <a:ext cx="293025" cy="178175"/>
            </a:xfrm>
            <a:custGeom>
              <a:rect b="b" l="l" r="r" t="t"/>
              <a:pathLst>
                <a:path extrusionOk="0" h="7127" w="11721">
                  <a:moveTo>
                    <a:pt x="8879" y="625"/>
                  </a:moveTo>
                  <a:lnTo>
                    <a:pt x="10854" y="6504"/>
                  </a:lnTo>
                  <a:lnTo>
                    <a:pt x="2523" y="6504"/>
                  </a:lnTo>
                  <a:lnTo>
                    <a:pt x="829" y="625"/>
                  </a:lnTo>
                  <a:close/>
                  <a:moveTo>
                    <a:pt x="1" y="1"/>
                  </a:moveTo>
                  <a:lnTo>
                    <a:pt x="2054" y="7127"/>
                  </a:lnTo>
                  <a:lnTo>
                    <a:pt x="11720" y="7127"/>
                  </a:lnTo>
                  <a:lnTo>
                    <a:pt x="9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34"/>
            <p:cNvSpPr/>
            <p:nvPr/>
          </p:nvSpPr>
          <p:spPr>
            <a:xfrm>
              <a:off x="2611725" y="4629000"/>
              <a:ext cx="253350" cy="151725"/>
            </a:xfrm>
            <a:custGeom>
              <a:rect b="b" l="l" r="r" t="t"/>
              <a:pathLst>
                <a:path extrusionOk="0" h="6069" w="10134">
                  <a:moveTo>
                    <a:pt x="1738" y="0"/>
                  </a:moveTo>
                  <a:lnTo>
                    <a:pt x="1" y="6068"/>
                  </a:lnTo>
                  <a:lnTo>
                    <a:pt x="8686" y="6068"/>
                  </a:lnTo>
                  <a:lnTo>
                    <a:pt x="10133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34"/>
            <p:cNvSpPr/>
            <p:nvPr/>
          </p:nvSpPr>
          <p:spPr>
            <a:xfrm>
              <a:off x="2601400" y="4621200"/>
              <a:ext cx="273550" cy="167300"/>
            </a:xfrm>
            <a:custGeom>
              <a:rect b="b" l="l" r="r" t="t"/>
              <a:pathLst>
                <a:path extrusionOk="0" h="6692" w="10942">
                  <a:moveTo>
                    <a:pt x="10152" y="624"/>
                  </a:moveTo>
                  <a:lnTo>
                    <a:pt x="8854" y="6068"/>
                  </a:lnTo>
                  <a:lnTo>
                    <a:pt x="828" y="6068"/>
                  </a:lnTo>
                  <a:lnTo>
                    <a:pt x="2386" y="624"/>
                  </a:lnTo>
                  <a:close/>
                  <a:moveTo>
                    <a:pt x="1916" y="1"/>
                  </a:moveTo>
                  <a:lnTo>
                    <a:pt x="1" y="6692"/>
                  </a:lnTo>
                  <a:lnTo>
                    <a:pt x="9346" y="6692"/>
                  </a:lnTo>
                  <a:lnTo>
                    <a:pt x="109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34"/>
            <p:cNvSpPr/>
            <p:nvPr/>
          </p:nvSpPr>
          <p:spPr>
            <a:xfrm>
              <a:off x="2340250" y="4780700"/>
              <a:ext cx="271500" cy="162575"/>
            </a:xfrm>
            <a:custGeom>
              <a:rect b="b" l="l" r="r" t="t"/>
              <a:pathLst>
                <a:path extrusionOk="0" h="6503" w="10860">
                  <a:moveTo>
                    <a:pt x="2173" y="0"/>
                  </a:moveTo>
                  <a:lnTo>
                    <a:pt x="1" y="6502"/>
                  </a:lnTo>
                  <a:lnTo>
                    <a:pt x="8998" y="6502"/>
                  </a:lnTo>
                  <a:lnTo>
                    <a:pt x="10860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34"/>
            <p:cNvSpPr/>
            <p:nvPr/>
          </p:nvSpPr>
          <p:spPr>
            <a:xfrm>
              <a:off x="2329425" y="4772875"/>
              <a:ext cx="292650" cy="178175"/>
            </a:xfrm>
            <a:custGeom>
              <a:rect b="b" l="l" r="r" t="t"/>
              <a:pathLst>
                <a:path extrusionOk="0" h="7127" w="11706">
                  <a:moveTo>
                    <a:pt x="10880" y="625"/>
                  </a:moveTo>
                  <a:lnTo>
                    <a:pt x="9195" y="6504"/>
                  </a:lnTo>
                  <a:lnTo>
                    <a:pt x="867" y="6504"/>
                  </a:lnTo>
                  <a:lnTo>
                    <a:pt x="2830" y="625"/>
                  </a:lnTo>
                  <a:close/>
                  <a:moveTo>
                    <a:pt x="2382" y="1"/>
                  </a:moveTo>
                  <a:lnTo>
                    <a:pt x="1" y="7127"/>
                  </a:lnTo>
                  <a:lnTo>
                    <a:pt x="9666" y="7127"/>
                  </a:lnTo>
                  <a:lnTo>
                    <a:pt x="117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34"/>
            <p:cNvSpPr/>
            <p:nvPr/>
          </p:nvSpPr>
          <p:spPr>
            <a:xfrm>
              <a:off x="4544150" y="4629000"/>
              <a:ext cx="239100" cy="151725"/>
            </a:xfrm>
            <a:custGeom>
              <a:rect b="b" l="l" r="r" t="t"/>
              <a:pathLst>
                <a:path extrusionOk="0" h="6069" w="9564">
                  <a:moveTo>
                    <a:pt x="0" y="0"/>
                  </a:moveTo>
                  <a:lnTo>
                    <a:pt x="879" y="6068"/>
                  </a:lnTo>
                  <a:lnTo>
                    <a:pt x="9564" y="6068"/>
                  </a:lnTo>
                  <a:lnTo>
                    <a:pt x="8397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34"/>
            <p:cNvSpPr/>
            <p:nvPr/>
          </p:nvSpPr>
          <p:spPr>
            <a:xfrm>
              <a:off x="4535175" y="4621200"/>
              <a:ext cx="257500" cy="167300"/>
            </a:xfrm>
            <a:custGeom>
              <a:rect b="b" l="l" r="r" t="t"/>
              <a:pathLst>
                <a:path extrusionOk="0" h="6692" w="10300">
                  <a:moveTo>
                    <a:pt x="8498" y="624"/>
                  </a:moveTo>
                  <a:lnTo>
                    <a:pt x="9546" y="6068"/>
                  </a:lnTo>
                  <a:lnTo>
                    <a:pt x="1508" y="6068"/>
                  </a:lnTo>
                  <a:lnTo>
                    <a:pt x="721" y="624"/>
                  </a:lnTo>
                  <a:close/>
                  <a:moveTo>
                    <a:pt x="1" y="1"/>
                  </a:moveTo>
                  <a:lnTo>
                    <a:pt x="967" y="6692"/>
                  </a:lnTo>
                  <a:lnTo>
                    <a:pt x="10300" y="6692"/>
                  </a:lnTo>
                  <a:lnTo>
                    <a:pt x="90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34"/>
            <p:cNvSpPr/>
            <p:nvPr/>
          </p:nvSpPr>
          <p:spPr>
            <a:xfrm>
              <a:off x="4334275" y="4629000"/>
              <a:ext cx="231850" cy="151725"/>
            </a:xfrm>
            <a:custGeom>
              <a:rect b="b" l="l" r="r" t="t"/>
              <a:pathLst>
                <a:path extrusionOk="0" h="6069" w="9274">
                  <a:moveTo>
                    <a:pt x="0" y="0"/>
                  </a:moveTo>
                  <a:lnTo>
                    <a:pt x="587" y="6068"/>
                  </a:lnTo>
                  <a:lnTo>
                    <a:pt x="9274" y="6068"/>
                  </a:lnTo>
                  <a:lnTo>
                    <a:pt x="839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34"/>
            <p:cNvSpPr/>
            <p:nvPr/>
          </p:nvSpPr>
          <p:spPr>
            <a:xfrm>
              <a:off x="4325675" y="4621200"/>
              <a:ext cx="249450" cy="167300"/>
            </a:xfrm>
            <a:custGeom>
              <a:rect b="b" l="l" r="r" t="t"/>
              <a:pathLst>
                <a:path extrusionOk="0" h="6692" w="9978">
                  <a:moveTo>
                    <a:pt x="8470" y="624"/>
                  </a:moveTo>
                  <a:lnTo>
                    <a:pt x="9257" y="6068"/>
                  </a:lnTo>
                  <a:lnTo>
                    <a:pt x="1214" y="6068"/>
                  </a:lnTo>
                  <a:lnTo>
                    <a:pt x="688" y="624"/>
                  </a:lnTo>
                  <a:close/>
                  <a:moveTo>
                    <a:pt x="1" y="1"/>
                  </a:moveTo>
                  <a:lnTo>
                    <a:pt x="647" y="6692"/>
                  </a:lnTo>
                  <a:lnTo>
                    <a:pt x="9978" y="6692"/>
                  </a:lnTo>
                  <a:lnTo>
                    <a:pt x="90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34"/>
            <p:cNvSpPr/>
            <p:nvPr/>
          </p:nvSpPr>
          <p:spPr>
            <a:xfrm>
              <a:off x="4963950" y="4629000"/>
              <a:ext cx="253625" cy="151725"/>
            </a:xfrm>
            <a:custGeom>
              <a:rect b="b" l="l" r="r" t="t"/>
              <a:pathLst>
                <a:path extrusionOk="0" h="6069" w="10145">
                  <a:moveTo>
                    <a:pt x="1" y="0"/>
                  </a:moveTo>
                  <a:lnTo>
                    <a:pt x="1459" y="6068"/>
                  </a:lnTo>
                  <a:lnTo>
                    <a:pt x="10144" y="6068"/>
                  </a:lnTo>
                  <a:lnTo>
                    <a:pt x="8396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34"/>
            <p:cNvSpPr/>
            <p:nvPr/>
          </p:nvSpPr>
          <p:spPr>
            <a:xfrm>
              <a:off x="4954050" y="4621200"/>
              <a:ext cx="273875" cy="167300"/>
            </a:xfrm>
            <a:custGeom>
              <a:rect b="b" l="l" r="r" t="t"/>
              <a:pathLst>
                <a:path extrusionOk="0" h="6692" w="10955">
                  <a:moveTo>
                    <a:pt x="8558" y="624"/>
                  </a:moveTo>
                  <a:lnTo>
                    <a:pt x="10126" y="6068"/>
                  </a:lnTo>
                  <a:lnTo>
                    <a:pt x="2100" y="6068"/>
                  </a:lnTo>
                  <a:lnTo>
                    <a:pt x="792" y="624"/>
                  </a:lnTo>
                  <a:close/>
                  <a:moveTo>
                    <a:pt x="0" y="1"/>
                  </a:moveTo>
                  <a:lnTo>
                    <a:pt x="1607" y="6692"/>
                  </a:lnTo>
                  <a:lnTo>
                    <a:pt x="10954" y="6692"/>
                  </a:lnTo>
                  <a:lnTo>
                    <a:pt x="90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34"/>
            <p:cNvSpPr/>
            <p:nvPr/>
          </p:nvSpPr>
          <p:spPr>
            <a:xfrm>
              <a:off x="3697475" y="4629000"/>
              <a:ext cx="217175" cy="151725"/>
            </a:xfrm>
            <a:custGeom>
              <a:rect b="b" l="l" r="r" t="t"/>
              <a:pathLst>
                <a:path extrusionOk="0" h="6069" w="8687">
                  <a:moveTo>
                    <a:pt x="285" y="0"/>
                  </a:moveTo>
                  <a:lnTo>
                    <a:pt x="0" y="6068"/>
                  </a:lnTo>
                  <a:lnTo>
                    <a:pt x="8687" y="6068"/>
                  </a:lnTo>
                  <a:lnTo>
                    <a:pt x="8681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34"/>
            <p:cNvSpPr/>
            <p:nvPr/>
          </p:nvSpPr>
          <p:spPr>
            <a:xfrm>
              <a:off x="3689325" y="4621200"/>
              <a:ext cx="233125" cy="167300"/>
            </a:xfrm>
            <a:custGeom>
              <a:rect b="b" l="l" r="r" t="t"/>
              <a:pathLst>
                <a:path extrusionOk="0" h="6692" w="9325">
                  <a:moveTo>
                    <a:pt x="8696" y="624"/>
                  </a:moveTo>
                  <a:lnTo>
                    <a:pt x="8701" y="6068"/>
                  </a:lnTo>
                  <a:lnTo>
                    <a:pt x="653" y="6068"/>
                  </a:lnTo>
                  <a:lnTo>
                    <a:pt x="909" y="624"/>
                  </a:lnTo>
                  <a:close/>
                  <a:moveTo>
                    <a:pt x="314" y="1"/>
                  </a:moveTo>
                  <a:lnTo>
                    <a:pt x="1" y="6692"/>
                  </a:lnTo>
                  <a:lnTo>
                    <a:pt x="9324" y="6692"/>
                  </a:lnTo>
                  <a:lnTo>
                    <a:pt x="93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34"/>
            <p:cNvSpPr/>
            <p:nvPr/>
          </p:nvSpPr>
          <p:spPr>
            <a:xfrm>
              <a:off x="4124375" y="4629000"/>
              <a:ext cx="224575" cy="151725"/>
            </a:xfrm>
            <a:custGeom>
              <a:rect b="b" l="l" r="r" t="t"/>
              <a:pathLst>
                <a:path extrusionOk="0" h="6069" w="8983">
                  <a:moveTo>
                    <a:pt x="0" y="0"/>
                  </a:moveTo>
                  <a:lnTo>
                    <a:pt x="297" y="6068"/>
                  </a:lnTo>
                  <a:lnTo>
                    <a:pt x="8983" y="6068"/>
                  </a:lnTo>
                  <a:lnTo>
                    <a:pt x="8396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34"/>
            <p:cNvSpPr/>
            <p:nvPr/>
          </p:nvSpPr>
          <p:spPr>
            <a:xfrm>
              <a:off x="4116200" y="4621200"/>
              <a:ext cx="241350" cy="167300"/>
            </a:xfrm>
            <a:custGeom>
              <a:rect b="b" l="l" r="r" t="t"/>
              <a:pathLst>
                <a:path extrusionOk="0" h="6692" w="9654">
                  <a:moveTo>
                    <a:pt x="8441" y="624"/>
                  </a:moveTo>
                  <a:lnTo>
                    <a:pt x="8966" y="6068"/>
                  </a:lnTo>
                  <a:lnTo>
                    <a:pt x="922" y="6068"/>
                  </a:lnTo>
                  <a:lnTo>
                    <a:pt x="655" y="624"/>
                  </a:lnTo>
                  <a:close/>
                  <a:moveTo>
                    <a:pt x="0" y="1"/>
                  </a:moveTo>
                  <a:lnTo>
                    <a:pt x="327" y="6692"/>
                  </a:lnTo>
                  <a:lnTo>
                    <a:pt x="9653" y="6692"/>
                  </a:lnTo>
                  <a:lnTo>
                    <a:pt x="90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34"/>
            <p:cNvSpPr/>
            <p:nvPr/>
          </p:nvSpPr>
          <p:spPr>
            <a:xfrm>
              <a:off x="3914500" y="4629000"/>
              <a:ext cx="217325" cy="151725"/>
            </a:xfrm>
            <a:custGeom>
              <a:rect b="b" l="l" r="r" t="t"/>
              <a:pathLst>
                <a:path extrusionOk="0" h="6069" w="8693">
                  <a:moveTo>
                    <a:pt x="0" y="0"/>
                  </a:moveTo>
                  <a:lnTo>
                    <a:pt x="6" y="6068"/>
                  </a:lnTo>
                  <a:lnTo>
                    <a:pt x="8692" y="6068"/>
                  </a:lnTo>
                  <a:lnTo>
                    <a:pt x="839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34"/>
            <p:cNvSpPr/>
            <p:nvPr/>
          </p:nvSpPr>
          <p:spPr>
            <a:xfrm>
              <a:off x="3906700" y="4621200"/>
              <a:ext cx="233300" cy="167300"/>
            </a:xfrm>
            <a:custGeom>
              <a:rect b="b" l="l" r="r" t="t"/>
              <a:pathLst>
                <a:path extrusionOk="0" h="6692" w="9332">
                  <a:moveTo>
                    <a:pt x="8410" y="624"/>
                  </a:moveTo>
                  <a:lnTo>
                    <a:pt x="8676" y="6068"/>
                  </a:lnTo>
                  <a:lnTo>
                    <a:pt x="629" y="6068"/>
                  </a:lnTo>
                  <a:lnTo>
                    <a:pt x="624" y="624"/>
                  </a:lnTo>
                  <a:close/>
                  <a:moveTo>
                    <a:pt x="1" y="1"/>
                  </a:moveTo>
                  <a:lnTo>
                    <a:pt x="6" y="6692"/>
                  </a:lnTo>
                  <a:lnTo>
                    <a:pt x="9331" y="6692"/>
                  </a:lnTo>
                  <a:lnTo>
                    <a:pt x="9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34"/>
            <p:cNvSpPr/>
            <p:nvPr/>
          </p:nvSpPr>
          <p:spPr>
            <a:xfrm>
              <a:off x="3480325" y="4629000"/>
              <a:ext cx="224300" cy="151725"/>
            </a:xfrm>
            <a:custGeom>
              <a:rect b="b" l="l" r="r" t="t"/>
              <a:pathLst>
                <a:path extrusionOk="0" h="6069" w="8972">
                  <a:moveTo>
                    <a:pt x="576" y="0"/>
                  </a:moveTo>
                  <a:lnTo>
                    <a:pt x="1" y="6068"/>
                  </a:lnTo>
                  <a:lnTo>
                    <a:pt x="8686" y="6068"/>
                  </a:lnTo>
                  <a:lnTo>
                    <a:pt x="8971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34"/>
            <p:cNvSpPr/>
            <p:nvPr/>
          </p:nvSpPr>
          <p:spPr>
            <a:xfrm>
              <a:off x="3471775" y="4621200"/>
              <a:ext cx="241025" cy="167300"/>
            </a:xfrm>
            <a:custGeom>
              <a:rect b="b" l="l" r="r" t="t"/>
              <a:pathLst>
                <a:path extrusionOk="0" h="6692" w="9641">
                  <a:moveTo>
                    <a:pt x="8987" y="624"/>
                  </a:moveTo>
                  <a:lnTo>
                    <a:pt x="8731" y="6068"/>
                  </a:lnTo>
                  <a:lnTo>
                    <a:pt x="685" y="6068"/>
                  </a:lnTo>
                  <a:lnTo>
                    <a:pt x="1202" y="624"/>
                  </a:lnTo>
                  <a:close/>
                  <a:moveTo>
                    <a:pt x="634" y="1"/>
                  </a:moveTo>
                  <a:lnTo>
                    <a:pt x="0" y="6692"/>
                  </a:lnTo>
                  <a:lnTo>
                    <a:pt x="9327" y="6692"/>
                  </a:lnTo>
                  <a:lnTo>
                    <a:pt x="96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34"/>
            <p:cNvSpPr/>
            <p:nvPr/>
          </p:nvSpPr>
          <p:spPr>
            <a:xfrm>
              <a:off x="4348925" y="4780700"/>
              <a:ext cx="240700" cy="162575"/>
            </a:xfrm>
            <a:custGeom>
              <a:rect b="b" l="l" r="r" t="t"/>
              <a:pathLst>
                <a:path extrusionOk="0" h="6503" w="9628">
                  <a:moveTo>
                    <a:pt x="1" y="0"/>
                  </a:moveTo>
                  <a:lnTo>
                    <a:pt x="629" y="6502"/>
                  </a:lnTo>
                  <a:lnTo>
                    <a:pt x="9627" y="6502"/>
                  </a:lnTo>
                  <a:lnTo>
                    <a:pt x="8688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34"/>
            <p:cNvSpPr/>
            <p:nvPr/>
          </p:nvSpPr>
          <p:spPr>
            <a:xfrm>
              <a:off x="4340350" y="4772875"/>
              <a:ext cx="258250" cy="178175"/>
            </a:xfrm>
            <a:custGeom>
              <a:rect b="b" l="l" r="r" t="t"/>
              <a:pathLst>
                <a:path extrusionOk="0" h="7127" w="10330">
                  <a:moveTo>
                    <a:pt x="8761" y="625"/>
                  </a:moveTo>
                  <a:lnTo>
                    <a:pt x="9610" y="6504"/>
                  </a:lnTo>
                  <a:lnTo>
                    <a:pt x="1255" y="6504"/>
                  </a:lnTo>
                  <a:lnTo>
                    <a:pt x="687" y="625"/>
                  </a:lnTo>
                  <a:close/>
                  <a:moveTo>
                    <a:pt x="0" y="1"/>
                  </a:moveTo>
                  <a:lnTo>
                    <a:pt x="690" y="7127"/>
                  </a:lnTo>
                  <a:lnTo>
                    <a:pt x="10329" y="7127"/>
                  </a:lnTo>
                  <a:lnTo>
                    <a:pt x="93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34"/>
            <p:cNvSpPr/>
            <p:nvPr/>
          </p:nvSpPr>
          <p:spPr>
            <a:xfrm>
              <a:off x="4566100" y="4780700"/>
              <a:ext cx="248450" cy="162575"/>
            </a:xfrm>
            <a:custGeom>
              <a:rect b="b" l="l" r="r" t="t"/>
              <a:pathLst>
                <a:path extrusionOk="0" h="6503" w="9938">
                  <a:moveTo>
                    <a:pt x="1" y="0"/>
                  </a:moveTo>
                  <a:lnTo>
                    <a:pt x="940" y="6502"/>
                  </a:lnTo>
                  <a:lnTo>
                    <a:pt x="9937" y="6502"/>
                  </a:lnTo>
                  <a:lnTo>
                    <a:pt x="8686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34"/>
            <p:cNvSpPr/>
            <p:nvPr/>
          </p:nvSpPr>
          <p:spPr>
            <a:xfrm>
              <a:off x="4557100" y="4772875"/>
              <a:ext cx="266900" cy="178175"/>
            </a:xfrm>
            <a:custGeom>
              <a:rect b="b" l="l" r="r" t="t"/>
              <a:pathLst>
                <a:path extrusionOk="0" h="7127" w="10676">
                  <a:moveTo>
                    <a:pt x="8788" y="625"/>
                  </a:moveTo>
                  <a:lnTo>
                    <a:pt x="9920" y="6504"/>
                  </a:lnTo>
                  <a:lnTo>
                    <a:pt x="1570" y="6504"/>
                  </a:lnTo>
                  <a:lnTo>
                    <a:pt x="721" y="625"/>
                  </a:lnTo>
                  <a:close/>
                  <a:moveTo>
                    <a:pt x="0" y="1"/>
                  </a:moveTo>
                  <a:lnTo>
                    <a:pt x="1031" y="7127"/>
                  </a:lnTo>
                  <a:lnTo>
                    <a:pt x="10675" y="7127"/>
                  </a:lnTo>
                  <a:lnTo>
                    <a:pt x="9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34"/>
            <p:cNvSpPr/>
            <p:nvPr/>
          </p:nvSpPr>
          <p:spPr>
            <a:xfrm>
              <a:off x="2565175" y="4780700"/>
              <a:ext cx="263725" cy="162575"/>
            </a:xfrm>
            <a:custGeom>
              <a:rect b="b" l="l" r="r" t="t"/>
              <a:pathLst>
                <a:path extrusionOk="0" h="6503" w="10549">
                  <a:moveTo>
                    <a:pt x="1863" y="0"/>
                  </a:moveTo>
                  <a:lnTo>
                    <a:pt x="1" y="6502"/>
                  </a:lnTo>
                  <a:lnTo>
                    <a:pt x="8998" y="6502"/>
                  </a:lnTo>
                  <a:lnTo>
                    <a:pt x="10548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34"/>
            <p:cNvSpPr/>
            <p:nvPr/>
          </p:nvSpPr>
          <p:spPr>
            <a:xfrm>
              <a:off x="2554850" y="4772875"/>
              <a:ext cx="283925" cy="178175"/>
            </a:xfrm>
            <a:custGeom>
              <a:rect b="b" l="l" r="r" t="t"/>
              <a:pathLst>
                <a:path extrusionOk="0" h="7127" w="11357">
                  <a:moveTo>
                    <a:pt x="10567" y="625"/>
                  </a:moveTo>
                  <a:lnTo>
                    <a:pt x="9165" y="6504"/>
                  </a:lnTo>
                  <a:lnTo>
                    <a:pt x="827" y="6504"/>
                  </a:lnTo>
                  <a:lnTo>
                    <a:pt x="2511" y="625"/>
                  </a:lnTo>
                  <a:close/>
                  <a:moveTo>
                    <a:pt x="2041" y="1"/>
                  </a:moveTo>
                  <a:lnTo>
                    <a:pt x="1" y="7127"/>
                  </a:lnTo>
                  <a:lnTo>
                    <a:pt x="9657" y="7127"/>
                  </a:lnTo>
                  <a:lnTo>
                    <a:pt x="1135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34"/>
            <p:cNvSpPr/>
            <p:nvPr/>
          </p:nvSpPr>
          <p:spPr>
            <a:xfrm>
              <a:off x="4783225" y="4780700"/>
              <a:ext cx="256250" cy="162575"/>
            </a:xfrm>
            <a:custGeom>
              <a:rect b="b" l="l" r="r" t="t"/>
              <a:pathLst>
                <a:path extrusionOk="0" h="6503" w="10250">
                  <a:moveTo>
                    <a:pt x="1" y="0"/>
                  </a:moveTo>
                  <a:lnTo>
                    <a:pt x="1252" y="6502"/>
                  </a:lnTo>
                  <a:lnTo>
                    <a:pt x="10249" y="6502"/>
                  </a:lnTo>
                  <a:lnTo>
                    <a:pt x="8688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34"/>
            <p:cNvSpPr/>
            <p:nvPr/>
          </p:nvSpPr>
          <p:spPr>
            <a:xfrm>
              <a:off x="4773800" y="4772875"/>
              <a:ext cx="275575" cy="178175"/>
            </a:xfrm>
            <a:custGeom>
              <a:rect b="b" l="l" r="r" t="t"/>
              <a:pathLst>
                <a:path extrusionOk="0" h="7127" w="11023">
                  <a:moveTo>
                    <a:pt x="8818" y="625"/>
                  </a:moveTo>
                  <a:lnTo>
                    <a:pt x="10231" y="6504"/>
                  </a:lnTo>
                  <a:lnTo>
                    <a:pt x="1887" y="6504"/>
                  </a:lnTo>
                  <a:lnTo>
                    <a:pt x="756" y="625"/>
                  </a:lnTo>
                  <a:close/>
                  <a:moveTo>
                    <a:pt x="0" y="1"/>
                  </a:moveTo>
                  <a:lnTo>
                    <a:pt x="1372" y="7127"/>
                  </a:lnTo>
                  <a:lnTo>
                    <a:pt x="11023" y="7127"/>
                  </a:lnTo>
                  <a:lnTo>
                    <a:pt x="93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34"/>
            <p:cNvSpPr/>
            <p:nvPr/>
          </p:nvSpPr>
          <p:spPr>
            <a:xfrm>
              <a:off x="3914625" y="4780700"/>
              <a:ext cx="225125" cy="162575"/>
            </a:xfrm>
            <a:custGeom>
              <a:rect b="b" l="l" r="r" t="t"/>
              <a:pathLst>
                <a:path extrusionOk="0" h="6503" w="9005">
                  <a:moveTo>
                    <a:pt x="1" y="0"/>
                  </a:moveTo>
                  <a:lnTo>
                    <a:pt x="6" y="6502"/>
                  </a:lnTo>
                  <a:lnTo>
                    <a:pt x="9004" y="6502"/>
                  </a:lnTo>
                  <a:lnTo>
                    <a:pt x="8687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34"/>
            <p:cNvSpPr/>
            <p:nvPr/>
          </p:nvSpPr>
          <p:spPr>
            <a:xfrm>
              <a:off x="3906825" y="4772875"/>
              <a:ext cx="241100" cy="178175"/>
            </a:xfrm>
            <a:custGeom>
              <a:rect b="b" l="l" r="r" t="t"/>
              <a:pathLst>
                <a:path extrusionOk="0" h="7127" w="9644">
                  <a:moveTo>
                    <a:pt x="8702" y="625"/>
                  </a:moveTo>
                  <a:lnTo>
                    <a:pt x="8988" y="6504"/>
                  </a:lnTo>
                  <a:lnTo>
                    <a:pt x="631" y="6504"/>
                  </a:lnTo>
                  <a:lnTo>
                    <a:pt x="624" y="625"/>
                  </a:lnTo>
                  <a:close/>
                  <a:moveTo>
                    <a:pt x="0" y="1"/>
                  </a:moveTo>
                  <a:lnTo>
                    <a:pt x="7" y="7127"/>
                  </a:lnTo>
                  <a:lnTo>
                    <a:pt x="9643" y="7127"/>
                  </a:lnTo>
                  <a:lnTo>
                    <a:pt x="92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34"/>
            <p:cNvSpPr/>
            <p:nvPr/>
          </p:nvSpPr>
          <p:spPr>
            <a:xfrm>
              <a:off x="5000400" y="4780700"/>
              <a:ext cx="264025" cy="162575"/>
            </a:xfrm>
            <a:custGeom>
              <a:rect b="b" l="l" r="r" t="t"/>
              <a:pathLst>
                <a:path extrusionOk="0" h="6503" w="10561">
                  <a:moveTo>
                    <a:pt x="1" y="0"/>
                  </a:moveTo>
                  <a:lnTo>
                    <a:pt x="1562" y="6502"/>
                  </a:lnTo>
                  <a:lnTo>
                    <a:pt x="10560" y="6502"/>
                  </a:lnTo>
                  <a:lnTo>
                    <a:pt x="8686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34"/>
            <p:cNvSpPr/>
            <p:nvPr/>
          </p:nvSpPr>
          <p:spPr>
            <a:xfrm>
              <a:off x="4990525" y="4772875"/>
              <a:ext cx="284225" cy="178175"/>
            </a:xfrm>
            <a:custGeom>
              <a:rect b="b" l="l" r="r" t="t"/>
              <a:pathLst>
                <a:path extrusionOk="0" h="7127" w="11369">
                  <a:moveTo>
                    <a:pt x="8847" y="625"/>
                  </a:moveTo>
                  <a:lnTo>
                    <a:pt x="10541" y="6504"/>
                  </a:lnTo>
                  <a:lnTo>
                    <a:pt x="2204" y="6504"/>
                  </a:lnTo>
                  <a:lnTo>
                    <a:pt x="791" y="625"/>
                  </a:lnTo>
                  <a:close/>
                  <a:moveTo>
                    <a:pt x="0" y="1"/>
                  </a:moveTo>
                  <a:lnTo>
                    <a:pt x="1712" y="7127"/>
                  </a:lnTo>
                  <a:lnTo>
                    <a:pt x="11368" y="7127"/>
                  </a:lnTo>
                  <a:lnTo>
                    <a:pt x="93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34"/>
            <p:cNvSpPr/>
            <p:nvPr/>
          </p:nvSpPr>
          <p:spPr>
            <a:xfrm>
              <a:off x="4131800" y="4780700"/>
              <a:ext cx="232875" cy="162575"/>
            </a:xfrm>
            <a:custGeom>
              <a:rect b="b" l="l" r="r" t="t"/>
              <a:pathLst>
                <a:path extrusionOk="0" h="6503" w="9315">
                  <a:moveTo>
                    <a:pt x="0" y="0"/>
                  </a:moveTo>
                  <a:lnTo>
                    <a:pt x="317" y="6502"/>
                  </a:lnTo>
                  <a:lnTo>
                    <a:pt x="9314" y="6502"/>
                  </a:lnTo>
                  <a:lnTo>
                    <a:pt x="8686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34"/>
            <p:cNvSpPr/>
            <p:nvPr/>
          </p:nvSpPr>
          <p:spPr>
            <a:xfrm>
              <a:off x="4123600" y="4772875"/>
              <a:ext cx="249650" cy="178175"/>
            </a:xfrm>
            <a:custGeom>
              <a:rect b="b" l="l" r="r" t="t"/>
              <a:pathLst>
                <a:path extrusionOk="0" h="7127" w="9986">
                  <a:moveTo>
                    <a:pt x="8730" y="625"/>
                  </a:moveTo>
                  <a:lnTo>
                    <a:pt x="9299" y="6504"/>
                  </a:lnTo>
                  <a:lnTo>
                    <a:pt x="943" y="6504"/>
                  </a:lnTo>
                  <a:lnTo>
                    <a:pt x="655" y="625"/>
                  </a:lnTo>
                  <a:close/>
                  <a:moveTo>
                    <a:pt x="0" y="1"/>
                  </a:moveTo>
                  <a:lnTo>
                    <a:pt x="348" y="7127"/>
                  </a:lnTo>
                  <a:lnTo>
                    <a:pt x="9986" y="7127"/>
                  </a:lnTo>
                  <a:lnTo>
                    <a:pt x="92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34"/>
            <p:cNvSpPr/>
            <p:nvPr/>
          </p:nvSpPr>
          <p:spPr>
            <a:xfrm>
              <a:off x="3015050" y="4780700"/>
              <a:ext cx="248150" cy="162575"/>
            </a:xfrm>
            <a:custGeom>
              <a:rect b="b" l="l" r="r" t="t"/>
              <a:pathLst>
                <a:path extrusionOk="0" h="6503" w="9926">
                  <a:moveTo>
                    <a:pt x="1240" y="0"/>
                  </a:moveTo>
                  <a:lnTo>
                    <a:pt x="1" y="6502"/>
                  </a:lnTo>
                  <a:lnTo>
                    <a:pt x="8998" y="6502"/>
                  </a:lnTo>
                  <a:lnTo>
                    <a:pt x="992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34"/>
            <p:cNvSpPr/>
            <p:nvPr/>
          </p:nvSpPr>
          <p:spPr>
            <a:xfrm>
              <a:off x="3005625" y="4772875"/>
              <a:ext cx="266550" cy="178175"/>
            </a:xfrm>
            <a:custGeom>
              <a:rect b="b" l="l" r="r" t="t"/>
              <a:pathLst>
                <a:path extrusionOk="0" h="7127" w="10662">
                  <a:moveTo>
                    <a:pt x="9943" y="625"/>
                  </a:moveTo>
                  <a:lnTo>
                    <a:pt x="9104" y="6504"/>
                  </a:lnTo>
                  <a:lnTo>
                    <a:pt x="754" y="6504"/>
                  </a:lnTo>
                  <a:lnTo>
                    <a:pt x="1874" y="625"/>
                  </a:lnTo>
                  <a:close/>
                  <a:moveTo>
                    <a:pt x="1358" y="1"/>
                  </a:moveTo>
                  <a:lnTo>
                    <a:pt x="1" y="7127"/>
                  </a:lnTo>
                  <a:lnTo>
                    <a:pt x="9645" y="7127"/>
                  </a:lnTo>
                  <a:lnTo>
                    <a:pt x="10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34"/>
            <p:cNvSpPr/>
            <p:nvPr/>
          </p:nvSpPr>
          <p:spPr>
            <a:xfrm>
              <a:off x="2790100" y="4780700"/>
              <a:ext cx="255950" cy="162575"/>
            </a:xfrm>
            <a:custGeom>
              <a:rect b="b" l="l" r="r" t="t"/>
              <a:pathLst>
                <a:path extrusionOk="0" h="6503" w="10238">
                  <a:moveTo>
                    <a:pt x="1551" y="0"/>
                  </a:moveTo>
                  <a:lnTo>
                    <a:pt x="1" y="6502"/>
                  </a:lnTo>
                  <a:lnTo>
                    <a:pt x="8999" y="6502"/>
                  </a:lnTo>
                  <a:lnTo>
                    <a:pt x="10238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34"/>
            <p:cNvSpPr/>
            <p:nvPr/>
          </p:nvSpPr>
          <p:spPr>
            <a:xfrm>
              <a:off x="2780250" y="4772875"/>
              <a:ext cx="275225" cy="178175"/>
            </a:xfrm>
            <a:custGeom>
              <a:rect b="b" l="l" r="r" t="t"/>
              <a:pathLst>
                <a:path extrusionOk="0" h="7127" w="11009">
                  <a:moveTo>
                    <a:pt x="10255" y="625"/>
                  </a:moveTo>
                  <a:lnTo>
                    <a:pt x="9134" y="6504"/>
                  </a:lnTo>
                  <a:lnTo>
                    <a:pt x="790" y="6504"/>
                  </a:lnTo>
                  <a:lnTo>
                    <a:pt x="2192" y="625"/>
                  </a:lnTo>
                  <a:close/>
                  <a:moveTo>
                    <a:pt x="1699" y="1"/>
                  </a:moveTo>
                  <a:lnTo>
                    <a:pt x="0" y="7127"/>
                  </a:lnTo>
                  <a:lnTo>
                    <a:pt x="9650" y="7127"/>
                  </a:lnTo>
                  <a:lnTo>
                    <a:pt x="110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34"/>
            <p:cNvSpPr/>
            <p:nvPr/>
          </p:nvSpPr>
          <p:spPr>
            <a:xfrm>
              <a:off x="3689850" y="4780700"/>
              <a:ext cx="224950" cy="162575"/>
            </a:xfrm>
            <a:custGeom>
              <a:rect b="b" l="l" r="r" t="t"/>
              <a:pathLst>
                <a:path extrusionOk="0" h="6503" w="8998">
                  <a:moveTo>
                    <a:pt x="305" y="0"/>
                  </a:moveTo>
                  <a:lnTo>
                    <a:pt x="1" y="6502"/>
                  </a:lnTo>
                  <a:lnTo>
                    <a:pt x="8997" y="6502"/>
                  </a:lnTo>
                  <a:lnTo>
                    <a:pt x="8992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34"/>
            <p:cNvSpPr/>
            <p:nvPr/>
          </p:nvSpPr>
          <p:spPr>
            <a:xfrm>
              <a:off x="3681700" y="4772875"/>
              <a:ext cx="240900" cy="178175"/>
            </a:xfrm>
            <a:custGeom>
              <a:rect b="b" l="l" r="r" t="t"/>
              <a:pathLst>
                <a:path extrusionOk="0" h="7127" w="9636">
                  <a:moveTo>
                    <a:pt x="9006" y="625"/>
                  </a:moveTo>
                  <a:lnTo>
                    <a:pt x="9012" y="6504"/>
                  </a:lnTo>
                  <a:lnTo>
                    <a:pt x="653" y="6504"/>
                  </a:lnTo>
                  <a:lnTo>
                    <a:pt x="930" y="625"/>
                  </a:lnTo>
                  <a:close/>
                  <a:moveTo>
                    <a:pt x="334" y="1"/>
                  </a:moveTo>
                  <a:lnTo>
                    <a:pt x="1" y="7127"/>
                  </a:lnTo>
                  <a:lnTo>
                    <a:pt x="9636" y="7127"/>
                  </a:lnTo>
                  <a:lnTo>
                    <a:pt x="962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34"/>
            <p:cNvSpPr/>
            <p:nvPr/>
          </p:nvSpPr>
          <p:spPr>
            <a:xfrm>
              <a:off x="3464925" y="4780700"/>
              <a:ext cx="232575" cy="162575"/>
            </a:xfrm>
            <a:custGeom>
              <a:rect b="b" l="l" r="r" t="t"/>
              <a:pathLst>
                <a:path extrusionOk="0" h="6503" w="9303">
                  <a:moveTo>
                    <a:pt x="617" y="0"/>
                  </a:moveTo>
                  <a:lnTo>
                    <a:pt x="1" y="6502"/>
                  </a:lnTo>
                  <a:lnTo>
                    <a:pt x="8998" y="6502"/>
                  </a:lnTo>
                  <a:lnTo>
                    <a:pt x="9302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34"/>
            <p:cNvSpPr/>
            <p:nvPr/>
          </p:nvSpPr>
          <p:spPr>
            <a:xfrm>
              <a:off x="3456350" y="4772875"/>
              <a:ext cx="249325" cy="178175"/>
            </a:xfrm>
            <a:custGeom>
              <a:rect b="b" l="l" r="r" t="t"/>
              <a:pathLst>
                <a:path extrusionOk="0" h="7127" w="9973">
                  <a:moveTo>
                    <a:pt x="9320" y="625"/>
                  </a:moveTo>
                  <a:lnTo>
                    <a:pt x="9043" y="6504"/>
                  </a:lnTo>
                  <a:lnTo>
                    <a:pt x="686" y="6504"/>
                  </a:lnTo>
                  <a:lnTo>
                    <a:pt x="1243" y="625"/>
                  </a:lnTo>
                  <a:close/>
                  <a:moveTo>
                    <a:pt x="677" y="1"/>
                  </a:moveTo>
                  <a:lnTo>
                    <a:pt x="0" y="7127"/>
                  </a:lnTo>
                  <a:lnTo>
                    <a:pt x="9638" y="7127"/>
                  </a:lnTo>
                  <a:lnTo>
                    <a:pt x="99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34"/>
            <p:cNvSpPr/>
            <p:nvPr/>
          </p:nvSpPr>
          <p:spPr>
            <a:xfrm>
              <a:off x="3239975" y="4780700"/>
              <a:ext cx="240375" cy="162575"/>
            </a:xfrm>
            <a:custGeom>
              <a:rect b="b" l="l" r="r" t="t"/>
              <a:pathLst>
                <a:path extrusionOk="0" h="6503" w="9615">
                  <a:moveTo>
                    <a:pt x="928" y="0"/>
                  </a:moveTo>
                  <a:lnTo>
                    <a:pt x="1" y="6502"/>
                  </a:lnTo>
                  <a:lnTo>
                    <a:pt x="8999" y="6502"/>
                  </a:lnTo>
                  <a:lnTo>
                    <a:pt x="961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34"/>
            <p:cNvSpPr/>
            <p:nvPr/>
          </p:nvSpPr>
          <p:spPr>
            <a:xfrm>
              <a:off x="3231000" y="4772875"/>
              <a:ext cx="257925" cy="178175"/>
            </a:xfrm>
            <a:custGeom>
              <a:rect b="b" l="l" r="r" t="t"/>
              <a:pathLst>
                <a:path extrusionOk="0" h="7127" w="10317">
                  <a:moveTo>
                    <a:pt x="9631" y="625"/>
                  </a:moveTo>
                  <a:lnTo>
                    <a:pt x="9074" y="6504"/>
                  </a:lnTo>
                  <a:lnTo>
                    <a:pt x="718" y="6504"/>
                  </a:lnTo>
                  <a:lnTo>
                    <a:pt x="1558" y="625"/>
                  </a:lnTo>
                  <a:close/>
                  <a:moveTo>
                    <a:pt x="1017" y="1"/>
                  </a:moveTo>
                  <a:lnTo>
                    <a:pt x="1" y="7127"/>
                  </a:lnTo>
                  <a:lnTo>
                    <a:pt x="9640" y="7127"/>
                  </a:lnTo>
                  <a:lnTo>
                    <a:pt x="103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34"/>
            <p:cNvSpPr/>
            <p:nvPr/>
          </p:nvSpPr>
          <p:spPr>
            <a:xfrm>
              <a:off x="4754050" y="4629000"/>
              <a:ext cx="246375" cy="151725"/>
            </a:xfrm>
            <a:custGeom>
              <a:rect b="b" l="l" r="r" t="t"/>
              <a:pathLst>
                <a:path extrusionOk="0" h="6069" w="9855">
                  <a:moveTo>
                    <a:pt x="1" y="0"/>
                  </a:moveTo>
                  <a:lnTo>
                    <a:pt x="1168" y="6068"/>
                  </a:lnTo>
                  <a:lnTo>
                    <a:pt x="9855" y="6068"/>
                  </a:lnTo>
                  <a:lnTo>
                    <a:pt x="8397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34"/>
            <p:cNvSpPr/>
            <p:nvPr/>
          </p:nvSpPr>
          <p:spPr>
            <a:xfrm>
              <a:off x="4744600" y="4621200"/>
              <a:ext cx="265700" cy="167300"/>
            </a:xfrm>
            <a:custGeom>
              <a:rect b="b" l="l" r="r" t="t"/>
              <a:pathLst>
                <a:path extrusionOk="0" h="6692" w="10628">
                  <a:moveTo>
                    <a:pt x="8528" y="624"/>
                  </a:moveTo>
                  <a:lnTo>
                    <a:pt x="9836" y="6068"/>
                  </a:lnTo>
                  <a:lnTo>
                    <a:pt x="1803" y="6068"/>
                  </a:lnTo>
                  <a:lnTo>
                    <a:pt x="755" y="624"/>
                  </a:lnTo>
                  <a:close/>
                  <a:moveTo>
                    <a:pt x="1" y="1"/>
                  </a:moveTo>
                  <a:lnTo>
                    <a:pt x="1289" y="6692"/>
                  </a:lnTo>
                  <a:lnTo>
                    <a:pt x="10628" y="6692"/>
                  </a:lnTo>
                  <a:lnTo>
                    <a:pt x="90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34"/>
            <p:cNvSpPr/>
            <p:nvPr/>
          </p:nvSpPr>
          <p:spPr>
            <a:xfrm>
              <a:off x="2289600" y="4341925"/>
              <a:ext cx="251625" cy="145225"/>
            </a:xfrm>
            <a:custGeom>
              <a:rect b="b" l="l" r="r" t="t"/>
              <a:pathLst>
                <a:path extrusionOk="0" h="5809" w="10065">
                  <a:moveTo>
                    <a:pt x="2219" y="0"/>
                  </a:moveTo>
                  <a:lnTo>
                    <a:pt x="0" y="5808"/>
                  </a:lnTo>
                  <a:lnTo>
                    <a:pt x="8123" y="5808"/>
                  </a:lnTo>
                  <a:lnTo>
                    <a:pt x="1006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34"/>
            <p:cNvSpPr/>
            <p:nvPr/>
          </p:nvSpPr>
          <p:spPr>
            <a:xfrm>
              <a:off x="2278275" y="4334125"/>
              <a:ext cx="273775" cy="160800"/>
            </a:xfrm>
            <a:custGeom>
              <a:rect b="b" l="l" r="r" t="t"/>
              <a:pathLst>
                <a:path extrusionOk="0" h="6432" w="10951">
                  <a:moveTo>
                    <a:pt x="10085" y="624"/>
                  </a:moveTo>
                  <a:lnTo>
                    <a:pt x="8352" y="5809"/>
                  </a:lnTo>
                  <a:lnTo>
                    <a:pt x="905" y="5809"/>
                  </a:lnTo>
                  <a:lnTo>
                    <a:pt x="2886" y="624"/>
                  </a:lnTo>
                  <a:close/>
                  <a:moveTo>
                    <a:pt x="2458" y="1"/>
                  </a:moveTo>
                  <a:lnTo>
                    <a:pt x="0" y="6432"/>
                  </a:lnTo>
                  <a:lnTo>
                    <a:pt x="8801" y="6432"/>
                  </a:lnTo>
                  <a:lnTo>
                    <a:pt x="109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34"/>
            <p:cNvSpPr/>
            <p:nvPr/>
          </p:nvSpPr>
          <p:spPr>
            <a:xfrm>
              <a:off x="2041650" y="4487125"/>
              <a:ext cx="247975" cy="141900"/>
            </a:xfrm>
            <a:custGeom>
              <a:rect b="b" l="l" r="r" t="t"/>
              <a:pathLst>
                <a:path extrusionOk="0" h="5676" w="9919">
                  <a:moveTo>
                    <a:pt x="2419" y="0"/>
                  </a:moveTo>
                  <a:lnTo>
                    <a:pt x="0" y="5675"/>
                  </a:lnTo>
                  <a:lnTo>
                    <a:pt x="7750" y="5675"/>
                  </a:lnTo>
                  <a:lnTo>
                    <a:pt x="9918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34"/>
            <p:cNvSpPr/>
            <p:nvPr/>
          </p:nvSpPr>
          <p:spPr>
            <a:xfrm>
              <a:off x="2029850" y="4479350"/>
              <a:ext cx="271050" cy="157450"/>
            </a:xfrm>
            <a:custGeom>
              <a:rect b="b" l="l" r="r" t="t"/>
              <a:pathLst>
                <a:path extrusionOk="0" h="6298" w="10842">
                  <a:moveTo>
                    <a:pt x="9937" y="623"/>
                  </a:moveTo>
                  <a:lnTo>
                    <a:pt x="8008" y="5675"/>
                  </a:lnTo>
                  <a:lnTo>
                    <a:pt x="944" y="5675"/>
                  </a:lnTo>
                  <a:lnTo>
                    <a:pt x="3097" y="623"/>
                  </a:lnTo>
                  <a:close/>
                  <a:moveTo>
                    <a:pt x="2684" y="0"/>
                  </a:moveTo>
                  <a:lnTo>
                    <a:pt x="0" y="6298"/>
                  </a:lnTo>
                  <a:lnTo>
                    <a:pt x="8436" y="6298"/>
                  </a:lnTo>
                  <a:lnTo>
                    <a:pt x="108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34"/>
            <p:cNvSpPr/>
            <p:nvPr/>
          </p:nvSpPr>
          <p:spPr>
            <a:xfrm>
              <a:off x="2102100" y="4341925"/>
              <a:ext cx="242975" cy="145225"/>
            </a:xfrm>
            <a:custGeom>
              <a:rect b="b" l="l" r="r" t="t"/>
              <a:pathLst>
                <a:path extrusionOk="0" h="5809" w="9719">
                  <a:moveTo>
                    <a:pt x="2477" y="0"/>
                  </a:moveTo>
                  <a:lnTo>
                    <a:pt x="1" y="5808"/>
                  </a:lnTo>
                  <a:lnTo>
                    <a:pt x="7500" y="5808"/>
                  </a:lnTo>
                  <a:lnTo>
                    <a:pt x="9719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34"/>
            <p:cNvSpPr/>
            <p:nvPr/>
          </p:nvSpPr>
          <p:spPr>
            <a:xfrm>
              <a:off x="2090325" y="4334125"/>
              <a:ext cx="266075" cy="160800"/>
            </a:xfrm>
            <a:custGeom>
              <a:rect b="b" l="l" r="r" t="t"/>
              <a:pathLst>
                <a:path extrusionOk="0" h="6432" w="10643">
                  <a:moveTo>
                    <a:pt x="9737" y="624"/>
                  </a:moveTo>
                  <a:lnTo>
                    <a:pt x="7756" y="5809"/>
                  </a:lnTo>
                  <a:lnTo>
                    <a:pt x="943" y="5809"/>
                  </a:lnTo>
                  <a:lnTo>
                    <a:pt x="3153" y="624"/>
                  </a:lnTo>
                  <a:close/>
                  <a:moveTo>
                    <a:pt x="2741" y="1"/>
                  </a:moveTo>
                  <a:lnTo>
                    <a:pt x="0" y="6432"/>
                  </a:lnTo>
                  <a:lnTo>
                    <a:pt x="8185" y="6432"/>
                  </a:lnTo>
                  <a:lnTo>
                    <a:pt x="106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34"/>
            <p:cNvSpPr/>
            <p:nvPr/>
          </p:nvSpPr>
          <p:spPr>
            <a:xfrm>
              <a:off x="1976975" y="4629000"/>
              <a:ext cx="258425" cy="151725"/>
            </a:xfrm>
            <a:custGeom>
              <a:rect b="b" l="l" r="r" t="t"/>
              <a:pathLst>
                <a:path extrusionOk="0" h="6069" w="10337">
                  <a:moveTo>
                    <a:pt x="2587" y="0"/>
                  </a:moveTo>
                  <a:lnTo>
                    <a:pt x="0" y="6068"/>
                  </a:lnTo>
                  <a:lnTo>
                    <a:pt x="8019" y="6068"/>
                  </a:lnTo>
                  <a:lnTo>
                    <a:pt x="10337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34"/>
            <p:cNvSpPr/>
            <p:nvPr/>
          </p:nvSpPr>
          <p:spPr>
            <a:xfrm>
              <a:off x="1965175" y="4621200"/>
              <a:ext cx="281525" cy="167300"/>
            </a:xfrm>
            <a:custGeom>
              <a:rect b="b" l="l" r="r" t="t"/>
              <a:pathLst>
                <a:path extrusionOk="0" h="6692" w="11261">
                  <a:moveTo>
                    <a:pt x="10355" y="624"/>
                  </a:moveTo>
                  <a:lnTo>
                    <a:pt x="8275" y="6068"/>
                  </a:lnTo>
                  <a:lnTo>
                    <a:pt x="944" y="6068"/>
                  </a:lnTo>
                  <a:lnTo>
                    <a:pt x="3264" y="624"/>
                  </a:lnTo>
                  <a:close/>
                  <a:moveTo>
                    <a:pt x="2852" y="1"/>
                  </a:moveTo>
                  <a:lnTo>
                    <a:pt x="1" y="6692"/>
                  </a:lnTo>
                  <a:lnTo>
                    <a:pt x="8705" y="6692"/>
                  </a:lnTo>
                  <a:lnTo>
                    <a:pt x="112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34"/>
            <p:cNvSpPr/>
            <p:nvPr/>
          </p:nvSpPr>
          <p:spPr>
            <a:xfrm>
              <a:off x="1907700" y="4780700"/>
              <a:ext cx="269750" cy="162575"/>
            </a:xfrm>
            <a:custGeom>
              <a:rect b="b" l="l" r="r" t="t"/>
              <a:pathLst>
                <a:path extrusionOk="0" h="6503" w="10790">
                  <a:moveTo>
                    <a:pt x="2771" y="0"/>
                  </a:moveTo>
                  <a:lnTo>
                    <a:pt x="0" y="6502"/>
                  </a:lnTo>
                  <a:lnTo>
                    <a:pt x="8305" y="6502"/>
                  </a:lnTo>
                  <a:lnTo>
                    <a:pt x="10790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34"/>
            <p:cNvSpPr/>
            <p:nvPr/>
          </p:nvSpPr>
          <p:spPr>
            <a:xfrm>
              <a:off x="1895875" y="4772875"/>
              <a:ext cx="292875" cy="178175"/>
            </a:xfrm>
            <a:custGeom>
              <a:rect b="b" l="l" r="r" t="t"/>
              <a:pathLst>
                <a:path extrusionOk="0" h="7127" w="11715">
                  <a:moveTo>
                    <a:pt x="10809" y="625"/>
                  </a:moveTo>
                  <a:lnTo>
                    <a:pt x="8563" y="6504"/>
                  </a:lnTo>
                  <a:lnTo>
                    <a:pt x="944" y="6504"/>
                  </a:lnTo>
                  <a:lnTo>
                    <a:pt x="3451" y="625"/>
                  </a:lnTo>
                  <a:close/>
                  <a:moveTo>
                    <a:pt x="3038" y="1"/>
                  </a:moveTo>
                  <a:lnTo>
                    <a:pt x="1" y="7127"/>
                  </a:lnTo>
                  <a:lnTo>
                    <a:pt x="8993" y="7127"/>
                  </a:lnTo>
                  <a:lnTo>
                    <a:pt x="117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34"/>
            <p:cNvSpPr/>
            <p:nvPr/>
          </p:nvSpPr>
          <p:spPr>
            <a:xfrm>
              <a:off x="1833225" y="4943250"/>
              <a:ext cx="282100" cy="174650"/>
            </a:xfrm>
            <a:custGeom>
              <a:rect b="b" l="l" r="r" t="t"/>
              <a:pathLst>
                <a:path extrusionOk="0" h="6986" w="11284">
                  <a:moveTo>
                    <a:pt x="2979" y="0"/>
                  </a:moveTo>
                  <a:lnTo>
                    <a:pt x="1" y="6986"/>
                  </a:lnTo>
                  <a:lnTo>
                    <a:pt x="8615" y="6986"/>
                  </a:lnTo>
                  <a:lnTo>
                    <a:pt x="11284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34"/>
            <p:cNvSpPr/>
            <p:nvPr/>
          </p:nvSpPr>
          <p:spPr>
            <a:xfrm>
              <a:off x="1821425" y="4935450"/>
              <a:ext cx="305225" cy="190275"/>
            </a:xfrm>
            <a:custGeom>
              <a:rect b="b" l="l" r="r" t="t"/>
              <a:pathLst>
                <a:path extrusionOk="0" h="7611" w="12209">
                  <a:moveTo>
                    <a:pt x="11304" y="624"/>
                  </a:moveTo>
                  <a:lnTo>
                    <a:pt x="8872" y="6986"/>
                  </a:lnTo>
                  <a:lnTo>
                    <a:pt x="945" y="6986"/>
                  </a:lnTo>
                  <a:lnTo>
                    <a:pt x="3657" y="624"/>
                  </a:lnTo>
                  <a:close/>
                  <a:moveTo>
                    <a:pt x="3245" y="1"/>
                  </a:moveTo>
                  <a:lnTo>
                    <a:pt x="1" y="7610"/>
                  </a:lnTo>
                  <a:lnTo>
                    <a:pt x="9302" y="7610"/>
                  </a:lnTo>
                  <a:lnTo>
                    <a:pt x="122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34"/>
            <p:cNvSpPr/>
            <p:nvPr/>
          </p:nvSpPr>
          <p:spPr>
            <a:xfrm>
              <a:off x="5593600" y="4629000"/>
              <a:ext cx="250350" cy="151725"/>
            </a:xfrm>
            <a:custGeom>
              <a:rect b="b" l="l" r="r" t="t"/>
              <a:pathLst>
                <a:path extrusionOk="0" h="6069" w="10014">
                  <a:moveTo>
                    <a:pt x="1" y="0"/>
                  </a:moveTo>
                  <a:lnTo>
                    <a:pt x="2330" y="6068"/>
                  </a:lnTo>
                  <a:lnTo>
                    <a:pt x="10014" y="6068"/>
                  </a:lnTo>
                  <a:lnTo>
                    <a:pt x="7428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34"/>
            <p:cNvSpPr/>
            <p:nvPr/>
          </p:nvSpPr>
          <p:spPr>
            <a:xfrm>
              <a:off x="5582275" y="4621200"/>
              <a:ext cx="273500" cy="167300"/>
            </a:xfrm>
            <a:custGeom>
              <a:rect b="b" l="l" r="r" t="t"/>
              <a:pathLst>
                <a:path extrusionOk="0" h="6692" w="10940">
                  <a:moveTo>
                    <a:pt x="7676" y="624"/>
                  </a:moveTo>
                  <a:lnTo>
                    <a:pt x="9996" y="6068"/>
                  </a:lnTo>
                  <a:lnTo>
                    <a:pt x="2998" y="6068"/>
                  </a:lnTo>
                  <a:lnTo>
                    <a:pt x="908" y="624"/>
                  </a:lnTo>
                  <a:close/>
                  <a:moveTo>
                    <a:pt x="1" y="1"/>
                  </a:moveTo>
                  <a:lnTo>
                    <a:pt x="2569" y="6692"/>
                  </a:lnTo>
                  <a:lnTo>
                    <a:pt x="10940" y="6692"/>
                  </a:lnTo>
                  <a:lnTo>
                    <a:pt x="80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34"/>
            <p:cNvSpPr/>
            <p:nvPr/>
          </p:nvSpPr>
          <p:spPr>
            <a:xfrm>
              <a:off x="5651850" y="4780700"/>
              <a:ext cx="261400" cy="162575"/>
            </a:xfrm>
            <a:custGeom>
              <a:rect b="b" l="l" r="r" t="t"/>
              <a:pathLst>
                <a:path extrusionOk="0" h="6503" w="10456">
                  <a:moveTo>
                    <a:pt x="0" y="0"/>
                  </a:moveTo>
                  <a:lnTo>
                    <a:pt x="2496" y="6502"/>
                  </a:lnTo>
                  <a:lnTo>
                    <a:pt x="10456" y="6502"/>
                  </a:lnTo>
                  <a:lnTo>
                    <a:pt x="7684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34"/>
            <p:cNvSpPr/>
            <p:nvPr/>
          </p:nvSpPr>
          <p:spPr>
            <a:xfrm>
              <a:off x="5640525" y="4772875"/>
              <a:ext cx="284525" cy="178175"/>
            </a:xfrm>
            <a:custGeom>
              <a:rect b="b" l="l" r="r" t="t"/>
              <a:pathLst>
                <a:path extrusionOk="0" h="7127" w="11381">
                  <a:moveTo>
                    <a:pt x="7931" y="625"/>
                  </a:moveTo>
                  <a:lnTo>
                    <a:pt x="10437" y="6504"/>
                  </a:lnTo>
                  <a:lnTo>
                    <a:pt x="3165" y="6504"/>
                  </a:lnTo>
                  <a:lnTo>
                    <a:pt x="907" y="625"/>
                  </a:lnTo>
                  <a:close/>
                  <a:moveTo>
                    <a:pt x="0" y="1"/>
                  </a:moveTo>
                  <a:lnTo>
                    <a:pt x="2736" y="7127"/>
                  </a:lnTo>
                  <a:lnTo>
                    <a:pt x="11381" y="7127"/>
                  </a:lnTo>
                  <a:lnTo>
                    <a:pt x="83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34"/>
            <p:cNvSpPr/>
            <p:nvPr/>
          </p:nvSpPr>
          <p:spPr>
            <a:xfrm>
              <a:off x="5714250" y="4943250"/>
              <a:ext cx="273450" cy="174650"/>
            </a:xfrm>
            <a:custGeom>
              <a:rect b="b" l="l" r="r" t="t"/>
              <a:pathLst>
                <a:path extrusionOk="0" h="6986" w="10938">
                  <a:moveTo>
                    <a:pt x="0" y="0"/>
                  </a:moveTo>
                  <a:lnTo>
                    <a:pt x="2683" y="6986"/>
                  </a:lnTo>
                  <a:lnTo>
                    <a:pt x="10938" y="6986"/>
                  </a:lnTo>
                  <a:lnTo>
                    <a:pt x="7960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34"/>
            <p:cNvSpPr/>
            <p:nvPr/>
          </p:nvSpPr>
          <p:spPr>
            <a:xfrm>
              <a:off x="5702925" y="4935450"/>
              <a:ext cx="296575" cy="190275"/>
            </a:xfrm>
            <a:custGeom>
              <a:rect b="b" l="l" r="r" t="t"/>
              <a:pathLst>
                <a:path extrusionOk="0" h="7611" w="11863">
                  <a:moveTo>
                    <a:pt x="8206" y="624"/>
                  </a:moveTo>
                  <a:lnTo>
                    <a:pt x="10918" y="6986"/>
                  </a:lnTo>
                  <a:lnTo>
                    <a:pt x="3350" y="6986"/>
                  </a:lnTo>
                  <a:lnTo>
                    <a:pt x="907" y="624"/>
                  </a:lnTo>
                  <a:close/>
                  <a:moveTo>
                    <a:pt x="0" y="1"/>
                  </a:moveTo>
                  <a:lnTo>
                    <a:pt x="2922" y="7610"/>
                  </a:lnTo>
                  <a:lnTo>
                    <a:pt x="11862" y="7610"/>
                  </a:lnTo>
                  <a:lnTo>
                    <a:pt x="86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34"/>
            <p:cNvSpPr/>
            <p:nvPr/>
          </p:nvSpPr>
          <p:spPr>
            <a:xfrm>
              <a:off x="3914225" y="4341925"/>
              <a:ext cx="203275" cy="145225"/>
            </a:xfrm>
            <a:custGeom>
              <a:rect b="b" l="l" r="r" t="t"/>
              <a:pathLst>
                <a:path extrusionOk="0" h="5809" w="8131">
                  <a:moveTo>
                    <a:pt x="0" y="0"/>
                  </a:moveTo>
                  <a:lnTo>
                    <a:pt x="6" y="5808"/>
                  </a:lnTo>
                  <a:lnTo>
                    <a:pt x="8130" y="5808"/>
                  </a:lnTo>
                  <a:lnTo>
                    <a:pt x="7846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34"/>
            <p:cNvSpPr/>
            <p:nvPr/>
          </p:nvSpPr>
          <p:spPr>
            <a:xfrm>
              <a:off x="3906425" y="4334125"/>
              <a:ext cx="219250" cy="160800"/>
            </a:xfrm>
            <a:custGeom>
              <a:rect b="b" l="l" r="r" t="t"/>
              <a:pathLst>
                <a:path extrusionOk="0" h="6432" w="8770">
                  <a:moveTo>
                    <a:pt x="7861" y="624"/>
                  </a:moveTo>
                  <a:lnTo>
                    <a:pt x="8114" y="5809"/>
                  </a:lnTo>
                  <a:lnTo>
                    <a:pt x="629" y="5809"/>
                  </a:lnTo>
                  <a:lnTo>
                    <a:pt x="624" y="624"/>
                  </a:lnTo>
                  <a:close/>
                  <a:moveTo>
                    <a:pt x="1" y="1"/>
                  </a:moveTo>
                  <a:lnTo>
                    <a:pt x="6" y="6432"/>
                  </a:lnTo>
                  <a:lnTo>
                    <a:pt x="8769" y="6432"/>
                  </a:lnTo>
                  <a:lnTo>
                    <a:pt x="84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34"/>
            <p:cNvSpPr/>
            <p:nvPr/>
          </p:nvSpPr>
          <p:spPr>
            <a:xfrm>
              <a:off x="5539150" y="4487125"/>
              <a:ext cx="240175" cy="141900"/>
            </a:xfrm>
            <a:custGeom>
              <a:rect b="b" l="l" r="r" t="t"/>
              <a:pathLst>
                <a:path extrusionOk="0" h="5676" w="9607">
                  <a:moveTo>
                    <a:pt x="1" y="0"/>
                  </a:moveTo>
                  <a:lnTo>
                    <a:pt x="2179" y="5675"/>
                  </a:lnTo>
                  <a:lnTo>
                    <a:pt x="9606" y="5675"/>
                  </a:lnTo>
                  <a:lnTo>
                    <a:pt x="7187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34"/>
            <p:cNvSpPr/>
            <p:nvPr/>
          </p:nvSpPr>
          <p:spPr>
            <a:xfrm>
              <a:off x="5527800" y="4479350"/>
              <a:ext cx="263300" cy="157450"/>
            </a:xfrm>
            <a:custGeom>
              <a:rect b="b" l="l" r="r" t="t"/>
              <a:pathLst>
                <a:path extrusionOk="0" h="6298" w="10532">
                  <a:moveTo>
                    <a:pt x="7434" y="623"/>
                  </a:moveTo>
                  <a:lnTo>
                    <a:pt x="9588" y="5675"/>
                  </a:lnTo>
                  <a:lnTo>
                    <a:pt x="2847" y="5675"/>
                  </a:lnTo>
                  <a:lnTo>
                    <a:pt x="908" y="623"/>
                  </a:lnTo>
                  <a:close/>
                  <a:moveTo>
                    <a:pt x="1" y="0"/>
                  </a:moveTo>
                  <a:lnTo>
                    <a:pt x="2420" y="6298"/>
                  </a:lnTo>
                  <a:lnTo>
                    <a:pt x="10532" y="6298"/>
                  </a:lnTo>
                  <a:lnTo>
                    <a:pt x="78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34"/>
            <p:cNvSpPr/>
            <p:nvPr/>
          </p:nvSpPr>
          <p:spPr>
            <a:xfrm>
              <a:off x="5434700" y="4780700"/>
              <a:ext cx="279575" cy="162575"/>
            </a:xfrm>
            <a:custGeom>
              <a:rect b="b" l="l" r="r" t="t"/>
              <a:pathLst>
                <a:path extrusionOk="0" h="6503" w="11183">
                  <a:moveTo>
                    <a:pt x="1" y="0"/>
                  </a:moveTo>
                  <a:lnTo>
                    <a:pt x="2185" y="6502"/>
                  </a:lnTo>
                  <a:lnTo>
                    <a:pt x="11182" y="6502"/>
                  </a:lnTo>
                  <a:lnTo>
                    <a:pt x="8686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34"/>
            <p:cNvSpPr/>
            <p:nvPr/>
          </p:nvSpPr>
          <p:spPr>
            <a:xfrm>
              <a:off x="5423850" y="4772875"/>
              <a:ext cx="301775" cy="178175"/>
            </a:xfrm>
            <a:custGeom>
              <a:rect b="b" l="l" r="r" t="t"/>
              <a:pathLst>
                <a:path extrusionOk="0" h="7127" w="12071">
                  <a:moveTo>
                    <a:pt x="8906" y="625"/>
                  </a:moveTo>
                  <a:lnTo>
                    <a:pt x="11163" y="6504"/>
                  </a:lnTo>
                  <a:lnTo>
                    <a:pt x="2843" y="6504"/>
                  </a:lnTo>
                  <a:lnTo>
                    <a:pt x="868" y="625"/>
                  </a:lnTo>
                  <a:close/>
                  <a:moveTo>
                    <a:pt x="1" y="1"/>
                  </a:moveTo>
                  <a:lnTo>
                    <a:pt x="2395" y="7127"/>
                  </a:lnTo>
                  <a:lnTo>
                    <a:pt x="12070" y="7127"/>
                  </a:lnTo>
                  <a:lnTo>
                    <a:pt x="93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34"/>
            <p:cNvSpPr/>
            <p:nvPr/>
          </p:nvSpPr>
          <p:spPr>
            <a:xfrm>
              <a:off x="2492675" y="4341925"/>
              <a:ext cx="244675" cy="145225"/>
            </a:xfrm>
            <a:custGeom>
              <a:rect b="b" l="l" r="r" t="t"/>
              <a:pathLst>
                <a:path extrusionOk="0" h="5809" w="9787">
                  <a:moveTo>
                    <a:pt x="1942" y="0"/>
                  </a:moveTo>
                  <a:lnTo>
                    <a:pt x="0" y="5808"/>
                  </a:lnTo>
                  <a:lnTo>
                    <a:pt x="8125" y="5808"/>
                  </a:lnTo>
                  <a:lnTo>
                    <a:pt x="9787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34"/>
            <p:cNvSpPr/>
            <p:nvPr/>
          </p:nvSpPr>
          <p:spPr>
            <a:xfrm>
              <a:off x="2481875" y="4334125"/>
              <a:ext cx="265850" cy="160800"/>
            </a:xfrm>
            <a:custGeom>
              <a:rect b="b" l="l" r="r" t="t"/>
              <a:pathLst>
                <a:path extrusionOk="0" h="6432" w="10634">
                  <a:moveTo>
                    <a:pt x="9807" y="624"/>
                  </a:moveTo>
                  <a:lnTo>
                    <a:pt x="8322" y="5809"/>
                  </a:lnTo>
                  <a:lnTo>
                    <a:pt x="865" y="5809"/>
                  </a:lnTo>
                  <a:lnTo>
                    <a:pt x="2598" y="624"/>
                  </a:lnTo>
                  <a:close/>
                  <a:moveTo>
                    <a:pt x="2149" y="1"/>
                  </a:moveTo>
                  <a:lnTo>
                    <a:pt x="1" y="6432"/>
                  </a:lnTo>
                  <a:lnTo>
                    <a:pt x="8791" y="6432"/>
                  </a:lnTo>
                  <a:lnTo>
                    <a:pt x="106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34"/>
            <p:cNvSpPr/>
            <p:nvPr/>
          </p:nvSpPr>
          <p:spPr>
            <a:xfrm>
              <a:off x="5336050" y="4487125"/>
              <a:ext cx="257575" cy="141900"/>
            </a:xfrm>
            <a:custGeom>
              <a:rect b="b" l="l" r="r" t="t"/>
              <a:pathLst>
                <a:path extrusionOk="0" h="5676" w="10303">
                  <a:moveTo>
                    <a:pt x="0" y="0"/>
                  </a:moveTo>
                  <a:lnTo>
                    <a:pt x="1908" y="5675"/>
                  </a:lnTo>
                  <a:lnTo>
                    <a:pt x="10303" y="5675"/>
                  </a:lnTo>
                  <a:lnTo>
                    <a:pt x="812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34"/>
            <p:cNvSpPr/>
            <p:nvPr/>
          </p:nvSpPr>
          <p:spPr>
            <a:xfrm>
              <a:off x="5325225" y="4479350"/>
              <a:ext cx="279750" cy="157450"/>
            </a:xfrm>
            <a:custGeom>
              <a:rect b="b" l="l" r="r" t="t"/>
              <a:pathLst>
                <a:path extrusionOk="0" h="6298" w="11190">
                  <a:moveTo>
                    <a:pt x="8344" y="623"/>
                  </a:moveTo>
                  <a:lnTo>
                    <a:pt x="10283" y="5675"/>
                  </a:lnTo>
                  <a:lnTo>
                    <a:pt x="2564" y="5675"/>
                  </a:lnTo>
                  <a:lnTo>
                    <a:pt x="867" y="623"/>
                  </a:lnTo>
                  <a:close/>
                  <a:moveTo>
                    <a:pt x="0" y="0"/>
                  </a:moveTo>
                  <a:lnTo>
                    <a:pt x="2117" y="6298"/>
                  </a:lnTo>
                  <a:lnTo>
                    <a:pt x="11190" y="6298"/>
                  </a:lnTo>
                  <a:lnTo>
                    <a:pt x="87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34"/>
            <p:cNvSpPr/>
            <p:nvPr/>
          </p:nvSpPr>
          <p:spPr>
            <a:xfrm>
              <a:off x="5483400" y="4341925"/>
              <a:ext cx="235450" cy="145225"/>
            </a:xfrm>
            <a:custGeom>
              <a:rect b="b" l="l" r="r" t="t"/>
              <a:pathLst>
                <a:path extrusionOk="0" h="5809" w="9418">
                  <a:moveTo>
                    <a:pt x="1" y="0"/>
                  </a:moveTo>
                  <a:lnTo>
                    <a:pt x="2231" y="5808"/>
                  </a:lnTo>
                  <a:lnTo>
                    <a:pt x="9417" y="5808"/>
                  </a:lnTo>
                  <a:lnTo>
                    <a:pt x="6941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34"/>
            <p:cNvSpPr/>
            <p:nvPr/>
          </p:nvSpPr>
          <p:spPr>
            <a:xfrm>
              <a:off x="5472050" y="4334125"/>
              <a:ext cx="258550" cy="160800"/>
            </a:xfrm>
            <a:custGeom>
              <a:rect b="b" l="l" r="r" t="t"/>
              <a:pathLst>
                <a:path extrusionOk="0" h="6432" w="10342">
                  <a:moveTo>
                    <a:pt x="7190" y="624"/>
                  </a:moveTo>
                  <a:lnTo>
                    <a:pt x="9399" y="5809"/>
                  </a:lnTo>
                  <a:lnTo>
                    <a:pt x="2899" y="5809"/>
                  </a:lnTo>
                  <a:lnTo>
                    <a:pt x="909" y="624"/>
                  </a:lnTo>
                  <a:close/>
                  <a:moveTo>
                    <a:pt x="1" y="1"/>
                  </a:moveTo>
                  <a:lnTo>
                    <a:pt x="2471" y="6432"/>
                  </a:lnTo>
                  <a:lnTo>
                    <a:pt x="10342" y="6432"/>
                  </a:lnTo>
                  <a:lnTo>
                    <a:pt x="76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34"/>
            <p:cNvSpPr/>
            <p:nvPr/>
          </p:nvSpPr>
          <p:spPr>
            <a:xfrm>
              <a:off x="5287250" y="4341925"/>
              <a:ext cx="251925" cy="145225"/>
            </a:xfrm>
            <a:custGeom>
              <a:rect b="b" l="l" r="r" t="t"/>
              <a:pathLst>
                <a:path extrusionOk="0" h="5809" w="10077">
                  <a:moveTo>
                    <a:pt x="1" y="0"/>
                  </a:moveTo>
                  <a:lnTo>
                    <a:pt x="1952" y="5808"/>
                  </a:lnTo>
                  <a:lnTo>
                    <a:pt x="10077" y="5808"/>
                  </a:lnTo>
                  <a:lnTo>
                    <a:pt x="7847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34"/>
            <p:cNvSpPr/>
            <p:nvPr/>
          </p:nvSpPr>
          <p:spPr>
            <a:xfrm>
              <a:off x="5276400" y="4334125"/>
              <a:ext cx="274100" cy="160800"/>
            </a:xfrm>
            <a:custGeom>
              <a:rect b="b" l="l" r="r" t="t"/>
              <a:pathLst>
                <a:path extrusionOk="0" h="6432" w="10964">
                  <a:moveTo>
                    <a:pt x="8067" y="624"/>
                  </a:moveTo>
                  <a:lnTo>
                    <a:pt x="10057" y="5809"/>
                  </a:lnTo>
                  <a:lnTo>
                    <a:pt x="2611" y="5809"/>
                  </a:lnTo>
                  <a:lnTo>
                    <a:pt x="868" y="624"/>
                  </a:lnTo>
                  <a:close/>
                  <a:moveTo>
                    <a:pt x="1" y="1"/>
                  </a:moveTo>
                  <a:lnTo>
                    <a:pt x="2162" y="6432"/>
                  </a:lnTo>
                  <a:lnTo>
                    <a:pt x="10964" y="6432"/>
                  </a:lnTo>
                  <a:lnTo>
                    <a:pt x="849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34"/>
            <p:cNvSpPr/>
            <p:nvPr/>
          </p:nvSpPr>
          <p:spPr>
            <a:xfrm>
              <a:off x="4814525" y="4943250"/>
              <a:ext cx="266925" cy="174650"/>
            </a:xfrm>
            <a:custGeom>
              <a:rect b="b" l="l" r="r" t="t"/>
              <a:pathLst>
                <a:path extrusionOk="0" h="6986" w="10677">
                  <a:moveTo>
                    <a:pt x="0" y="0"/>
                  </a:moveTo>
                  <a:lnTo>
                    <a:pt x="1344" y="6986"/>
                  </a:lnTo>
                  <a:lnTo>
                    <a:pt x="10676" y="6986"/>
                  </a:lnTo>
                  <a:lnTo>
                    <a:pt x="8997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34"/>
            <p:cNvSpPr/>
            <p:nvPr/>
          </p:nvSpPr>
          <p:spPr>
            <a:xfrm>
              <a:off x="4805100" y="4935450"/>
              <a:ext cx="286250" cy="190275"/>
            </a:xfrm>
            <a:custGeom>
              <a:rect b="b" l="l" r="r" t="t"/>
              <a:pathLst>
                <a:path extrusionOk="0" h="7611" w="11450">
                  <a:moveTo>
                    <a:pt x="9128" y="624"/>
                  </a:moveTo>
                  <a:lnTo>
                    <a:pt x="10658" y="6986"/>
                  </a:lnTo>
                  <a:lnTo>
                    <a:pt x="1979" y="6986"/>
                  </a:lnTo>
                  <a:lnTo>
                    <a:pt x="754" y="624"/>
                  </a:lnTo>
                  <a:close/>
                  <a:moveTo>
                    <a:pt x="1" y="1"/>
                  </a:moveTo>
                  <a:lnTo>
                    <a:pt x="1464" y="7610"/>
                  </a:lnTo>
                  <a:lnTo>
                    <a:pt x="11450" y="7610"/>
                  </a:lnTo>
                  <a:lnTo>
                    <a:pt x="96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34"/>
            <p:cNvSpPr/>
            <p:nvPr/>
          </p:nvSpPr>
          <p:spPr>
            <a:xfrm>
              <a:off x="5489325" y="4943250"/>
              <a:ext cx="292000" cy="174650"/>
            </a:xfrm>
            <a:custGeom>
              <a:rect b="b" l="l" r="r" t="t"/>
              <a:pathLst>
                <a:path extrusionOk="0" h="6986" w="11680">
                  <a:moveTo>
                    <a:pt x="0" y="0"/>
                  </a:moveTo>
                  <a:lnTo>
                    <a:pt x="2347" y="6986"/>
                  </a:lnTo>
                  <a:lnTo>
                    <a:pt x="11680" y="6986"/>
                  </a:lnTo>
                  <a:lnTo>
                    <a:pt x="8997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34"/>
            <p:cNvSpPr/>
            <p:nvPr/>
          </p:nvSpPr>
          <p:spPr>
            <a:xfrm>
              <a:off x="5478525" y="4935450"/>
              <a:ext cx="314125" cy="190275"/>
            </a:xfrm>
            <a:custGeom>
              <a:rect b="b" l="l" r="r" t="t"/>
              <a:pathLst>
                <a:path extrusionOk="0" h="7611" w="12565">
                  <a:moveTo>
                    <a:pt x="9216" y="624"/>
                  </a:moveTo>
                  <a:lnTo>
                    <a:pt x="11658" y="6986"/>
                  </a:lnTo>
                  <a:lnTo>
                    <a:pt x="3003" y="6986"/>
                  </a:lnTo>
                  <a:lnTo>
                    <a:pt x="866" y="624"/>
                  </a:lnTo>
                  <a:close/>
                  <a:moveTo>
                    <a:pt x="0" y="1"/>
                  </a:moveTo>
                  <a:lnTo>
                    <a:pt x="2556" y="7610"/>
                  </a:lnTo>
                  <a:lnTo>
                    <a:pt x="12565" y="7610"/>
                  </a:lnTo>
                  <a:lnTo>
                    <a:pt x="96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34"/>
            <p:cNvSpPr/>
            <p:nvPr/>
          </p:nvSpPr>
          <p:spPr>
            <a:xfrm>
              <a:off x="5091100" y="4341925"/>
              <a:ext cx="244975" cy="145225"/>
            </a:xfrm>
            <a:custGeom>
              <a:rect b="b" l="l" r="r" t="t"/>
              <a:pathLst>
                <a:path extrusionOk="0" h="5809" w="9799">
                  <a:moveTo>
                    <a:pt x="1" y="0"/>
                  </a:moveTo>
                  <a:lnTo>
                    <a:pt x="1675" y="5808"/>
                  </a:lnTo>
                  <a:lnTo>
                    <a:pt x="9798" y="5808"/>
                  </a:lnTo>
                  <a:lnTo>
                    <a:pt x="7847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34"/>
            <p:cNvSpPr/>
            <p:nvPr/>
          </p:nvSpPr>
          <p:spPr>
            <a:xfrm>
              <a:off x="5080775" y="4334125"/>
              <a:ext cx="266150" cy="160800"/>
            </a:xfrm>
            <a:custGeom>
              <a:rect b="b" l="l" r="r" t="t"/>
              <a:pathLst>
                <a:path extrusionOk="0" h="6432" w="10646">
                  <a:moveTo>
                    <a:pt x="8036" y="624"/>
                  </a:moveTo>
                  <a:lnTo>
                    <a:pt x="9778" y="5809"/>
                  </a:lnTo>
                  <a:lnTo>
                    <a:pt x="2322" y="5809"/>
                  </a:lnTo>
                  <a:lnTo>
                    <a:pt x="828" y="624"/>
                  </a:lnTo>
                  <a:close/>
                  <a:moveTo>
                    <a:pt x="1" y="1"/>
                  </a:moveTo>
                  <a:lnTo>
                    <a:pt x="1853" y="6432"/>
                  </a:lnTo>
                  <a:lnTo>
                    <a:pt x="10645" y="6432"/>
                  </a:lnTo>
                  <a:lnTo>
                    <a:pt x="84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34"/>
            <p:cNvSpPr/>
            <p:nvPr/>
          </p:nvSpPr>
          <p:spPr>
            <a:xfrm>
              <a:off x="5264400" y="4943250"/>
              <a:ext cx="283625" cy="174650"/>
            </a:xfrm>
            <a:custGeom>
              <a:rect b="b" l="l" r="r" t="t"/>
              <a:pathLst>
                <a:path extrusionOk="0" h="6986" w="11345">
                  <a:moveTo>
                    <a:pt x="0" y="0"/>
                  </a:moveTo>
                  <a:lnTo>
                    <a:pt x="2013" y="6986"/>
                  </a:lnTo>
                  <a:lnTo>
                    <a:pt x="11344" y="6986"/>
                  </a:lnTo>
                  <a:lnTo>
                    <a:pt x="8997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34"/>
            <p:cNvSpPr/>
            <p:nvPr/>
          </p:nvSpPr>
          <p:spPr>
            <a:xfrm>
              <a:off x="5254050" y="4935450"/>
              <a:ext cx="304825" cy="190275"/>
            </a:xfrm>
            <a:custGeom>
              <a:rect b="b" l="l" r="r" t="t"/>
              <a:pathLst>
                <a:path extrusionOk="0" h="7611" w="12193">
                  <a:moveTo>
                    <a:pt x="9188" y="624"/>
                  </a:moveTo>
                  <a:lnTo>
                    <a:pt x="11326" y="6986"/>
                  </a:lnTo>
                  <a:lnTo>
                    <a:pt x="2661" y="6986"/>
                  </a:lnTo>
                  <a:lnTo>
                    <a:pt x="828" y="624"/>
                  </a:lnTo>
                  <a:close/>
                  <a:moveTo>
                    <a:pt x="0" y="1"/>
                  </a:moveTo>
                  <a:lnTo>
                    <a:pt x="2192" y="7610"/>
                  </a:lnTo>
                  <a:lnTo>
                    <a:pt x="12192" y="7610"/>
                  </a:lnTo>
                  <a:lnTo>
                    <a:pt x="96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34"/>
            <p:cNvSpPr/>
            <p:nvPr/>
          </p:nvSpPr>
          <p:spPr>
            <a:xfrm>
              <a:off x="5039450" y="4943250"/>
              <a:ext cx="275275" cy="174650"/>
            </a:xfrm>
            <a:custGeom>
              <a:rect b="b" l="l" r="r" t="t"/>
              <a:pathLst>
                <a:path extrusionOk="0" h="6986" w="11011">
                  <a:moveTo>
                    <a:pt x="0" y="0"/>
                  </a:moveTo>
                  <a:lnTo>
                    <a:pt x="1679" y="6986"/>
                  </a:lnTo>
                  <a:lnTo>
                    <a:pt x="11011" y="6986"/>
                  </a:lnTo>
                  <a:lnTo>
                    <a:pt x="8998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34"/>
            <p:cNvSpPr/>
            <p:nvPr/>
          </p:nvSpPr>
          <p:spPr>
            <a:xfrm>
              <a:off x="5029550" y="4935450"/>
              <a:ext cx="295525" cy="190275"/>
            </a:xfrm>
            <a:custGeom>
              <a:rect b="b" l="l" r="r" t="t"/>
              <a:pathLst>
                <a:path extrusionOk="0" h="7611" w="11821">
                  <a:moveTo>
                    <a:pt x="9159" y="624"/>
                  </a:moveTo>
                  <a:lnTo>
                    <a:pt x="10992" y="6986"/>
                  </a:lnTo>
                  <a:lnTo>
                    <a:pt x="2321" y="6986"/>
                  </a:lnTo>
                  <a:lnTo>
                    <a:pt x="793" y="624"/>
                  </a:lnTo>
                  <a:close/>
                  <a:moveTo>
                    <a:pt x="1" y="1"/>
                  </a:moveTo>
                  <a:lnTo>
                    <a:pt x="1830" y="7610"/>
                  </a:lnTo>
                  <a:lnTo>
                    <a:pt x="11821" y="7610"/>
                  </a:lnTo>
                  <a:lnTo>
                    <a:pt x="96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34"/>
            <p:cNvSpPr/>
            <p:nvPr/>
          </p:nvSpPr>
          <p:spPr>
            <a:xfrm>
              <a:off x="5383725" y="4629000"/>
              <a:ext cx="268150" cy="151725"/>
            </a:xfrm>
            <a:custGeom>
              <a:rect b="b" l="l" r="r" t="t"/>
              <a:pathLst>
                <a:path extrusionOk="0" h="6069" w="10726">
                  <a:moveTo>
                    <a:pt x="1" y="0"/>
                  </a:moveTo>
                  <a:lnTo>
                    <a:pt x="2040" y="6068"/>
                  </a:lnTo>
                  <a:lnTo>
                    <a:pt x="10725" y="6068"/>
                  </a:lnTo>
                  <a:lnTo>
                    <a:pt x="8396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34"/>
            <p:cNvSpPr/>
            <p:nvPr/>
          </p:nvSpPr>
          <p:spPr>
            <a:xfrm>
              <a:off x="5372900" y="4621200"/>
              <a:ext cx="290300" cy="167300"/>
            </a:xfrm>
            <a:custGeom>
              <a:rect b="b" l="l" r="r" t="t"/>
              <a:pathLst>
                <a:path extrusionOk="0" h="6692" w="11612">
                  <a:moveTo>
                    <a:pt x="8616" y="624"/>
                  </a:moveTo>
                  <a:lnTo>
                    <a:pt x="10705" y="6068"/>
                  </a:lnTo>
                  <a:lnTo>
                    <a:pt x="2697" y="6068"/>
                  </a:lnTo>
                  <a:lnTo>
                    <a:pt x="867" y="624"/>
                  </a:lnTo>
                  <a:close/>
                  <a:moveTo>
                    <a:pt x="1" y="1"/>
                  </a:moveTo>
                  <a:lnTo>
                    <a:pt x="2248" y="6692"/>
                  </a:lnTo>
                  <a:lnTo>
                    <a:pt x="11612" y="6692"/>
                  </a:lnTo>
                  <a:lnTo>
                    <a:pt x="90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34"/>
            <p:cNvSpPr/>
            <p:nvPr/>
          </p:nvSpPr>
          <p:spPr>
            <a:xfrm>
              <a:off x="3305050" y="4341925"/>
              <a:ext cx="216925" cy="145225"/>
            </a:xfrm>
            <a:custGeom>
              <a:rect b="b" l="l" r="r" t="t"/>
              <a:pathLst>
                <a:path extrusionOk="0" h="5809" w="8677">
                  <a:moveTo>
                    <a:pt x="830" y="0"/>
                  </a:moveTo>
                  <a:lnTo>
                    <a:pt x="1" y="5808"/>
                  </a:lnTo>
                  <a:lnTo>
                    <a:pt x="8125" y="5808"/>
                  </a:lnTo>
                  <a:lnTo>
                    <a:pt x="8676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34"/>
            <p:cNvSpPr/>
            <p:nvPr/>
          </p:nvSpPr>
          <p:spPr>
            <a:xfrm>
              <a:off x="3296075" y="4334125"/>
              <a:ext cx="234475" cy="160800"/>
            </a:xfrm>
            <a:custGeom>
              <a:rect b="b" l="l" r="r" t="t"/>
              <a:pathLst>
                <a:path extrusionOk="0" h="6432" w="9379">
                  <a:moveTo>
                    <a:pt x="8693" y="624"/>
                  </a:moveTo>
                  <a:lnTo>
                    <a:pt x="8200" y="5809"/>
                  </a:lnTo>
                  <a:lnTo>
                    <a:pt x="720" y="5809"/>
                  </a:lnTo>
                  <a:lnTo>
                    <a:pt x="1460" y="624"/>
                  </a:lnTo>
                  <a:close/>
                  <a:moveTo>
                    <a:pt x="919" y="1"/>
                  </a:moveTo>
                  <a:lnTo>
                    <a:pt x="1" y="6432"/>
                  </a:lnTo>
                  <a:lnTo>
                    <a:pt x="8768" y="6432"/>
                  </a:lnTo>
                  <a:lnTo>
                    <a:pt x="937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34"/>
            <p:cNvSpPr/>
            <p:nvPr/>
          </p:nvSpPr>
          <p:spPr>
            <a:xfrm>
              <a:off x="4894950" y="4341925"/>
              <a:ext cx="238050" cy="145225"/>
            </a:xfrm>
            <a:custGeom>
              <a:rect b="b" l="l" r="r" t="t"/>
              <a:pathLst>
                <a:path extrusionOk="0" h="5809" w="9522">
                  <a:moveTo>
                    <a:pt x="1" y="0"/>
                  </a:moveTo>
                  <a:lnTo>
                    <a:pt x="1397" y="5808"/>
                  </a:lnTo>
                  <a:lnTo>
                    <a:pt x="9521" y="5808"/>
                  </a:lnTo>
                  <a:lnTo>
                    <a:pt x="7847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34"/>
            <p:cNvSpPr/>
            <p:nvPr/>
          </p:nvSpPr>
          <p:spPr>
            <a:xfrm>
              <a:off x="4885075" y="4334125"/>
              <a:ext cx="258250" cy="160800"/>
            </a:xfrm>
            <a:custGeom>
              <a:rect b="b" l="l" r="r" t="t"/>
              <a:pathLst>
                <a:path extrusionOk="0" h="6432" w="10330">
                  <a:moveTo>
                    <a:pt x="8008" y="624"/>
                  </a:moveTo>
                  <a:lnTo>
                    <a:pt x="9502" y="5809"/>
                  </a:lnTo>
                  <a:lnTo>
                    <a:pt x="2038" y="5809"/>
                  </a:lnTo>
                  <a:lnTo>
                    <a:pt x="791" y="624"/>
                  </a:lnTo>
                  <a:close/>
                  <a:moveTo>
                    <a:pt x="0" y="1"/>
                  </a:moveTo>
                  <a:lnTo>
                    <a:pt x="1545" y="6432"/>
                  </a:lnTo>
                  <a:lnTo>
                    <a:pt x="10329" y="6432"/>
                  </a:lnTo>
                  <a:lnTo>
                    <a:pt x="84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34"/>
            <p:cNvSpPr/>
            <p:nvPr/>
          </p:nvSpPr>
          <p:spPr>
            <a:xfrm>
              <a:off x="3101975" y="4341925"/>
              <a:ext cx="223850" cy="145225"/>
            </a:xfrm>
            <a:custGeom>
              <a:rect b="b" l="l" r="r" t="t"/>
              <a:pathLst>
                <a:path extrusionOk="0" h="5809" w="8954">
                  <a:moveTo>
                    <a:pt x="1107" y="0"/>
                  </a:moveTo>
                  <a:lnTo>
                    <a:pt x="0" y="5808"/>
                  </a:lnTo>
                  <a:lnTo>
                    <a:pt x="8124" y="5808"/>
                  </a:lnTo>
                  <a:lnTo>
                    <a:pt x="8953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34"/>
            <p:cNvSpPr/>
            <p:nvPr/>
          </p:nvSpPr>
          <p:spPr>
            <a:xfrm>
              <a:off x="3092550" y="4334125"/>
              <a:ext cx="242250" cy="160800"/>
            </a:xfrm>
            <a:custGeom>
              <a:rect b="b" l="l" r="r" t="t"/>
              <a:pathLst>
                <a:path extrusionOk="0" h="6432" w="9690">
                  <a:moveTo>
                    <a:pt x="8970" y="624"/>
                  </a:moveTo>
                  <a:lnTo>
                    <a:pt x="8231" y="5809"/>
                  </a:lnTo>
                  <a:lnTo>
                    <a:pt x="754" y="5809"/>
                  </a:lnTo>
                  <a:lnTo>
                    <a:pt x="1743" y="624"/>
                  </a:lnTo>
                  <a:close/>
                  <a:moveTo>
                    <a:pt x="1227" y="1"/>
                  </a:moveTo>
                  <a:lnTo>
                    <a:pt x="1" y="6432"/>
                  </a:lnTo>
                  <a:lnTo>
                    <a:pt x="8771" y="6432"/>
                  </a:lnTo>
                  <a:lnTo>
                    <a:pt x="96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34"/>
            <p:cNvSpPr/>
            <p:nvPr/>
          </p:nvSpPr>
          <p:spPr>
            <a:xfrm>
              <a:off x="3711275" y="4341925"/>
              <a:ext cx="203100" cy="145225"/>
            </a:xfrm>
            <a:custGeom>
              <a:rect b="b" l="l" r="r" t="t"/>
              <a:pathLst>
                <a:path extrusionOk="0" h="5809" w="8124">
                  <a:moveTo>
                    <a:pt x="273" y="0"/>
                  </a:moveTo>
                  <a:lnTo>
                    <a:pt x="1" y="5808"/>
                  </a:lnTo>
                  <a:lnTo>
                    <a:pt x="8124" y="5808"/>
                  </a:lnTo>
                  <a:lnTo>
                    <a:pt x="8118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34"/>
            <p:cNvSpPr/>
            <p:nvPr/>
          </p:nvSpPr>
          <p:spPr>
            <a:xfrm>
              <a:off x="3703100" y="4334125"/>
              <a:ext cx="219075" cy="160800"/>
            </a:xfrm>
            <a:custGeom>
              <a:rect b="b" l="l" r="r" t="t"/>
              <a:pathLst>
                <a:path extrusionOk="0" h="6432" w="8763">
                  <a:moveTo>
                    <a:pt x="8134" y="624"/>
                  </a:moveTo>
                  <a:lnTo>
                    <a:pt x="8139" y="5809"/>
                  </a:lnTo>
                  <a:lnTo>
                    <a:pt x="653" y="5809"/>
                  </a:lnTo>
                  <a:lnTo>
                    <a:pt x="897" y="624"/>
                  </a:lnTo>
                  <a:close/>
                  <a:moveTo>
                    <a:pt x="302" y="1"/>
                  </a:moveTo>
                  <a:lnTo>
                    <a:pt x="1" y="6432"/>
                  </a:lnTo>
                  <a:lnTo>
                    <a:pt x="8762" y="6432"/>
                  </a:lnTo>
                  <a:lnTo>
                    <a:pt x="875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34"/>
            <p:cNvSpPr/>
            <p:nvPr/>
          </p:nvSpPr>
          <p:spPr>
            <a:xfrm>
              <a:off x="2898875" y="4341925"/>
              <a:ext cx="230800" cy="145225"/>
            </a:xfrm>
            <a:custGeom>
              <a:rect b="b" l="l" r="r" t="t"/>
              <a:pathLst>
                <a:path extrusionOk="0" h="5809" w="9232">
                  <a:moveTo>
                    <a:pt x="1385" y="0"/>
                  </a:moveTo>
                  <a:lnTo>
                    <a:pt x="0" y="5808"/>
                  </a:lnTo>
                  <a:lnTo>
                    <a:pt x="8124" y="5808"/>
                  </a:lnTo>
                  <a:lnTo>
                    <a:pt x="9231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34"/>
            <p:cNvSpPr/>
            <p:nvPr/>
          </p:nvSpPr>
          <p:spPr>
            <a:xfrm>
              <a:off x="2889000" y="4334125"/>
              <a:ext cx="250075" cy="160800"/>
            </a:xfrm>
            <a:custGeom>
              <a:rect b="b" l="l" r="r" t="t"/>
              <a:pathLst>
                <a:path extrusionOk="0" h="6432" w="10003">
                  <a:moveTo>
                    <a:pt x="9250" y="624"/>
                  </a:moveTo>
                  <a:lnTo>
                    <a:pt x="8261" y="5809"/>
                  </a:lnTo>
                  <a:lnTo>
                    <a:pt x="789" y="5809"/>
                  </a:lnTo>
                  <a:lnTo>
                    <a:pt x="2026" y="624"/>
                  </a:lnTo>
                  <a:close/>
                  <a:moveTo>
                    <a:pt x="1534" y="1"/>
                  </a:moveTo>
                  <a:lnTo>
                    <a:pt x="1" y="6432"/>
                  </a:lnTo>
                  <a:lnTo>
                    <a:pt x="8777" y="6432"/>
                  </a:lnTo>
                  <a:lnTo>
                    <a:pt x="10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34"/>
            <p:cNvSpPr/>
            <p:nvPr/>
          </p:nvSpPr>
          <p:spPr>
            <a:xfrm>
              <a:off x="2695775" y="4341925"/>
              <a:ext cx="237750" cy="145225"/>
            </a:xfrm>
            <a:custGeom>
              <a:rect b="b" l="l" r="r" t="t"/>
              <a:pathLst>
                <a:path extrusionOk="0" h="5809" w="9510">
                  <a:moveTo>
                    <a:pt x="1663" y="0"/>
                  </a:moveTo>
                  <a:lnTo>
                    <a:pt x="1" y="5808"/>
                  </a:lnTo>
                  <a:lnTo>
                    <a:pt x="8124" y="5808"/>
                  </a:lnTo>
                  <a:lnTo>
                    <a:pt x="9509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34"/>
            <p:cNvSpPr/>
            <p:nvPr/>
          </p:nvSpPr>
          <p:spPr>
            <a:xfrm>
              <a:off x="2685450" y="4334125"/>
              <a:ext cx="257950" cy="160800"/>
            </a:xfrm>
            <a:custGeom>
              <a:rect b="b" l="l" r="r" t="t"/>
              <a:pathLst>
                <a:path extrusionOk="0" h="6432" w="10318">
                  <a:moveTo>
                    <a:pt x="9528" y="624"/>
                  </a:moveTo>
                  <a:lnTo>
                    <a:pt x="8291" y="5809"/>
                  </a:lnTo>
                  <a:lnTo>
                    <a:pt x="827" y="5809"/>
                  </a:lnTo>
                  <a:lnTo>
                    <a:pt x="2311" y="624"/>
                  </a:lnTo>
                  <a:close/>
                  <a:moveTo>
                    <a:pt x="1842" y="1"/>
                  </a:moveTo>
                  <a:lnTo>
                    <a:pt x="1" y="6432"/>
                  </a:lnTo>
                  <a:lnTo>
                    <a:pt x="8783" y="6432"/>
                  </a:lnTo>
                  <a:lnTo>
                    <a:pt x="103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34"/>
            <p:cNvSpPr/>
            <p:nvPr/>
          </p:nvSpPr>
          <p:spPr>
            <a:xfrm>
              <a:off x="3508175" y="4341925"/>
              <a:ext cx="209950" cy="145225"/>
            </a:xfrm>
            <a:custGeom>
              <a:rect b="b" l="l" r="r" t="t"/>
              <a:pathLst>
                <a:path extrusionOk="0" h="5809" w="8398">
                  <a:moveTo>
                    <a:pt x="551" y="0"/>
                  </a:moveTo>
                  <a:lnTo>
                    <a:pt x="0" y="5808"/>
                  </a:lnTo>
                  <a:lnTo>
                    <a:pt x="8125" y="5808"/>
                  </a:lnTo>
                  <a:lnTo>
                    <a:pt x="8397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34"/>
            <p:cNvSpPr/>
            <p:nvPr/>
          </p:nvSpPr>
          <p:spPr>
            <a:xfrm>
              <a:off x="3499600" y="4334125"/>
              <a:ext cx="226675" cy="160800"/>
            </a:xfrm>
            <a:custGeom>
              <a:rect b="b" l="l" r="r" t="t"/>
              <a:pathLst>
                <a:path extrusionOk="0" h="6432" w="9067">
                  <a:moveTo>
                    <a:pt x="8413" y="624"/>
                  </a:moveTo>
                  <a:lnTo>
                    <a:pt x="8169" y="5809"/>
                  </a:lnTo>
                  <a:lnTo>
                    <a:pt x="686" y="5809"/>
                  </a:lnTo>
                  <a:lnTo>
                    <a:pt x="1177" y="624"/>
                  </a:lnTo>
                  <a:close/>
                  <a:moveTo>
                    <a:pt x="610" y="1"/>
                  </a:moveTo>
                  <a:lnTo>
                    <a:pt x="1" y="6432"/>
                  </a:lnTo>
                  <a:lnTo>
                    <a:pt x="8765" y="6432"/>
                  </a:lnTo>
                  <a:lnTo>
                    <a:pt x="90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34"/>
            <p:cNvSpPr/>
            <p:nvPr/>
          </p:nvSpPr>
          <p:spPr>
            <a:xfrm>
              <a:off x="4698800" y="4341925"/>
              <a:ext cx="231075" cy="145225"/>
            </a:xfrm>
            <a:custGeom>
              <a:rect b="b" l="l" r="r" t="t"/>
              <a:pathLst>
                <a:path extrusionOk="0" h="5809" w="9243">
                  <a:moveTo>
                    <a:pt x="1" y="0"/>
                  </a:moveTo>
                  <a:lnTo>
                    <a:pt x="1118" y="5808"/>
                  </a:lnTo>
                  <a:lnTo>
                    <a:pt x="9243" y="5808"/>
                  </a:lnTo>
                  <a:lnTo>
                    <a:pt x="7847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34"/>
            <p:cNvSpPr/>
            <p:nvPr/>
          </p:nvSpPr>
          <p:spPr>
            <a:xfrm>
              <a:off x="4689350" y="4334125"/>
              <a:ext cx="250425" cy="160800"/>
            </a:xfrm>
            <a:custGeom>
              <a:rect b="b" l="l" r="r" t="t"/>
              <a:pathLst>
                <a:path extrusionOk="0" h="6432" w="10017">
                  <a:moveTo>
                    <a:pt x="7978" y="624"/>
                  </a:moveTo>
                  <a:lnTo>
                    <a:pt x="9225" y="5809"/>
                  </a:lnTo>
                  <a:lnTo>
                    <a:pt x="1755" y="5809"/>
                  </a:lnTo>
                  <a:lnTo>
                    <a:pt x="756" y="624"/>
                  </a:lnTo>
                  <a:close/>
                  <a:moveTo>
                    <a:pt x="1" y="1"/>
                  </a:moveTo>
                  <a:lnTo>
                    <a:pt x="1239" y="6432"/>
                  </a:lnTo>
                  <a:lnTo>
                    <a:pt x="10016" y="6432"/>
                  </a:lnTo>
                  <a:lnTo>
                    <a:pt x="84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34"/>
            <p:cNvSpPr/>
            <p:nvPr/>
          </p:nvSpPr>
          <p:spPr>
            <a:xfrm>
              <a:off x="4502675" y="4341925"/>
              <a:ext cx="224100" cy="145225"/>
            </a:xfrm>
            <a:custGeom>
              <a:rect b="b" l="l" r="r" t="t"/>
              <a:pathLst>
                <a:path extrusionOk="0" h="5809" w="8964">
                  <a:moveTo>
                    <a:pt x="1" y="0"/>
                  </a:moveTo>
                  <a:lnTo>
                    <a:pt x="840" y="5808"/>
                  </a:lnTo>
                  <a:lnTo>
                    <a:pt x="8963" y="5808"/>
                  </a:lnTo>
                  <a:lnTo>
                    <a:pt x="7846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34"/>
            <p:cNvSpPr/>
            <p:nvPr/>
          </p:nvSpPr>
          <p:spPr>
            <a:xfrm>
              <a:off x="4493675" y="4334125"/>
              <a:ext cx="242525" cy="160800"/>
            </a:xfrm>
            <a:custGeom>
              <a:rect b="b" l="l" r="r" t="t"/>
              <a:pathLst>
                <a:path extrusionOk="0" h="6432" w="9701">
                  <a:moveTo>
                    <a:pt x="7948" y="624"/>
                  </a:moveTo>
                  <a:lnTo>
                    <a:pt x="8947" y="5809"/>
                  </a:lnTo>
                  <a:lnTo>
                    <a:pt x="1469" y="5809"/>
                  </a:lnTo>
                  <a:lnTo>
                    <a:pt x="720" y="624"/>
                  </a:lnTo>
                  <a:close/>
                  <a:moveTo>
                    <a:pt x="1" y="1"/>
                  </a:moveTo>
                  <a:lnTo>
                    <a:pt x="930" y="6432"/>
                  </a:lnTo>
                  <a:lnTo>
                    <a:pt x="9701" y="6432"/>
                  </a:lnTo>
                  <a:lnTo>
                    <a:pt x="846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34"/>
            <p:cNvSpPr/>
            <p:nvPr/>
          </p:nvSpPr>
          <p:spPr>
            <a:xfrm>
              <a:off x="4110375" y="4341925"/>
              <a:ext cx="210200" cy="145225"/>
            </a:xfrm>
            <a:custGeom>
              <a:rect b="b" l="l" r="r" t="t"/>
              <a:pathLst>
                <a:path extrusionOk="0" h="5809" w="8408">
                  <a:moveTo>
                    <a:pt x="0" y="0"/>
                  </a:moveTo>
                  <a:lnTo>
                    <a:pt x="284" y="5808"/>
                  </a:lnTo>
                  <a:lnTo>
                    <a:pt x="8408" y="5808"/>
                  </a:lnTo>
                  <a:lnTo>
                    <a:pt x="7847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34"/>
            <p:cNvSpPr/>
            <p:nvPr/>
          </p:nvSpPr>
          <p:spPr>
            <a:xfrm>
              <a:off x="4102200" y="4334125"/>
              <a:ext cx="226975" cy="160800"/>
            </a:xfrm>
            <a:custGeom>
              <a:rect b="b" l="l" r="r" t="t"/>
              <a:pathLst>
                <a:path extrusionOk="0" h="6432" w="9079">
                  <a:moveTo>
                    <a:pt x="7890" y="624"/>
                  </a:moveTo>
                  <a:lnTo>
                    <a:pt x="8391" y="5809"/>
                  </a:lnTo>
                  <a:lnTo>
                    <a:pt x="908" y="5809"/>
                  </a:lnTo>
                  <a:lnTo>
                    <a:pt x="655" y="624"/>
                  </a:lnTo>
                  <a:close/>
                  <a:moveTo>
                    <a:pt x="1" y="1"/>
                  </a:moveTo>
                  <a:lnTo>
                    <a:pt x="314" y="6432"/>
                  </a:lnTo>
                  <a:lnTo>
                    <a:pt x="9078" y="6432"/>
                  </a:lnTo>
                  <a:lnTo>
                    <a:pt x="84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34"/>
            <p:cNvSpPr/>
            <p:nvPr/>
          </p:nvSpPr>
          <p:spPr>
            <a:xfrm>
              <a:off x="2515175" y="4943250"/>
              <a:ext cx="2332975" cy="174675"/>
            </a:xfrm>
            <a:custGeom>
              <a:rect b="b" l="l" r="r" t="t"/>
              <a:pathLst>
                <a:path extrusionOk="0" h="6987" w="93319">
                  <a:moveTo>
                    <a:pt x="2001" y="0"/>
                  </a:moveTo>
                  <a:lnTo>
                    <a:pt x="0" y="6987"/>
                  </a:lnTo>
                  <a:lnTo>
                    <a:pt x="93318" y="6987"/>
                  </a:lnTo>
                  <a:lnTo>
                    <a:pt x="91974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34"/>
            <p:cNvSpPr/>
            <p:nvPr/>
          </p:nvSpPr>
          <p:spPr>
            <a:xfrm>
              <a:off x="2504850" y="4935450"/>
              <a:ext cx="2352750" cy="190275"/>
            </a:xfrm>
            <a:custGeom>
              <a:rect b="b" l="l" r="r" t="t"/>
              <a:pathLst>
                <a:path extrusionOk="0" h="7611" w="94110">
                  <a:moveTo>
                    <a:pt x="92130" y="624"/>
                  </a:moveTo>
                  <a:lnTo>
                    <a:pt x="93354" y="6986"/>
                  </a:lnTo>
                  <a:lnTo>
                    <a:pt x="827" y="6986"/>
                  </a:lnTo>
                  <a:lnTo>
                    <a:pt x="2649" y="624"/>
                  </a:lnTo>
                  <a:close/>
                  <a:moveTo>
                    <a:pt x="2178" y="1"/>
                  </a:moveTo>
                  <a:lnTo>
                    <a:pt x="0" y="7610"/>
                  </a:lnTo>
                  <a:lnTo>
                    <a:pt x="94109" y="7610"/>
                  </a:lnTo>
                  <a:lnTo>
                    <a:pt x="926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34"/>
            <p:cNvSpPr/>
            <p:nvPr/>
          </p:nvSpPr>
          <p:spPr>
            <a:xfrm>
              <a:off x="4306525" y="4341925"/>
              <a:ext cx="217150" cy="145225"/>
            </a:xfrm>
            <a:custGeom>
              <a:rect b="b" l="l" r="r" t="t"/>
              <a:pathLst>
                <a:path extrusionOk="0" h="5809" w="8686">
                  <a:moveTo>
                    <a:pt x="1" y="0"/>
                  </a:moveTo>
                  <a:lnTo>
                    <a:pt x="562" y="5808"/>
                  </a:lnTo>
                  <a:lnTo>
                    <a:pt x="8686" y="5808"/>
                  </a:lnTo>
                  <a:lnTo>
                    <a:pt x="7847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34"/>
            <p:cNvSpPr/>
            <p:nvPr/>
          </p:nvSpPr>
          <p:spPr>
            <a:xfrm>
              <a:off x="4297950" y="4334125"/>
              <a:ext cx="234700" cy="160800"/>
            </a:xfrm>
            <a:custGeom>
              <a:rect b="b" l="l" r="r" t="t"/>
              <a:pathLst>
                <a:path extrusionOk="0" h="6432" w="9388">
                  <a:moveTo>
                    <a:pt x="7919" y="624"/>
                  </a:moveTo>
                  <a:lnTo>
                    <a:pt x="8669" y="5809"/>
                  </a:lnTo>
                  <a:lnTo>
                    <a:pt x="1187" y="5809"/>
                  </a:lnTo>
                  <a:lnTo>
                    <a:pt x="687" y="624"/>
                  </a:lnTo>
                  <a:close/>
                  <a:moveTo>
                    <a:pt x="0" y="1"/>
                  </a:moveTo>
                  <a:lnTo>
                    <a:pt x="622" y="6432"/>
                  </a:lnTo>
                  <a:lnTo>
                    <a:pt x="9388" y="6432"/>
                  </a:lnTo>
                  <a:lnTo>
                    <a:pt x="84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34"/>
            <p:cNvSpPr/>
            <p:nvPr/>
          </p:nvSpPr>
          <p:spPr>
            <a:xfrm>
              <a:off x="3753875" y="2050075"/>
              <a:ext cx="831275" cy="1058025"/>
            </a:xfrm>
            <a:custGeom>
              <a:rect b="b" l="l" r="r" t="t"/>
              <a:pathLst>
                <a:path extrusionOk="0" h="42321" w="33251">
                  <a:moveTo>
                    <a:pt x="16626" y="0"/>
                  </a:moveTo>
                  <a:cubicBezTo>
                    <a:pt x="12216" y="0"/>
                    <a:pt x="7987" y="2229"/>
                    <a:pt x="4870" y="6197"/>
                  </a:cubicBezTo>
                  <a:cubicBezTo>
                    <a:pt x="1752" y="10166"/>
                    <a:pt x="1" y="15548"/>
                    <a:pt x="1" y="21160"/>
                  </a:cubicBezTo>
                  <a:cubicBezTo>
                    <a:pt x="1" y="26771"/>
                    <a:pt x="1752" y="32153"/>
                    <a:pt x="4870" y="36122"/>
                  </a:cubicBezTo>
                  <a:cubicBezTo>
                    <a:pt x="7987" y="40090"/>
                    <a:pt x="12216" y="42320"/>
                    <a:pt x="16626" y="42320"/>
                  </a:cubicBezTo>
                  <a:cubicBezTo>
                    <a:pt x="21035" y="42320"/>
                    <a:pt x="25264" y="40090"/>
                    <a:pt x="28381" y="36122"/>
                  </a:cubicBezTo>
                  <a:cubicBezTo>
                    <a:pt x="31499" y="32153"/>
                    <a:pt x="33250" y="26771"/>
                    <a:pt x="33250" y="21160"/>
                  </a:cubicBezTo>
                  <a:cubicBezTo>
                    <a:pt x="33250" y="15548"/>
                    <a:pt x="31499" y="10166"/>
                    <a:pt x="28381" y="6197"/>
                  </a:cubicBezTo>
                  <a:cubicBezTo>
                    <a:pt x="25264" y="2229"/>
                    <a:pt x="21035" y="0"/>
                    <a:pt x="166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34"/>
            <p:cNvSpPr/>
            <p:nvPr/>
          </p:nvSpPr>
          <p:spPr>
            <a:xfrm>
              <a:off x="3746075" y="2042275"/>
              <a:ext cx="846850" cy="1073600"/>
            </a:xfrm>
            <a:custGeom>
              <a:rect b="b" l="l" r="r" t="t"/>
              <a:pathLst>
                <a:path extrusionOk="0" h="42944" w="33874">
                  <a:moveTo>
                    <a:pt x="16937" y="624"/>
                  </a:moveTo>
                  <a:cubicBezTo>
                    <a:pt x="25933" y="624"/>
                    <a:pt x="33251" y="9976"/>
                    <a:pt x="33251" y="21472"/>
                  </a:cubicBezTo>
                  <a:cubicBezTo>
                    <a:pt x="33251" y="32968"/>
                    <a:pt x="25933" y="42321"/>
                    <a:pt x="16937" y="42321"/>
                  </a:cubicBezTo>
                  <a:cubicBezTo>
                    <a:pt x="7942" y="42321"/>
                    <a:pt x="624" y="32968"/>
                    <a:pt x="624" y="21472"/>
                  </a:cubicBezTo>
                  <a:cubicBezTo>
                    <a:pt x="624" y="9976"/>
                    <a:pt x="7942" y="624"/>
                    <a:pt x="16937" y="624"/>
                  </a:cubicBezTo>
                  <a:close/>
                  <a:moveTo>
                    <a:pt x="16937" y="1"/>
                  </a:moveTo>
                  <a:cubicBezTo>
                    <a:pt x="7599" y="1"/>
                    <a:pt x="0" y="9633"/>
                    <a:pt x="0" y="21472"/>
                  </a:cubicBezTo>
                  <a:cubicBezTo>
                    <a:pt x="0" y="33311"/>
                    <a:pt x="7599" y="42943"/>
                    <a:pt x="16937" y="42943"/>
                  </a:cubicBezTo>
                  <a:cubicBezTo>
                    <a:pt x="26276" y="42943"/>
                    <a:pt x="33874" y="33310"/>
                    <a:pt x="33874" y="21472"/>
                  </a:cubicBezTo>
                  <a:cubicBezTo>
                    <a:pt x="33874" y="9634"/>
                    <a:pt x="26276" y="1"/>
                    <a:pt x="169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34"/>
            <p:cNvSpPr/>
            <p:nvPr/>
          </p:nvSpPr>
          <p:spPr>
            <a:xfrm>
              <a:off x="3061600" y="2704300"/>
              <a:ext cx="481125" cy="1222125"/>
            </a:xfrm>
            <a:custGeom>
              <a:rect b="b" l="l" r="r" t="t"/>
              <a:pathLst>
                <a:path extrusionOk="0" h="48885" w="19245">
                  <a:moveTo>
                    <a:pt x="14350" y="865"/>
                  </a:moveTo>
                  <a:lnTo>
                    <a:pt x="18595" y="4740"/>
                  </a:lnTo>
                  <a:lnTo>
                    <a:pt x="13979" y="45271"/>
                  </a:lnTo>
                  <a:cubicBezTo>
                    <a:pt x="13213" y="45726"/>
                    <a:pt x="9251" y="48026"/>
                    <a:pt x="7002" y="48251"/>
                  </a:cubicBezTo>
                  <a:cubicBezTo>
                    <a:pt x="6947" y="48256"/>
                    <a:pt x="6890" y="48259"/>
                    <a:pt x="6832" y="48259"/>
                  </a:cubicBezTo>
                  <a:cubicBezTo>
                    <a:pt x="5856" y="48259"/>
                    <a:pt x="4496" y="47535"/>
                    <a:pt x="3055" y="46232"/>
                  </a:cubicBezTo>
                  <a:cubicBezTo>
                    <a:pt x="1571" y="44888"/>
                    <a:pt x="624" y="43500"/>
                    <a:pt x="624" y="43144"/>
                  </a:cubicBezTo>
                  <a:cubicBezTo>
                    <a:pt x="730" y="42022"/>
                    <a:pt x="10421" y="12684"/>
                    <a:pt x="14350" y="865"/>
                  </a:cubicBezTo>
                  <a:close/>
                  <a:moveTo>
                    <a:pt x="14206" y="0"/>
                  </a:moveTo>
                  <a:cubicBezTo>
                    <a:pt x="14079" y="0"/>
                    <a:pt x="13955" y="78"/>
                    <a:pt x="13910" y="214"/>
                  </a:cubicBezTo>
                  <a:cubicBezTo>
                    <a:pt x="12487" y="4496"/>
                    <a:pt x="1" y="42079"/>
                    <a:pt x="1" y="43133"/>
                  </a:cubicBezTo>
                  <a:cubicBezTo>
                    <a:pt x="1" y="43869"/>
                    <a:pt x="1342" y="45522"/>
                    <a:pt x="2637" y="46694"/>
                  </a:cubicBezTo>
                  <a:cubicBezTo>
                    <a:pt x="3562" y="47531"/>
                    <a:pt x="5293" y="48884"/>
                    <a:pt x="6821" y="48884"/>
                  </a:cubicBezTo>
                  <a:cubicBezTo>
                    <a:pt x="6903" y="48884"/>
                    <a:pt x="6984" y="48880"/>
                    <a:pt x="7065" y="48872"/>
                  </a:cubicBezTo>
                  <a:cubicBezTo>
                    <a:pt x="9690" y="48609"/>
                    <a:pt x="14242" y="45843"/>
                    <a:pt x="14434" y="45725"/>
                  </a:cubicBezTo>
                  <a:cubicBezTo>
                    <a:pt x="14517" y="45676"/>
                    <a:pt x="14571" y="45591"/>
                    <a:pt x="14582" y="45496"/>
                  </a:cubicBezTo>
                  <a:lnTo>
                    <a:pt x="19234" y="4652"/>
                  </a:lnTo>
                  <a:cubicBezTo>
                    <a:pt x="19245" y="4553"/>
                    <a:pt x="19208" y="4455"/>
                    <a:pt x="19134" y="4387"/>
                  </a:cubicBezTo>
                  <a:lnTo>
                    <a:pt x="14416" y="82"/>
                  </a:lnTo>
                  <a:cubicBezTo>
                    <a:pt x="14355" y="26"/>
                    <a:pt x="14280" y="0"/>
                    <a:pt x="1420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34"/>
            <p:cNvSpPr/>
            <p:nvPr/>
          </p:nvSpPr>
          <p:spPr>
            <a:xfrm>
              <a:off x="3416725" y="2567300"/>
              <a:ext cx="1633975" cy="1503025"/>
            </a:xfrm>
            <a:custGeom>
              <a:rect b="b" l="l" r="r" t="t"/>
              <a:pathLst>
                <a:path extrusionOk="0" h="60121" w="65359">
                  <a:moveTo>
                    <a:pt x="32542" y="0"/>
                  </a:moveTo>
                  <a:lnTo>
                    <a:pt x="27577" y="276"/>
                  </a:lnTo>
                  <a:lnTo>
                    <a:pt x="0" y="5792"/>
                  </a:lnTo>
                  <a:lnTo>
                    <a:pt x="4418" y="60120"/>
                  </a:lnTo>
                  <a:lnTo>
                    <a:pt x="58196" y="60120"/>
                  </a:lnTo>
                  <a:lnTo>
                    <a:pt x="65359" y="3585"/>
                  </a:lnTo>
                  <a:lnTo>
                    <a:pt x="325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34"/>
            <p:cNvSpPr/>
            <p:nvPr/>
          </p:nvSpPr>
          <p:spPr>
            <a:xfrm>
              <a:off x="3408625" y="2559500"/>
              <a:ext cx="1650400" cy="1518600"/>
            </a:xfrm>
            <a:custGeom>
              <a:rect b="b" l="l" r="r" t="t"/>
              <a:pathLst>
                <a:path extrusionOk="0" h="60744" w="66016">
                  <a:moveTo>
                    <a:pt x="32832" y="622"/>
                  </a:moveTo>
                  <a:lnTo>
                    <a:pt x="65335" y="4173"/>
                  </a:lnTo>
                  <a:lnTo>
                    <a:pt x="58245" y="60121"/>
                  </a:lnTo>
                  <a:lnTo>
                    <a:pt x="5029" y="60121"/>
                  </a:lnTo>
                  <a:lnTo>
                    <a:pt x="658" y="6355"/>
                  </a:lnTo>
                  <a:lnTo>
                    <a:pt x="27941" y="899"/>
                  </a:lnTo>
                  <a:lnTo>
                    <a:pt x="32832" y="622"/>
                  </a:lnTo>
                  <a:close/>
                  <a:moveTo>
                    <a:pt x="32849" y="1"/>
                  </a:moveTo>
                  <a:lnTo>
                    <a:pt x="27885" y="277"/>
                  </a:lnTo>
                  <a:cubicBezTo>
                    <a:pt x="27871" y="277"/>
                    <a:pt x="27856" y="279"/>
                    <a:pt x="27841" y="282"/>
                  </a:cubicBezTo>
                  <a:lnTo>
                    <a:pt x="263" y="5798"/>
                  </a:lnTo>
                  <a:cubicBezTo>
                    <a:pt x="108" y="5829"/>
                    <a:pt x="1" y="5971"/>
                    <a:pt x="14" y="6129"/>
                  </a:cubicBezTo>
                  <a:lnTo>
                    <a:pt x="4432" y="60457"/>
                  </a:lnTo>
                  <a:cubicBezTo>
                    <a:pt x="4445" y="60619"/>
                    <a:pt x="4580" y="60744"/>
                    <a:pt x="4742" y="60744"/>
                  </a:cubicBezTo>
                  <a:lnTo>
                    <a:pt x="58520" y="60744"/>
                  </a:lnTo>
                  <a:cubicBezTo>
                    <a:pt x="58677" y="60744"/>
                    <a:pt x="58810" y="60628"/>
                    <a:pt x="58830" y="60472"/>
                  </a:cubicBezTo>
                  <a:lnTo>
                    <a:pt x="65993" y="3937"/>
                  </a:lnTo>
                  <a:cubicBezTo>
                    <a:pt x="66015" y="3765"/>
                    <a:pt x="65892" y="3607"/>
                    <a:pt x="65718" y="3588"/>
                  </a:cubicBezTo>
                  <a:lnTo>
                    <a:pt x="3284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34"/>
            <p:cNvSpPr/>
            <p:nvPr/>
          </p:nvSpPr>
          <p:spPr>
            <a:xfrm>
              <a:off x="3747650" y="2491300"/>
              <a:ext cx="1027300" cy="1523850"/>
            </a:xfrm>
            <a:custGeom>
              <a:rect b="b" l="l" r="r" t="t"/>
              <a:pathLst>
                <a:path extrusionOk="0" h="60954" w="41092">
                  <a:moveTo>
                    <a:pt x="17213" y="1"/>
                  </a:moveTo>
                  <a:cubicBezTo>
                    <a:pt x="13945" y="1"/>
                    <a:pt x="11410" y="256"/>
                    <a:pt x="11410" y="256"/>
                  </a:cubicBezTo>
                  <a:cubicBezTo>
                    <a:pt x="11410" y="256"/>
                    <a:pt x="6933" y="2699"/>
                    <a:pt x="5829" y="4906"/>
                  </a:cubicBezTo>
                  <a:cubicBezTo>
                    <a:pt x="4727" y="7112"/>
                    <a:pt x="0" y="23448"/>
                    <a:pt x="0" y="23448"/>
                  </a:cubicBezTo>
                  <a:lnTo>
                    <a:pt x="7723" y="25103"/>
                  </a:lnTo>
                  <a:lnTo>
                    <a:pt x="276" y="28688"/>
                  </a:lnTo>
                  <a:lnTo>
                    <a:pt x="11541" y="60954"/>
                  </a:lnTo>
                  <a:lnTo>
                    <a:pt x="29466" y="59850"/>
                  </a:lnTo>
                  <a:lnTo>
                    <a:pt x="41092" y="25930"/>
                  </a:lnTo>
                  <a:lnTo>
                    <a:pt x="33921" y="22896"/>
                  </a:lnTo>
                  <a:lnTo>
                    <a:pt x="40264" y="20138"/>
                  </a:lnTo>
                  <a:cubicBezTo>
                    <a:pt x="40264" y="20138"/>
                    <a:pt x="34198" y="8556"/>
                    <a:pt x="30887" y="3592"/>
                  </a:cubicBezTo>
                  <a:cubicBezTo>
                    <a:pt x="28889" y="594"/>
                    <a:pt x="22198" y="1"/>
                    <a:pt x="172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34"/>
            <p:cNvSpPr/>
            <p:nvPr/>
          </p:nvSpPr>
          <p:spPr>
            <a:xfrm>
              <a:off x="3738900" y="2483300"/>
              <a:ext cx="1044725" cy="1539650"/>
            </a:xfrm>
            <a:custGeom>
              <a:rect b="b" l="l" r="r" t="t"/>
              <a:pathLst>
                <a:path extrusionOk="0" h="61586" w="41789">
                  <a:moveTo>
                    <a:pt x="17572" y="636"/>
                  </a:moveTo>
                  <a:cubicBezTo>
                    <a:pt x="22492" y="636"/>
                    <a:pt x="29060" y="1208"/>
                    <a:pt x="30978" y="4086"/>
                  </a:cubicBezTo>
                  <a:cubicBezTo>
                    <a:pt x="33946" y="8537"/>
                    <a:pt x="39209" y="18464"/>
                    <a:pt x="40181" y="20307"/>
                  </a:cubicBezTo>
                  <a:lnTo>
                    <a:pt x="34147" y="22930"/>
                  </a:lnTo>
                  <a:cubicBezTo>
                    <a:pt x="33896" y="23039"/>
                    <a:pt x="33897" y="23396"/>
                    <a:pt x="34149" y="23503"/>
                  </a:cubicBezTo>
                  <a:lnTo>
                    <a:pt x="41052" y="26425"/>
                  </a:lnTo>
                  <a:lnTo>
                    <a:pt x="29588" y="59872"/>
                  </a:lnTo>
                  <a:lnTo>
                    <a:pt x="12107" y="60948"/>
                  </a:lnTo>
                  <a:lnTo>
                    <a:pt x="1012" y="29168"/>
                  </a:lnTo>
                  <a:lnTo>
                    <a:pt x="8207" y="25705"/>
                  </a:lnTo>
                  <a:cubicBezTo>
                    <a:pt x="8327" y="25646"/>
                    <a:pt x="8397" y="25519"/>
                    <a:pt x="8381" y="25386"/>
                  </a:cubicBezTo>
                  <a:cubicBezTo>
                    <a:pt x="8365" y="25254"/>
                    <a:pt x="8267" y="25147"/>
                    <a:pt x="8137" y="25119"/>
                  </a:cubicBezTo>
                  <a:lnTo>
                    <a:pt x="743" y="23534"/>
                  </a:lnTo>
                  <a:cubicBezTo>
                    <a:pt x="1412" y="21234"/>
                    <a:pt x="5465" y="7352"/>
                    <a:pt x="6459" y="5366"/>
                  </a:cubicBezTo>
                  <a:cubicBezTo>
                    <a:pt x="7441" y="3401"/>
                    <a:pt x="11344" y="1167"/>
                    <a:pt x="11855" y="879"/>
                  </a:cubicBezTo>
                  <a:cubicBezTo>
                    <a:pt x="12268" y="841"/>
                    <a:pt x="14625" y="636"/>
                    <a:pt x="17572" y="636"/>
                  </a:cubicBezTo>
                  <a:close/>
                  <a:moveTo>
                    <a:pt x="17594" y="1"/>
                  </a:moveTo>
                  <a:cubicBezTo>
                    <a:pt x="14455" y="1"/>
                    <a:pt x="11985" y="240"/>
                    <a:pt x="11729" y="265"/>
                  </a:cubicBezTo>
                  <a:cubicBezTo>
                    <a:pt x="11687" y="270"/>
                    <a:pt x="11648" y="283"/>
                    <a:pt x="11611" y="302"/>
                  </a:cubicBezTo>
                  <a:cubicBezTo>
                    <a:pt x="11425" y="405"/>
                    <a:pt x="7034" y="2820"/>
                    <a:pt x="5901" y="5087"/>
                  </a:cubicBezTo>
                  <a:cubicBezTo>
                    <a:pt x="4798" y="7293"/>
                    <a:pt x="244" y="23013"/>
                    <a:pt x="51" y="23682"/>
                  </a:cubicBezTo>
                  <a:cubicBezTo>
                    <a:pt x="0" y="23856"/>
                    <a:pt x="108" y="24036"/>
                    <a:pt x="285" y="24073"/>
                  </a:cubicBezTo>
                  <a:lnTo>
                    <a:pt x="7117" y="25537"/>
                  </a:lnTo>
                  <a:lnTo>
                    <a:pt x="492" y="28727"/>
                  </a:lnTo>
                  <a:cubicBezTo>
                    <a:pt x="348" y="28796"/>
                    <a:pt x="279" y="28962"/>
                    <a:pt x="332" y="29111"/>
                  </a:cubicBezTo>
                  <a:lnTo>
                    <a:pt x="11597" y="61376"/>
                  </a:lnTo>
                  <a:cubicBezTo>
                    <a:pt x="11640" y="61501"/>
                    <a:pt x="11758" y="61585"/>
                    <a:pt x="11891" y="61585"/>
                  </a:cubicBezTo>
                  <a:lnTo>
                    <a:pt x="11908" y="61585"/>
                  </a:lnTo>
                  <a:lnTo>
                    <a:pt x="29834" y="60482"/>
                  </a:lnTo>
                  <a:cubicBezTo>
                    <a:pt x="29960" y="60475"/>
                    <a:pt x="30069" y="60391"/>
                    <a:pt x="30110" y="60272"/>
                  </a:cubicBezTo>
                  <a:lnTo>
                    <a:pt x="41735" y="26352"/>
                  </a:lnTo>
                  <a:cubicBezTo>
                    <a:pt x="41788" y="26197"/>
                    <a:pt x="41713" y="26027"/>
                    <a:pt x="41563" y="25963"/>
                  </a:cubicBezTo>
                  <a:lnTo>
                    <a:pt x="35061" y="23213"/>
                  </a:lnTo>
                  <a:lnTo>
                    <a:pt x="40738" y="20745"/>
                  </a:lnTo>
                  <a:cubicBezTo>
                    <a:pt x="40904" y="20673"/>
                    <a:pt x="40973" y="20475"/>
                    <a:pt x="40889" y="20315"/>
                  </a:cubicBezTo>
                  <a:cubicBezTo>
                    <a:pt x="40829" y="20199"/>
                    <a:pt x="34777" y="8660"/>
                    <a:pt x="31496" y="3740"/>
                  </a:cubicBezTo>
                  <a:cubicBezTo>
                    <a:pt x="29416" y="619"/>
                    <a:pt x="22640" y="1"/>
                    <a:pt x="175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34"/>
            <p:cNvSpPr/>
            <p:nvPr/>
          </p:nvSpPr>
          <p:spPr>
            <a:xfrm>
              <a:off x="4009650" y="2629350"/>
              <a:ext cx="481550" cy="1454750"/>
            </a:xfrm>
            <a:custGeom>
              <a:rect b="b" l="l" r="r" t="t"/>
              <a:pathLst>
                <a:path extrusionOk="0" h="58190" w="19262">
                  <a:moveTo>
                    <a:pt x="14892" y="1"/>
                  </a:moveTo>
                  <a:lnTo>
                    <a:pt x="0" y="1379"/>
                  </a:lnTo>
                  <a:lnTo>
                    <a:pt x="233" y="58190"/>
                  </a:lnTo>
                  <a:lnTo>
                    <a:pt x="19261" y="57638"/>
                  </a:lnTo>
                  <a:lnTo>
                    <a:pt x="148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34"/>
            <p:cNvSpPr/>
            <p:nvPr/>
          </p:nvSpPr>
          <p:spPr>
            <a:xfrm>
              <a:off x="4001825" y="2621550"/>
              <a:ext cx="497325" cy="1470375"/>
            </a:xfrm>
            <a:custGeom>
              <a:rect b="b" l="l" r="r" t="t"/>
              <a:pathLst>
                <a:path extrusionOk="0" h="58815" w="19893">
                  <a:moveTo>
                    <a:pt x="14918" y="652"/>
                  </a:moveTo>
                  <a:lnTo>
                    <a:pt x="19239" y="57648"/>
                  </a:lnTo>
                  <a:lnTo>
                    <a:pt x="857" y="58180"/>
                  </a:lnTo>
                  <a:lnTo>
                    <a:pt x="626" y="1975"/>
                  </a:lnTo>
                  <a:lnTo>
                    <a:pt x="14918" y="652"/>
                  </a:lnTo>
                  <a:close/>
                  <a:moveTo>
                    <a:pt x="15208" y="1"/>
                  </a:moveTo>
                  <a:cubicBezTo>
                    <a:pt x="15197" y="1"/>
                    <a:pt x="15187" y="1"/>
                    <a:pt x="15176" y="3"/>
                  </a:cubicBezTo>
                  <a:lnTo>
                    <a:pt x="285" y="1381"/>
                  </a:lnTo>
                  <a:cubicBezTo>
                    <a:pt x="123" y="1396"/>
                    <a:pt x="1" y="1531"/>
                    <a:pt x="2" y="1692"/>
                  </a:cubicBezTo>
                  <a:lnTo>
                    <a:pt x="235" y="58503"/>
                  </a:lnTo>
                  <a:cubicBezTo>
                    <a:pt x="235" y="58675"/>
                    <a:pt x="374" y="58813"/>
                    <a:pt x="546" y="58813"/>
                  </a:cubicBezTo>
                  <a:lnTo>
                    <a:pt x="555" y="58814"/>
                  </a:lnTo>
                  <a:lnTo>
                    <a:pt x="19584" y="58262"/>
                  </a:lnTo>
                  <a:cubicBezTo>
                    <a:pt x="19669" y="58260"/>
                    <a:pt x="19750" y="58222"/>
                    <a:pt x="19806" y="58159"/>
                  </a:cubicBezTo>
                  <a:cubicBezTo>
                    <a:pt x="19863" y="58095"/>
                    <a:pt x="19892" y="58011"/>
                    <a:pt x="19887" y="57926"/>
                  </a:cubicBezTo>
                  <a:lnTo>
                    <a:pt x="15516" y="289"/>
                  </a:lnTo>
                  <a:cubicBezTo>
                    <a:pt x="15510" y="206"/>
                    <a:pt x="15470" y="128"/>
                    <a:pt x="15406" y="74"/>
                  </a:cubicBezTo>
                  <a:cubicBezTo>
                    <a:pt x="15350" y="27"/>
                    <a:pt x="15280" y="1"/>
                    <a:pt x="152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34"/>
            <p:cNvSpPr/>
            <p:nvPr/>
          </p:nvSpPr>
          <p:spPr>
            <a:xfrm>
              <a:off x="3954475" y="2291525"/>
              <a:ext cx="448200" cy="825350"/>
            </a:xfrm>
            <a:custGeom>
              <a:rect b="b" l="l" r="r" t="t"/>
              <a:pathLst>
                <a:path extrusionOk="0" h="33014" w="17928">
                  <a:moveTo>
                    <a:pt x="1" y="1"/>
                  </a:moveTo>
                  <a:cubicBezTo>
                    <a:pt x="1" y="1"/>
                    <a:pt x="1931" y="10756"/>
                    <a:pt x="2207" y="13514"/>
                  </a:cubicBezTo>
                  <a:cubicBezTo>
                    <a:pt x="2462" y="16065"/>
                    <a:pt x="8580" y="33013"/>
                    <a:pt x="11182" y="33013"/>
                  </a:cubicBezTo>
                  <a:cubicBezTo>
                    <a:pt x="11393" y="33013"/>
                    <a:pt x="11581" y="32902"/>
                    <a:pt x="11741" y="32662"/>
                  </a:cubicBezTo>
                  <a:cubicBezTo>
                    <a:pt x="14066" y="29174"/>
                    <a:pt x="16823" y="18202"/>
                    <a:pt x="17375" y="15720"/>
                  </a:cubicBezTo>
                  <a:cubicBezTo>
                    <a:pt x="17926" y="13238"/>
                    <a:pt x="17927" y="2483"/>
                    <a:pt x="17927" y="2483"/>
                  </a:cubicBezTo>
                  <a:lnTo>
                    <a:pt x="17927" y="2483"/>
                  </a:lnTo>
                  <a:cubicBezTo>
                    <a:pt x="17927" y="2483"/>
                    <a:pt x="15585" y="4103"/>
                    <a:pt x="11572" y="4103"/>
                  </a:cubicBezTo>
                  <a:cubicBezTo>
                    <a:pt x="8561" y="4103"/>
                    <a:pt x="4610" y="3192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34"/>
            <p:cNvSpPr/>
            <p:nvPr/>
          </p:nvSpPr>
          <p:spPr>
            <a:xfrm>
              <a:off x="3945875" y="2283725"/>
              <a:ext cx="464550" cy="840925"/>
            </a:xfrm>
            <a:custGeom>
              <a:rect b="b" l="l" r="r" t="t"/>
              <a:pathLst>
                <a:path extrusionOk="0" h="33637" w="18582">
                  <a:moveTo>
                    <a:pt x="782" y="983"/>
                  </a:moveTo>
                  <a:lnTo>
                    <a:pt x="782" y="983"/>
                  </a:lnTo>
                  <a:cubicBezTo>
                    <a:pt x="5164" y="3863"/>
                    <a:pt x="8959" y="4703"/>
                    <a:pt x="11897" y="4703"/>
                  </a:cubicBezTo>
                  <a:cubicBezTo>
                    <a:pt x="14932" y="4703"/>
                    <a:pt x="17052" y="3806"/>
                    <a:pt x="17957" y="3334"/>
                  </a:cubicBezTo>
                  <a:lnTo>
                    <a:pt x="17957" y="3334"/>
                  </a:lnTo>
                  <a:cubicBezTo>
                    <a:pt x="17948" y="5540"/>
                    <a:pt x="17881" y="13859"/>
                    <a:pt x="17414" y="15964"/>
                  </a:cubicBezTo>
                  <a:cubicBezTo>
                    <a:pt x="16855" y="18480"/>
                    <a:pt x="14104" y="29382"/>
                    <a:pt x="11825" y="32802"/>
                  </a:cubicBezTo>
                  <a:cubicBezTo>
                    <a:pt x="11714" y="32969"/>
                    <a:pt x="11616" y="33015"/>
                    <a:pt x="11527" y="33015"/>
                  </a:cubicBezTo>
                  <a:cubicBezTo>
                    <a:pt x="11496" y="33015"/>
                    <a:pt x="11466" y="33009"/>
                    <a:pt x="11437" y="33002"/>
                  </a:cubicBezTo>
                  <a:cubicBezTo>
                    <a:pt x="9036" y="32404"/>
                    <a:pt x="3130" y="16479"/>
                    <a:pt x="2862" y="13795"/>
                  </a:cubicBezTo>
                  <a:cubicBezTo>
                    <a:pt x="2626" y="11441"/>
                    <a:pt x="1222" y="3461"/>
                    <a:pt x="782" y="983"/>
                  </a:cubicBezTo>
                  <a:close/>
                  <a:moveTo>
                    <a:pt x="346" y="1"/>
                  </a:moveTo>
                  <a:cubicBezTo>
                    <a:pt x="165" y="1"/>
                    <a:pt x="1" y="162"/>
                    <a:pt x="38" y="368"/>
                  </a:cubicBezTo>
                  <a:cubicBezTo>
                    <a:pt x="57" y="475"/>
                    <a:pt x="1969" y="11142"/>
                    <a:pt x="2241" y="13857"/>
                  </a:cubicBezTo>
                  <a:cubicBezTo>
                    <a:pt x="2378" y="15230"/>
                    <a:pt x="4020" y="20142"/>
                    <a:pt x="5754" y="24369"/>
                  </a:cubicBezTo>
                  <a:cubicBezTo>
                    <a:pt x="7392" y="28362"/>
                    <a:pt x="9682" y="33207"/>
                    <a:pt x="11285" y="33606"/>
                  </a:cubicBezTo>
                  <a:cubicBezTo>
                    <a:pt x="11364" y="33626"/>
                    <a:pt x="11444" y="33637"/>
                    <a:pt x="11525" y="33637"/>
                  </a:cubicBezTo>
                  <a:cubicBezTo>
                    <a:pt x="11844" y="33637"/>
                    <a:pt x="12130" y="33469"/>
                    <a:pt x="12343" y="33147"/>
                  </a:cubicBezTo>
                  <a:cubicBezTo>
                    <a:pt x="14699" y="29614"/>
                    <a:pt x="17422" y="18802"/>
                    <a:pt x="18023" y="16100"/>
                  </a:cubicBezTo>
                  <a:cubicBezTo>
                    <a:pt x="18576" y="13613"/>
                    <a:pt x="18581" y="3235"/>
                    <a:pt x="18581" y="2796"/>
                  </a:cubicBezTo>
                  <a:cubicBezTo>
                    <a:pt x="18581" y="2612"/>
                    <a:pt x="18431" y="2483"/>
                    <a:pt x="18270" y="2483"/>
                  </a:cubicBezTo>
                  <a:cubicBezTo>
                    <a:pt x="18210" y="2483"/>
                    <a:pt x="18149" y="2501"/>
                    <a:pt x="18093" y="2539"/>
                  </a:cubicBezTo>
                  <a:cubicBezTo>
                    <a:pt x="18053" y="2567"/>
                    <a:pt x="15777" y="4089"/>
                    <a:pt x="11911" y="4089"/>
                  </a:cubicBezTo>
                  <a:cubicBezTo>
                    <a:pt x="8950" y="4089"/>
                    <a:pt x="5057" y="3197"/>
                    <a:pt x="521" y="57"/>
                  </a:cubicBezTo>
                  <a:cubicBezTo>
                    <a:pt x="465" y="18"/>
                    <a:pt x="405" y="1"/>
                    <a:pt x="3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34"/>
            <p:cNvSpPr/>
            <p:nvPr/>
          </p:nvSpPr>
          <p:spPr>
            <a:xfrm>
              <a:off x="3954475" y="2291525"/>
              <a:ext cx="448175" cy="345750"/>
            </a:xfrm>
            <a:custGeom>
              <a:rect b="b" l="l" r="r" t="t"/>
              <a:pathLst>
                <a:path extrusionOk="0" h="13830" w="17927">
                  <a:moveTo>
                    <a:pt x="1" y="1"/>
                  </a:moveTo>
                  <a:cubicBezTo>
                    <a:pt x="1" y="1"/>
                    <a:pt x="795" y="4428"/>
                    <a:pt x="1438" y="8330"/>
                  </a:cubicBezTo>
                  <a:cubicBezTo>
                    <a:pt x="2909" y="10218"/>
                    <a:pt x="5705" y="13176"/>
                    <a:pt x="9158" y="13728"/>
                  </a:cubicBezTo>
                  <a:cubicBezTo>
                    <a:pt x="9585" y="13796"/>
                    <a:pt x="10002" y="13829"/>
                    <a:pt x="10409" y="13829"/>
                  </a:cubicBezTo>
                  <a:cubicBezTo>
                    <a:pt x="13388" y="13829"/>
                    <a:pt x="15842" y="12078"/>
                    <a:pt x="17818" y="9634"/>
                  </a:cubicBezTo>
                  <a:cubicBezTo>
                    <a:pt x="17926" y="6108"/>
                    <a:pt x="17926" y="2483"/>
                    <a:pt x="17926" y="2483"/>
                  </a:cubicBezTo>
                  <a:lnTo>
                    <a:pt x="17926" y="2483"/>
                  </a:lnTo>
                  <a:cubicBezTo>
                    <a:pt x="17926" y="2483"/>
                    <a:pt x="15584" y="4104"/>
                    <a:pt x="11571" y="4104"/>
                  </a:cubicBezTo>
                  <a:cubicBezTo>
                    <a:pt x="8561" y="4104"/>
                    <a:pt x="4610" y="3192"/>
                    <a:pt x="1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34"/>
            <p:cNvSpPr/>
            <p:nvPr/>
          </p:nvSpPr>
          <p:spPr>
            <a:xfrm>
              <a:off x="3954475" y="2291525"/>
              <a:ext cx="448175" cy="345750"/>
            </a:xfrm>
            <a:custGeom>
              <a:rect b="b" l="l" r="r" t="t"/>
              <a:pathLst>
                <a:path extrusionOk="0" h="13830" w="17927">
                  <a:moveTo>
                    <a:pt x="1" y="1"/>
                  </a:moveTo>
                  <a:cubicBezTo>
                    <a:pt x="1" y="1"/>
                    <a:pt x="795" y="4428"/>
                    <a:pt x="1438" y="8330"/>
                  </a:cubicBezTo>
                  <a:cubicBezTo>
                    <a:pt x="2909" y="10218"/>
                    <a:pt x="5705" y="13176"/>
                    <a:pt x="9158" y="13728"/>
                  </a:cubicBezTo>
                  <a:cubicBezTo>
                    <a:pt x="9585" y="13796"/>
                    <a:pt x="10002" y="13829"/>
                    <a:pt x="10409" y="13829"/>
                  </a:cubicBezTo>
                  <a:cubicBezTo>
                    <a:pt x="13388" y="13829"/>
                    <a:pt x="15842" y="12078"/>
                    <a:pt x="17818" y="9634"/>
                  </a:cubicBezTo>
                  <a:cubicBezTo>
                    <a:pt x="17926" y="6108"/>
                    <a:pt x="17926" y="2483"/>
                    <a:pt x="17926" y="2483"/>
                  </a:cubicBezTo>
                  <a:lnTo>
                    <a:pt x="17926" y="2483"/>
                  </a:lnTo>
                  <a:cubicBezTo>
                    <a:pt x="17926" y="2483"/>
                    <a:pt x="15584" y="4104"/>
                    <a:pt x="11571" y="4104"/>
                  </a:cubicBezTo>
                  <a:cubicBezTo>
                    <a:pt x="8561" y="4104"/>
                    <a:pt x="4610" y="3192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34"/>
            <p:cNvSpPr/>
            <p:nvPr/>
          </p:nvSpPr>
          <p:spPr>
            <a:xfrm>
              <a:off x="4547400" y="1983550"/>
              <a:ext cx="75875" cy="177025"/>
            </a:xfrm>
            <a:custGeom>
              <a:rect b="b" l="l" r="r" t="t"/>
              <a:pathLst>
                <a:path extrusionOk="0" h="7081" w="3035">
                  <a:moveTo>
                    <a:pt x="2123" y="1"/>
                  </a:moveTo>
                  <a:cubicBezTo>
                    <a:pt x="1230" y="1"/>
                    <a:pt x="1" y="1565"/>
                    <a:pt x="1" y="1565"/>
                  </a:cubicBezTo>
                  <a:lnTo>
                    <a:pt x="1" y="7080"/>
                  </a:lnTo>
                  <a:cubicBezTo>
                    <a:pt x="1" y="7080"/>
                    <a:pt x="3035" y="6528"/>
                    <a:pt x="3035" y="2116"/>
                  </a:cubicBezTo>
                  <a:cubicBezTo>
                    <a:pt x="3035" y="511"/>
                    <a:pt x="2634" y="1"/>
                    <a:pt x="21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34"/>
            <p:cNvSpPr/>
            <p:nvPr/>
          </p:nvSpPr>
          <p:spPr>
            <a:xfrm>
              <a:off x="4539600" y="1975775"/>
              <a:ext cx="91475" cy="192575"/>
            </a:xfrm>
            <a:custGeom>
              <a:rect b="b" l="l" r="r" t="t"/>
              <a:pathLst>
                <a:path extrusionOk="0" h="7703" w="3659">
                  <a:moveTo>
                    <a:pt x="2430" y="623"/>
                  </a:moveTo>
                  <a:cubicBezTo>
                    <a:pt x="2473" y="623"/>
                    <a:pt x="2514" y="629"/>
                    <a:pt x="2552" y="642"/>
                  </a:cubicBezTo>
                  <a:cubicBezTo>
                    <a:pt x="2696" y="693"/>
                    <a:pt x="3034" y="968"/>
                    <a:pt x="3034" y="2428"/>
                  </a:cubicBezTo>
                  <a:cubicBezTo>
                    <a:pt x="3034" y="5640"/>
                    <a:pt x="1381" y="6668"/>
                    <a:pt x="624" y="6969"/>
                  </a:cubicBezTo>
                  <a:lnTo>
                    <a:pt x="624" y="1985"/>
                  </a:lnTo>
                  <a:cubicBezTo>
                    <a:pt x="1121" y="1379"/>
                    <a:pt x="1944" y="623"/>
                    <a:pt x="2430" y="623"/>
                  </a:cubicBezTo>
                  <a:close/>
                  <a:moveTo>
                    <a:pt x="2439" y="1"/>
                  </a:moveTo>
                  <a:cubicBezTo>
                    <a:pt x="1447" y="1"/>
                    <a:pt x="306" y="1379"/>
                    <a:pt x="67" y="1682"/>
                  </a:cubicBezTo>
                  <a:cubicBezTo>
                    <a:pt x="25" y="1737"/>
                    <a:pt x="0" y="1805"/>
                    <a:pt x="0" y="1874"/>
                  </a:cubicBezTo>
                  <a:lnTo>
                    <a:pt x="0" y="7391"/>
                  </a:lnTo>
                  <a:cubicBezTo>
                    <a:pt x="0" y="7562"/>
                    <a:pt x="141" y="7703"/>
                    <a:pt x="312" y="7703"/>
                  </a:cubicBezTo>
                  <a:cubicBezTo>
                    <a:pt x="330" y="7703"/>
                    <a:pt x="349" y="7702"/>
                    <a:pt x="368" y="7698"/>
                  </a:cubicBezTo>
                  <a:cubicBezTo>
                    <a:pt x="401" y="7692"/>
                    <a:pt x="3658" y="7047"/>
                    <a:pt x="3658" y="2427"/>
                  </a:cubicBezTo>
                  <a:cubicBezTo>
                    <a:pt x="3658" y="1039"/>
                    <a:pt x="3361" y="263"/>
                    <a:pt x="2754" y="52"/>
                  </a:cubicBezTo>
                  <a:cubicBezTo>
                    <a:pt x="2651" y="17"/>
                    <a:pt x="2546" y="1"/>
                    <a:pt x="24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34"/>
            <p:cNvSpPr/>
            <p:nvPr/>
          </p:nvSpPr>
          <p:spPr>
            <a:xfrm>
              <a:off x="3795900" y="1498675"/>
              <a:ext cx="772225" cy="1036625"/>
            </a:xfrm>
            <a:custGeom>
              <a:rect b="b" l="l" r="r" t="t"/>
              <a:pathLst>
                <a:path extrusionOk="0" h="41465" w="30889">
                  <a:moveTo>
                    <a:pt x="18201" y="0"/>
                  </a:moveTo>
                  <a:cubicBezTo>
                    <a:pt x="14064" y="0"/>
                    <a:pt x="1931" y="2206"/>
                    <a:pt x="1" y="11859"/>
                  </a:cubicBezTo>
                  <a:cubicBezTo>
                    <a:pt x="1" y="11859"/>
                    <a:pt x="3586" y="28112"/>
                    <a:pt x="3586" y="30335"/>
                  </a:cubicBezTo>
                  <a:cubicBezTo>
                    <a:pt x="3586" y="35014"/>
                    <a:pt x="12410" y="40263"/>
                    <a:pt x="16272" y="41367"/>
                  </a:cubicBezTo>
                  <a:cubicBezTo>
                    <a:pt x="16504" y="41433"/>
                    <a:pt x="16756" y="41464"/>
                    <a:pt x="17024" y="41464"/>
                  </a:cubicBezTo>
                  <a:cubicBezTo>
                    <a:pt x="21228" y="41464"/>
                    <a:pt x="29542" y="33788"/>
                    <a:pt x="30061" y="31714"/>
                  </a:cubicBezTo>
                  <a:cubicBezTo>
                    <a:pt x="30612" y="29508"/>
                    <a:pt x="30888" y="10203"/>
                    <a:pt x="29785" y="6343"/>
                  </a:cubicBezTo>
                  <a:cubicBezTo>
                    <a:pt x="28681" y="2482"/>
                    <a:pt x="22338" y="0"/>
                    <a:pt x="182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34"/>
            <p:cNvSpPr/>
            <p:nvPr/>
          </p:nvSpPr>
          <p:spPr>
            <a:xfrm>
              <a:off x="3788075" y="1490875"/>
              <a:ext cx="788975" cy="1052225"/>
            </a:xfrm>
            <a:custGeom>
              <a:rect b="b" l="l" r="r" t="t"/>
              <a:pathLst>
                <a:path extrusionOk="0" h="42089" w="31559">
                  <a:moveTo>
                    <a:pt x="18512" y="625"/>
                  </a:moveTo>
                  <a:cubicBezTo>
                    <a:pt x="18513" y="625"/>
                    <a:pt x="18514" y="625"/>
                    <a:pt x="18515" y="625"/>
                  </a:cubicBezTo>
                  <a:cubicBezTo>
                    <a:pt x="22403" y="625"/>
                    <a:pt x="28730" y="3007"/>
                    <a:pt x="29798" y="6741"/>
                  </a:cubicBezTo>
                  <a:cubicBezTo>
                    <a:pt x="30900" y="10592"/>
                    <a:pt x="30590" y="29875"/>
                    <a:pt x="30071" y="31952"/>
                  </a:cubicBezTo>
                  <a:cubicBezTo>
                    <a:pt x="29737" y="33289"/>
                    <a:pt x="25376" y="37707"/>
                    <a:pt x="21325" y="40047"/>
                  </a:cubicBezTo>
                  <a:cubicBezTo>
                    <a:pt x="19703" y="40984"/>
                    <a:pt x="18344" y="41466"/>
                    <a:pt x="17339" y="41466"/>
                  </a:cubicBezTo>
                  <a:cubicBezTo>
                    <a:pt x="17095" y="41466"/>
                    <a:pt x="16871" y="41437"/>
                    <a:pt x="16670" y="41379"/>
                  </a:cubicBezTo>
                  <a:cubicBezTo>
                    <a:pt x="12865" y="40292"/>
                    <a:pt x="4210" y="35109"/>
                    <a:pt x="4210" y="30648"/>
                  </a:cubicBezTo>
                  <a:cubicBezTo>
                    <a:pt x="4210" y="28465"/>
                    <a:pt x="913" y="13444"/>
                    <a:pt x="633" y="12169"/>
                  </a:cubicBezTo>
                  <a:cubicBezTo>
                    <a:pt x="2567" y="2750"/>
                    <a:pt x="14478" y="625"/>
                    <a:pt x="18512" y="625"/>
                  </a:cubicBezTo>
                  <a:close/>
                  <a:moveTo>
                    <a:pt x="18515" y="1"/>
                  </a:moveTo>
                  <a:cubicBezTo>
                    <a:pt x="14341" y="1"/>
                    <a:pt x="1986" y="2225"/>
                    <a:pt x="8" y="12109"/>
                  </a:cubicBezTo>
                  <a:cubicBezTo>
                    <a:pt x="0" y="12151"/>
                    <a:pt x="0" y="12195"/>
                    <a:pt x="10" y="12237"/>
                  </a:cubicBezTo>
                  <a:cubicBezTo>
                    <a:pt x="45" y="12399"/>
                    <a:pt x="3587" y="28483"/>
                    <a:pt x="3587" y="30647"/>
                  </a:cubicBezTo>
                  <a:cubicBezTo>
                    <a:pt x="3587" y="35611"/>
                    <a:pt x="12751" y="40908"/>
                    <a:pt x="16498" y="41978"/>
                  </a:cubicBezTo>
                  <a:cubicBezTo>
                    <a:pt x="16757" y="42052"/>
                    <a:pt x="17037" y="42088"/>
                    <a:pt x="17342" y="42088"/>
                  </a:cubicBezTo>
                  <a:cubicBezTo>
                    <a:pt x="18467" y="42088"/>
                    <a:pt x="19907" y="41586"/>
                    <a:pt x="21636" y="40586"/>
                  </a:cubicBezTo>
                  <a:cubicBezTo>
                    <a:pt x="25725" y="38225"/>
                    <a:pt x="30268" y="33732"/>
                    <a:pt x="30675" y="32102"/>
                  </a:cubicBezTo>
                  <a:cubicBezTo>
                    <a:pt x="31218" y="29937"/>
                    <a:pt x="31559" y="10633"/>
                    <a:pt x="30397" y="6569"/>
                  </a:cubicBezTo>
                  <a:cubicBezTo>
                    <a:pt x="29234" y="2499"/>
                    <a:pt x="22693" y="1"/>
                    <a:pt x="185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34"/>
            <p:cNvSpPr/>
            <p:nvPr/>
          </p:nvSpPr>
          <p:spPr>
            <a:xfrm>
              <a:off x="3795900" y="1498675"/>
              <a:ext cx="772250" cy="1036625"/>
            </a:xfrm>
            <a:custGeom>
              <a:rect b="b" l="l" r="r" t="t"/>
              <a:pathLst>
                <a:path extrusionOk="0" h="41465" w="30890">
                  <a:moveTo>
                    <a:pt x="18202" y="0"/>
                  </a:moveTo>
                  <a:cubicBezTo>
                    <a:pt x="14065" y="0"/>
                    <a:pt x="1931" y="2207"/>
                    <a:pt x="1" y="11859"/>
                  </a:cubicBezTo>
                  <a:cubicBezTo>
                    <a:pt x="1" y="11859"/>
                    <a:pt x="2146" y="21582"/>
                    <a:pt x="3116" y="27016"/>
                  </a:cubicBezTo>
                  <a:cubicBezTo>
                    <a:pt x="3142" y="24538"/>
                    <a:pt x="3556" y="19749"/>
                    <a:pt x="6240" y="17662"/>
                  </a:cubicBezTo>
                  <a:cubicBezTo>
                    <a:pt x="9944" y="14780"/>
                    <a:pt x="16118" y="14369"/>
                    <a:pt x="19616" y="12722"/>
                  </a:cubicBezTo>
                  <a:cubicBezTo>
                    <a:pt x="23114" y="11077"/>
                    <a:pt x="23937" y="6755"/>
                    <a:pt x="23937" y="6755"/>
                  </a:cubicBezTo>
                  <a:cubicBezTo>
                    <a:pt x="23937" y="6755"/>
                    <a:pt x="24143" y="14369"/>
                    <a:pt x="25789" y="16220"/>
                  </a:cubicBezTo>
                  <a:cubicBezTo>
                    <a:pt x="27436" y="18072"/>
                    <a:pt x="29081" y="19307"/>
                    <a:pt x="29288" y="22600"/>
                  </a:cubicBezTo>
                  <a:cubicBezTo>
                    <a:pt x="29493" y="25892"/>
                    <a:pt x="30111" y="29186"/>
                    <a:pt x="28464" y="31859"/>
                  </a:cubicBezTo>
                  <a:cubicBezTo>
                    <a:pt x="26818" y="34534"/>
                    <a:pt x="20028" y="39679"/>
                    <a:pt x="16942" y="40707"/>
                  </a:cubicBezTo>
                  <a:cubicBezTo>
                    <a:pt x="16466" y="40866"/>
                    <a:pt x="16008" y="41009"/>
                    <a:pt x="15568" y="41138"/>
                  </a:cubicBezTo>
                  <a:cubicBezTo>
                    <a:pt x="15817" y="41226"/>
                    <a:pt x="16053" y="41304"/>
                    <a:pt x="16273" y="41367"/>
                  </a:cubicBezTo>
                  <a:cubicBezTo>
                    <a:pt x="16505" y="41433"/>
                    <a:pt x="16757" y="41465"/>
                    <a:pt x="17026" y="41465"/>
                  </a:cubicBezTo>
                  <a:cubicBezTo>
                    <a:pt x="21230" y="41465"/>
                    <a:pt x="29543" y="33788"/>
                    <a:pt x="30062" y="31715"/>
                  </a:cubicBezTo>
                  <a:cubicBezTo>
                    <a:pt x="30613" y="29508"/>
                    <a:pt x="30889" y="10204"/>
                    <a:pt x="29786" y="6343"/>
                  </a:cubicBezTo>
                  <a:cubicBezTo>
                    <a:pt x="28681" y="2482"/>
                    <a:pt x="22338" y="0"/>
                    <a:pt x="18202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34"/>
            <p:cNvSpPr/>
            <p:nvPr/>
          </p:nvSpPr>
          <p:spPr>
            <a:xfrm>
              <a:off x="3884775" y="2245675"/>
              <a:ext cx="222925" cy="246375"/>
            </a:xfrm>
            <a:custGeom>
              <a:rect b="b" l="l" r="r" t="t"/>
              <a:pathLst>
                <a:path extrusionOk="0" h="9855" w="8917">
                  <a:moveTo>
                    <a:pt x="1" y="0"/>
                  </a:moveTo>
                  <a:lnTo>
                    <a:pt x="1" y="0"/>
                  </a:lnTo>
                  <a:cubicBezTo>
                    <a:pt x="19" y="183"/>
                    <a:pt x="31" y="342"/>
                    <a:pt x="31" y="455"/>
                  </a:cubicBezTo>
                  <a:cubicBezTo>
                    <a:pt x="31" y="3911"/>
                    <a:pt x="4844" y="7676"/>
                    <a:pt x="8916" y="9854"/>
                  </a:cubicBezTo>
                  <a:cubicBezTo>
                    <a:pt x="7416" y="8341"/>
                    <a:pt x="3286" y="4148"/>
                    <a:pt x="1451" y="1979"/>
                  </a:cubicBezTo>
                  <a:cubicBezTo>
                    <a:pt x="728" y="1125"/>
                    <a:pt x="279" y="482"/>
                    <a:pt x="1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34"/>
            <p:cNvSpPr/>
            <p:nvPr/>
          </p:nvSpPr>
          <p:spPr>
            <a:xfrm>
              <a:off x="3795900" y="1498675"/>
              <a:ext cx="772250" cy="1036625"/>
            </a:xfrm>
            <a:custGeom>
              <a:rect b="b" l="l" r="r" t="t"/>
              <a:pathLst>
                <a:path extrusionOk="0" h="41465" w="30890">
                  <a:moveTo>
                    <a:pt x="18202" y="0"/>
                  </a:moveTo>
                  <a:cubicBezTo>
                    <a:pt x="14065" y="0"/>
                    <a:pt x="1931" y="2207"/>
                    <a:pt x="1" y="11859"/>
                  </a:cubicBezTo>
                  <a:cubicBezTo>
                    <a:pt x="1" y="11859"/>
                    <a:pt x="2146" y="21582"/>
                    <a:pt x="3116" y="27016"/>
                  </a:cubicBezTo>
                  <a:cubicBezTo>
                    <a:pt x="3142" y="24538"/>
                    <a:pt x="3556" y="19749"/>
                    <a:pt x="6240" y="17662"/>
                  </a:cubicBezTo>
                  <a:cubicBezTo>
                    <a:pt x="9944" y="14780"/>
                    <a:pt x="16118" y="14369"/>
                    <a:pt x="19616" y="12722"/>
                  </a:cubicBezTo>
                  <a:cubicBezTo>
                    <a:pt x="23114" y="11077"/>
                    <a:pt x="23937" y="6755"/>
                    <a:pt x="23937" y="6755"/>
                  </a:cubicBezTo>
                  <a:cubicBezTo>
                    <a:pt x="23937" y="6755"/>
                    <a:pt x="24143" y="14369"/>
                    <a:pt x="25789" y="16220"/>
                  </a:cubicBezTo>
                  <a:cubicBezTo>
                    <a:pt x="27436" y="18072"/>
                    <a:pt x="29081" y="19307"/>
                    <a:pt x="29288" y="22600"/>
                  </a:cubicBezTo>
                  <a:cubicBezTo>
                    <a:pt x="29493" y="25892"/>
                    <a:pt x="30111" y="29186"/>
                    <a:pt x="28464" y="31859"/>
                  </a:cubicBezTo>
                  <a:cubicBezTo>
                    <a:pt x="26818" y="34534"/>
                    <a:pt x="20028" y="39679"/>
                    <a:pt x="16942" y="40707"/>
                  </a:cubicBezTo>
                  <a:cubicBezTo>
                    <a:pt x="16466" y="40866"/>
                    <a:pt x="16008" y="41009"/>
                    <a:pt x="15568" y="41138"/>
                  </a:cubicBezTo>
                  <a:cubicBezTo>
                    <a:pt x="15817" y="41226"/>
                    <a:pt x="16053" y="41304"/>
                    <a:pt x="16273" y="41367"/>
                  </a:cubicBezTo>
                  <a:cubicBezTo>
                    <a:pt x="16505" y="41433"/>
                    <a:pt x="16757" y="41465"/>
                    <a:pt x="17026" y="41465"/>
                  </a:cubicBezTo>
                  <a:cubicBezTo>
                    <a:pt x="21230" y="41465"/>
                    <a:pt x="29543" y="33788"/>
                    <a:pt x="30062" y="31715"/>
                  </a:cubicBezTo>
                  <a:cubicBezTo>
                    <a:pt x="30613" y="29508"/>
                    <a:pt x="30889" y="10204"/>
                    <a:pt x="29786" y="6343"/>
                  </a:cubicBezTo>
                  <a:cubicBezTo>
                    <a:pt x="28681" y="2482"/>
                    <a:pt x="22338" y="0"/>
                    <a:pt x="182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34"/>
            <p:cNvSpPr/>
            <p:nvPr/>
          </p:nvSpPr>
          <p:spPr>
            <a:xfrm>
              <a:off x="3884775" y="2245675"/>
              <a:ext cx="222925" cy="246375"/>
            </a:xfrm>
            <a:custGeom>
              <a:rect b="b" l="l" r="r" t="t"/>
              <a:pathLst>
                <a:path extrusionOk="0" h="9855" w="8917">
                  <a:moveTo>
                    <a:pt x="1" y="0"/>
                  </a:moveTo>
                  <a:lnTo>
                    <a:pt x="1" y="0"/>
                  </a:lnTo>
                  <a:cubicBezTo>
                    <a:pt x="19" y="183"/>
                    <a:pt x="31" y="342"/>
                    <a:pt x="31" y="455"/>
                  </a:cubicBezTo>
                  <a:cubicBezTo>
                    <a:pt x="31" y="3911"/>
                    <a:pt x="4844" y="7676"/>
                    <a:pt x="8916" y="9854"/>
                  </a:cubicBezTo>
                  <a:cubicBezTo>
                    <a:pt x="7416" y="8341"/>
                    <a:pt x="3286" y="4148"/>
                    <a:pt x="1451" y="1979"/>
                  </a:cubicBezTo>
                  <a:cubicBezTo>
                    <a:pt x="728" y="1125"/>
                    <a:pt x="279" y="482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34"/>
            <p:cNvSpPr/>
            <p:nvPr/>
          </p:nvSpPr>
          <p:spPr>
            <a:xfrm>
              <a:off x="4114050" y="2009750"/>
              <a:ext cx="38950" cy="69850"/>
            </a:xfrm>
            <a:custGeom>
              <a:rect b="b" l="l" r="r" t="t"/>
              <a:pathLst>
                <a:path extrusionOk="0" h="2794" w="1558">
                  <a:moveTo>
                    <a:pt x="779" y="1"/>
                  </a:moveTo>
                  <a:cubicBezTo>
                    <a:pt x="348" y="1"/>
                    <a:pt x="0" y="626"/>
                    <a:pt x="0" y="1397"/>
                  </a:cubicBezTo>
                  <a:cubicBezTo>
                    <a:pt x="0" y="2169"/>
                    <a:pt x="348" y="2794"/>
                    <a:pt x="779" y="2794"/>
                  </a:cubicBezTo>
                  <a:cubicBezTo>
                    <a:pt x="1209" y="2794"/>
                    <a:pt x="1558" y="2169"/>
                    <a:pt x="1558" y="1397"/>
                  </a:cubicBezTo>
                  <a:cubicBezTo>
                    <a:pt x="1558" y="626"/>
                    <a:pt x="1209" y="1"/>
                    <a:pt x="7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34"/>
            <p:cNvSpPr/>
            <p:nvPr/>
          </p:nvSpPr>
          <p:spPr>
            <a:xfrm>
              <a:off x="4340975" y="2009750"/>
              <a:ext cx="38975" cy="69850"/>
            </a:xfrm>
            <a:custGeom>
              <a:rect b="b" l="l" r="r" t="t"/>
              <a:pathLst>
                <a:path extrusionOk="0" h="2794" w="1559">
                  <a:moveTo>
                    <a:pt x="780" y="1"/>
                  </a:moveTo>
                  <a:cubicBezTo>
                    <a:pt x="349" y="1"/>
                    <a:pt x="1" y="626"/>
                    <a:pt x="1" y="1397"/>
                  </a:cubicBezTo>
                  <a:cubicBezTo>
                    <a:pt x="1" y="2169"/>
                    <a:pt x="350" y="2794"/>
                    <a:pt x="780" y="2794"/>
                  </a:cubicBezTo>
                  <a:cubicBezTo>
                    <a:pt x="1209" y="2794"/>
                    <a:pt x="1558" y="2169"/>
                    <a:pt x="1558" y="1397"/>
                  </a:cubicBezTo>
                  <a:cubicBezTo>
                    <a:pt x="1558" y="626"/>
                    <a:pt x="1209" y="1"/>
                    <a:pt x="7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34"/>
            <p:cNvSpPr/>
            <p:nvPr/>
          </p:nvSpPr>
          <p:spPr>
            <a:xfrm>
              <a:off x="4266100" y="1995450"/>
              <a:ext cx="103175" cy="196725"/>
            </a:xfrm>
            <a:custGeom>
              <a:rect b="b" l="l" r="r" t="t"/>
              <a:pathLst>
                <a:path extrusionOk="0" h="7869" w="4127">
                  <a:moveTo>
                    <a:pt x="1163" y="0"/>
                  </a:moveTo>
                  <a:cubicBezTo>
                    <a:pt x="1028" y="0"/>
                    <a:pt x="905" y="87"/>
                    <a:pt x="864" y="223"/>
                  </a:cubicBezTo>
                  <a:cubicBezTo>
                    <a:pt x="774" y="516"/>
                    <a:pt x="7" y="3120"/>
                    <a:pt x="942" y="4053"/>
                  </a:cubicBezTo>
                  <a:cubicBezTo>
                    <a:pt x="1366" y="4477"/>
                    <a:pt x="1971" y="4613"/>
                    <a:pt x="2505" y="4733"/>
                  </a:cubicBezTo>
                  <a:cubicBezTo>
                    <a:pt x="3292" y="4910"/>
                    <a:pt x="3386" y="4992"/>
                    <a:pt x="3339" y="5220"/>
                  </a:cubicBezTo>
                  <a:cubicBezTo>
                    <a:pt x="3220" y="5819"/>
                    <a:pt x="1442" y="6778"/>
                    <a:pt x="218" y="7268"/>
                  </a:cubicBezTo>
                  <a:cubicBezTo>
                    <a:pt x="80" y="7324"/>
                    <a:pt x="1" y="7470"/>
                    <a:pt x="29" y="7616"/>
                  </a:cubicBezTo>
                  <a:cubicBezTo>
                    <a:pt x="57" y="7763"/>
                    <a:pt x="185" y="7868"/>
                    <a:pt x="334" y="7869"/>
                  </a:cubicBezTo>
                  <a:cubicBezTo>
                    <a:pt x="374" y="7869"/>
                    <a:pt x="413" y="7861"/>
                    <a:pt x="449" y="7847"/>
                  </a:cubicBezTo>
                  <a:cubicBezTo>
                    <a:pt x="995" y="7629"/>
                    <a:pt x="3723" y="6485"/>
                    <a:pt x="3951" y="5342"/>
                  </a:cubicBezTo>
                  <a:cubicBezTo>
                    <a:pt x="4127" y="4459"/>
                    <a:pt x="3269" y="4266"/>
                    <a:pt x="2642" y="4125"/>
                  </a:cubicBezTo>
                  <a:cubicBezTo>
                    <a:pt x="2191" y="4023"/>
                    <a:pt x="1678" y="3908"/>
                    <a:pt x="1382" y="3612"/>
                  </a:cubicBezTo>
                  <a:cubicBezTo>
                    <a:pt x="876" y="3106"/>
                    <a:pt x="1161" y="1377"/>
                    <a:pt x="1460" y="406"/>
                  </a:cubicBezTo>
                  <a:cubicBezTo>
                    <a:pt x="1511" y="240"/>
                    <a:pt x="1420" y="65"/>
                    <a:pt x="1254" y="14"/>
                  </a:cubicBezTo>
                  <a:cubicBezTo>
                    <a:pt x="1224" y="5"/>
                    <a:pt x="1193" y="0"/>
                    <a:pt x="11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34"/>
            <p:cNvSpPr/>
            <p:nvPr/>
          </p:nvSpPr>
          <p:spPr>
            <a:xfrm>
              <a:off x="4120625" y="2243725"/>
              <a:ext cx="152325" cy="52250"/>
            </a:xfrm>
            <a:custGeom>
              <a:rect b="b" l="l" r="r" t="t"/>
              <a:pathLst>
                <a:path extrusionOk="0" h="2090" w="6093">
                  <a:moveTo>
                    <a:pt x="355" y="1"/>
                  </a:moveTo>
                  <a:cubicBezTo>
                    <a:pt x="295" y="1"/>
                    <a:pt x="235" y="18"/>
                    <a:pt x="182" y="53"/>
                  </a:cubicBezTo>
                  <a:cubicBezTo>
                    <a:pt x="38" y="150"/>
                    <a:pt x="0" y="347"/>
                    <a:pt x="98" y="489"/>
                  </a:cubicBezTo>
                  <a:cubicBezTo>
                    <a:pt x="941" y="1752"/>
                    <a:pt x="2242" y="2090"/>
                    <a:pt x="3395" y="2090"/>
                  </a:cubicBezTo>
                  <a:cubicBezTo>
                    <a:pt x="4672" y="2090"/>
                    <a:pt x="5767" y="1675"/>
                    <a:pt x="5853" y="1642"/>
                  </a:cubicBezTo>
                  <a:cubicBezTo>
                    <a:pt x="6013" y="1579"/>
                    <a:pt x="6092" y="1398"/>
                    <a:pt x="6029" y="1238"/>
                  </a:cubicBezTo>
                  <a:cubicBezTo>
                    <a:pt x="5981" y="1115"/>
                    <a:pt x="5864" y="1040"/>
                    <a:pt x="5740" y="1040"/>
                  </a:cubicBezTo>
                  <a:cubicBezTo>
                    <a:pt x="5702" y="1040"/>
                    <a:pt x="5664" y="1047"/>
                    <a:pt x="5626" y="1061"/>
                  </a:cubicBezTo>
                  <a:cubicBezTo>
                    <a:pt x="5607" y="1068"/>
                    <a:pt x="4582" y="1458"/>
                    <a:pt x="3408" y="1458"/>
                  </a:cubicBezTo>
                  <a:cubicBezTo>
                    <a:pt x="2411" y="1458"/>
                    <a:pt x="1306" y="1177"/>
                    <a:pt x="618" y="143"/>
                  </a:cubicBezTo>
                  <a:cubicBezTo>
                    <a:pt x="557" y="51"/>
                    <a:pt x="457" y="1"/>
                    <a:pt x="3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34"/>
            <p:cNvSpPr/>
            <p:nvPr/>
          </p:nvSpPr>
          <p:spPr>
            <a:xfrm>
              <a:off x="4053050" y="1930375"/>
              <a:ext cx="121450" cy="60025"/>
            </a:xfrm>
            <a:custGeom>
              <a:rect b="b" l="l" r="r" t="t"/>
              <a:pathLst>
                <a:path extrusionOk="0" h="2401" w="4858">
                  <a:moveTo>
                    <a:pt x="2975" y="0"/>
                  </a:moveTo>
                  <a:cubicBezTo>
                    <a:pt x="2541" y="0"/>
                    <a:pt x="2132" y="83"/>
                    <a:pt x="1752" y="249"/>
                  </a:cubicBezTo>
                  <a:cubicBezTo>
                    <a:pt x="555" y="771"/>
                    <a:pt x="98" y="1928"/>
                    <a:pt x="79" y="1976"/>
                  </a:cubicBezTo>
                  <a:cubicBezTo>
                    <a:pt x="1" y="2181"/>
                    <a:pt x="151" y="2400"/>
                    <a:pt x="369" y="2400"/>
                  </a:cubicBezTo>
                  <a:cubicBezTo>
                    <a:pt x="499" y="2400"/>
                    <a:pt x="615" y="2321"/>
                    <a:pt x="661" y="2201"/>
                  </a:cubicBezTo>
                  <a:cubicBezTo>
                    <a:pt x="664" y="2191"/>
                    <a:pt x="1040" y="1240"/>
                    <a:pt x="2001" y="820"/>
                  </a:cubicBezTo>
                  <a:cubicBezTo>
                    <a:pt x="2300" y="689"/>
                    <a:pt x="2625" y="624"/>
                    <a:pt x="2974" y="624"/>
                  </a:cubicBezTo>
                  <a:cubicBezTo>
                    <a:pt x="3411" y="624"/>
                    <a:pt x="3886" y="726"/>
                    <a:pt x="4394" y="929"/>
                  </a:cubicBezTo>
                  <a:cubicBezTo>
                    <a:pt x="4431" y="943"/>
                    <a:pt x="4469" y="950"/>
                    <a:pt x="4506" y="950"/>
                  </a:cubicBezTo>
                  <a:cubicBezTo>
                    <a:pt x="4630" y="950"/>
                    <a:pt x="4747" y="876"/>
                    <a:pt x="4795" y="754"/>
                  </a:cubicBezTo>
                  <a:cubicBezTo>
                    <a:pt x="4858" y="596"/>
                    <a:pt x="4783" y="416"/>
                    <a:pt x="4625" y="351"/>
                  </a:cubicBezTo>
                  <a:cubicBezTo>
                    <a:pt x="4042" y="117"/>
                    <a:pt x="3491" y="0"/>
                    <a:pt x="29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34"/>
            <p:cNvSpPr/>
            <p:nvPr/>
          </p:nvSpPr>
          <p:spPr>
            <a:xfrm>
              <a:off x="4296650" y="1917900"/>
              <a:ext cx="108825" cy="46975"/>
            </a:xfrm>
            <a:custGeom>
              <a:rect b="b" l="l" r="r" t="t"/>
              <a:pathLst>
                <a:path extrusionOk="0" h="1879" w="4353">
                  <a:moveTo>
                    <a:pt x="2006" y="0"/>
                  </a:moveTo>
                  <a:cubicBezTo>
                    <a:pt x="1975" y="0"/>
                    <a:pt x="1943" y="1"/>
                    <a:pt x="1912" y="2"/>
                  </a:cubicBezTo>
                  <a:cubicBezTo>
                    <a:pt x="794" y="60"/>
                    <a:pt x="117" y="1137"/>
                    <a:pt x="88" y="1183"/>
                  </a:cubicBezTo>
                  <a:cubicBezTo>
                    <a:pt x="0" y="1329"/>
                    <a:pt x="46" y="1519"/>
                    <a:pt x="191" y="1608"/>
                  </a:cubicBezTo>
                  <a:cubicBezTo>
                    <a:pt x="242" y="1640"/>
                    <a:pt x="299" y="1655"/>
                    <a:pt x="355" y="1655"/>
                  </a:cubicBezTo>
                  <a:cubicBezTo>
                    <a:pt x="458" y="1655"/>
                    <a:pt x="559" y="1604"/>
                    <a:pt x="619" y="1511"/>
                  </a:cubicBezTo>
                  <a:cubicBezTo>
                    <a:pt x="624" y="1502"/>
                    <a:pt x="1156" y="663"/>
                    <a:pt x="1947" y="624"/>
                  </a:cubicBezTo>
                  <a:cubicBezTo>
                    <a:pt x="1966" y="623"/>
                    <a:pt x="1984" y="623"/>
                    <a:pt x="2003" y="623"/>
                  </a:cubicBezTo>
                  <a:cubicBezTo>
                    <a:pt x="2550" y="623"/>
                    <a:pt x="3122" y="1003"/>
                    <a:pt x="3701" y="1756"/>
                  </a:cubicBezTo>
                  <a:cubicBezTo>
                    <a:pt x="3760" y="1833"/>
                    <a:pt x="3851" y="1879"/>
                    <a:pt x="3948" y="1879"/>
                  </a:cubicBezTo>
                  <a:lnTo>
                    <a:pt x="3948" y="1879"/>
                  </a:lnTo>
                  <a:cubicBezTo>
                    <a:pt x="4206" y="1878"/>
                    <a:pt x="4353" y="1583"/>
                    <a:pt x="4195" y="1377"/>
                  </a:cubicBezTo>
                  <a:cubicBezTo>
                    <a:pt x="3492" y="462"/>
                    <a:pt x="2767" y="0"/>
                    <a:pt x="2006" y="0"/>
                  </a:cubicBezTo>
                  <a:close/>
                  <a:moveTo>
                    <a:pt x="3948" y="1879"/>
                  </a:moveTo>
                  <a:lnTo>
                    <a:pt x="3948" y="1879"/>
                  </a:lnTo>
                  <a:cubicBezTo>
                    <a:pt x="3948" y="1879"/>
                    <a:pt x="3948" y="1879"/>
                    <a:pt x="3947" y="1879"/>
                  </a:cubicBezTo>
                  <a:lnTo>
                    <a:pt x="3949" y="1879"/>
                  </a:lnTo>
                  <a:cubicBezTo>
                    <a:pt x="3948" y="1879"/>
                    <a:pt x="3948" y="1879"/>
                    <a:pt x="3948" y="18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34"/>
            <p:cNvSpPr/>
            <p:nvPr/>
          </p:nvSpPr>
          <p:spPr>
            <a:xfrm>
              <a:off x="3602850" y="1373075"/>
              <a:ext cx="1068675" cy="711650"/>
            </a:xfrm>
            <a:custGeom>
              <a:rect b="b" l="l" r="r" t="t"/>
              <a:pathLst>
                <a:path extrusionOk="0" h="28466" w="42747">
                  <a:moveTo>
                    <a:pt x="20315" y="1"/>
                  </a:moveTo>
                  <a:cubicBezTo>
                    <a:pt x="17700" y="1"/>
                    <a:pt x="14756" y="506"/>
                    <a:pt x="11584" y="1714"/>
                  </a:cubicBezTo>
                  <a:cubicBezTo>
                    <a:pt x="0" y="6126"/>
                    <a:pt x="1380" y="17985"/>
                    <a:pt x="1932" y="20192"/>
                  </a:cubicBezTo>
                  <a:cubicBezTo>
                    <a:pt x="2483" y="22397"/>
                    <a:pt x="6344" y="28189"/>
                    <a:pt x="8826" y="28465"/>
                  </a:cubicBezTo>
                  <a:cubicBezTo>
                    <a:pt x="8826" y="28465"/>
                    <a:pt x="11032" y="26535"/>
                    <a:pt x="11032" y="24604"/>
                  </a:cubicBezTo>
                  <a:cubicBezTo>
                    <a:pt x="11032" y="22673"/>
                    <a:pt x="16272" y="18813"/>
                    <a:pt x="21512" y="17158"/>
                  </a:cubicBezTo>
                  <a:cubicBezTo>
                    <a:pt x="24808" y="16117"/>
                    <a:pt x="28428" y="14202"/>
                    <a:pt x="30525" y="11759"/>
                  </a:cubicBezTo>
                  <a:cubicBezTo>
                    <a:pt x="30533" y="13028"/>
                    <a:pt x="30741" y="14868"/>
                    <a:pt x="31715" y="16331"/>
                  </a:cubicBezTo>
                  <a:cubicBezTo>
                    <a:pt x="33370" y="18813"/>
                    <a:pt x="35852" y="20192"/>
                    <a:pt x="35852" y="21019"/>
                  </a:cubicBezTo>
                  <a:cubicBezTo>
                    <a:pt x="35852" y="21846"/>
                    <a:pt x="37231" y="24880"/>
                    <a:pt x="38334" y="24880"/>
                  </a:cubicBezTo>
                  <a:cubicBezTo>
                    <a:pt x="39437" y="24880"/>
                    <a:pt x="39437" y="20468"/>
                    <a:pt x="39713" y="18537"/>
                  </a:cubicBezTo>
                  <a:cubicBezTo>
                    <a:pt x="39988" y="16607"/>
                    <a:pt x="42746" y="11643"/>
                    <a:pt x="38885" y="7230"/>
                  </a:cubicBezTo>
                  <a:cubicBezTo>
                    <a:pt x="37100" y="5189"/>
                    <a:pt x="35258" y="4565"/>
                    <a:pt x="33711" y="4565"/>
                  </a:cubicBezTo>
                  <a:cubicBezTo>
                    <a:pt x="32894" y="4565"/>
                    <a:pt x="32159" y="4739"/>
                    <a:pt x="31558" y="4971"/>
                  </a:cubicBezTo>
                  <a:cubicBezTo>
                    <a:pt x="29969" y="2299"/>
                    <a:pt x="25892" y="1"/>
                    <a:pt x="203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34"/>
            <p:cNvSpPr/>
            <p:nvPr/>
          </p:nvSpPr>
          <p:spPr>
            <a:xfrm>
              <a:off x="3566450" y="1365050"/>
              <a:ext cx="1094925" cy="727450"/>
            </a:xfrm>
            <a:custGeom>
              <a:rect b="b" l="l" r="r" t="t"/>
              <a:pathLst>
                <a:path extrusionOk="0" h="29098" w="43797">
                  <a:moveTo>
                    <a:pt x="22025" y="721"/>
                  </a:moveTo>
                  <a:cubicBezTo>
                    <a:pt x="26415" y="721"/>
                    <a:pt x="30684" y="1985"/>
                    <a:pt x="32747" y="5452"/>
                  </a:cubicBezTo>
                  <a:cubicBezTo>
                    <a:pt x="32804" y="5549"/>
                    <a:pt x="32907" y="5604"/>
                    <a:pt x="33014" y="5604"/>
                  </a:cubicBezTo>
                  <a:cubicBezTo>
                    <a:pt x="33051" y="5604"/>
                    <a:pt x="33089" y="5598"/>
                    <a:pt x="33126" y="5584"/>
                  </a:cubicBezTo>
                  <a:cubicBezTo>
                    <a:pt x="33646" y="5383"/>
                    <a:pt x="34351" y="5196"/>
                    <a:pt x="35172" y="5196"/>
                  </a:cubicBezTo>
                  <a:cubicBezTo>
                    <a:pt x="36590" y="5196"/>
                    <a:pt x="38353" y="5753"/>
                    <a:pt x="40107" y="7756"/>
                  </a:cubicBezTo>
                  <a:cubicBezTo>
                    <a:pt x="43099" y="11177"/>
                    <a:pt x="41986" y="14871"/>
                    <a:pt x="41249" y="17315"/>
                  </a:cubicBezTo>
                  <a:cubicBezTo>
                    <a:pt x="41071" y="17905"/>
                    <a:pt x="40918" y="18414"/>
                    <a:pt x="40860" y="18814"/>
                  </a:cubicBezTo>
                  <a:cubicBezTo>
                    <a:pt x="40791" y="19300"/>
                    <a:pt x="40739" y="19936"/>
                    <a:pt x="40683" y="20609"/>
                  </a:cubicBezTo>
                  <a:cubicBezTo>
                    <a:pt x="40580" y="21890"/>
                    <a:pt x="40334" y="24890"/>
                    <a:pt x="39790" y="24890"/>
                  </a:cubicBezTo>
                  <a:cubicBezTo>
                    <a:pt x="38965" y="24890"/>
                    <a:pt x="37620" y="22148"/>
                    <a:pt x="37620" y="21340"/>
                  </a:cubicBezTo>
                  <a:cubicBezTo>
                    <a:pt x="37620" y="20805"/>
                    <a:pt x="37041" y="20276"/>
                    <a:pt x="36166" y="19475"/>
                  </a:cubicBezTo>
                  <a:cubicBezTo>
                    <a:pt x="35321" y="18700"/>
                    <a:pt x="34270" y="17737"/>
                    <a:pt x="33430" y="16479"/>
                  </a:cubicBezTo>
                  <a:cubicBezTo>
                    <a:pt x="32504" y="15088"/>
                    <a:pt x="32301" y="13318"/>
                    <a:pt x="32294" y="12078"/>
                  </a:cubicBezTo>
                  <a:cubicBezTo>
                    <a:pt x="32293" y="11889"/>
                    <a:pt x="32138" y="11768"/>
                    <a:pt x="31979" y="11768"/>
                  </a:cubicBezTo>
                  <a:cubicBezTo>
                    <a:pt x="31895" y="11768"/>
                    <a:pt x="31810" y="11801"/>
                    <a:pt x="31745" y="11877"/>
                  </a:cubicBezTo>
                  <a:cubicBezTo>
                    <a:pt x="29899" y="14027"/>
                    <a:pt x="26583" y="16011"/>
                    <a:pt x="22874" y="17183"/>
                  </a:cubicBezTo>
                  <a:cubicBezTo>
                    <a:pt x="17575" y="18855"/>
                    <a:pt x="12176" y="22763"/>
                    <a:pt x="12176" y="24925"/>
                  </a:cubicBezTo>
                  <a:cubicBezTo>
                    <a:pt x="12176" y="26459"/>
                    <a:pt x="10605" y="28053"/>
                    <a:pt x="10180" y="28455"/>
                  </a:cubicBezTo>
                  <a:cubicBezTo>
                    <a:pt x="7903" y="28008"/>
                    <a:pt x="4238" y="22632"/>
                    <a:pt x="3690" y="20438"/>
                  </a:cubicBezTo>
                  <a:cubicBezTo>
                    <a:pt x="3656" y="20305"/>
                    <a:pt x="725" y="7060"/>
                    <a:pt x="13150" y="2327"/>
                  </a:cubicBezTo>
                  <a:cubicBezTo>
                    <a:pt x="15661" y="1371"/>
                    <a:pt x="18873" y="721"/>
                    <a:pt x="22025" y="721"/>
                  </a:cubicBezTo>
                  <a:close/>
                  <a:moveTo>
                    <a:pt x="21841" y="0"/>
                  </a:moveTo>
                  <a:cubicBezTo>
                    <a:pt x="19142" y="0"/>
                    <a:pt x="16127" y="526"/>
                    <a:pt x="12928" y="1745"/>
                  </a:cubicBezTo>
                  <a:cubicBezTo>
                    <a:pt x="1" y="6669"/>
                    <a:pt x="3051" y="20450"/>
                    <a:pt x="3085" y="20588"/>
                  </a:cubicBezTo>
                  <a:cubicBezTo>
                    <a:pt x="3641" y="22810"/>
                    <a:pt x="7531" y="28794"/>
                    <a:pt x="10248" y="29096"/>
                  </a:cubicBezTo>
                  <a:cubicBezTo>
                    <a:pt x="10259" y="29097"/>
                    <a:pt x="10270" y="29098"/>
                    <a:pt x="10282" y="29098"/>
                  </a:cubicBezTo>
                  <a:cubicBezTo>
                    <a:pt x="10357" y="29098"/>
                    <a:pt x="10430" y="29070"/>
                    <a:pt x="10488" y="29020"/>
                  </a:cubicBezTo>
                  <a:cubicBezTo>
                    <a:pt x="10581" y="28938"/>
                    <a:pt x="12800" y="26974"/>
                    <a:pt x="12800" y="24925"/>
                  </a:cubicBezTo>
                  <a:cubicBezTo>
                    <a:pt x="12800" y="23219"/>
                    <a:pt x="17776" y="19446"/>
                    <a:pt x="23062" y="17777"/>
                  </a:cubicBezTo>
                  <a:cubicBezTo>
                    <a:pt x="26554" y="16674"/>
                    <a:pt x="29716" y="14860"/>
                    <a:pt x="31699" y="12847"/>
                  </a:cubicBezTo>
                  <a:cubicBezTo>
                    <a:pt x="31784" y="14077"/>
                    <a:pt x="32082" y="15579"/>
                    <a:pt x="32912" y="16825"/>
                  </a:cubicBezTo>
                  <a:cubicBezTo>
                    <a:pt x="33793" y="18146"/>
                    <a:pt x="34876" y="19138"/>
                    <a:pt x="35745" y="19934"/>
                  </a:cubicBezTo>
                  <a:cubicBezTo>
                    <a:pt x="36361" y="20497"/>
                    <a:pt x="36997" y="21080"/>
                    <a:pt x="36997" y="21340"/>
                  </a:cubicBezTo>
                  <a:cubicBezTo>
                    <a:pt x="36997" y="22222"/>
                    <a:pt x="38417" y="25513"/>
                    <a:pt x="39791" y="25513"/>
                  </a:cubicBezTo>
                  <a:cubicBezTo>
                    <a:pt x="40831" y="25513"/>
                    <a:pt x="41066" y="23591"/>
                    <a:pt x="41305" y="20660"/>
                  </a:cubicBezTo>
                  <a:cubicBezTo>
                    <a:pt x="41359" y="19996"/>
                    <a:pt x="41411" y="19368"/>
                    <a:pt x="41478" y="18902"/>
                  </a:cubicBezTo>
                  <a:cubicBezTo>
                    <a:pt x="41528" y="18548"/>
                    <a:pt x="41675" y="18061"/>
                    <a:pt x="41845" y="17495"/>
                  </a:cubicBezTo>
                  <a:cubicBezTo>
                    <a:pt x="42575" y="15075"/>
                    <a:pt x="43797" y="11026"/>
                    <a:pt x="40576" y="7346"/>
                  </a:cubicBezTo>
                  <a:cubicBezTo>
                    <a:pt x="38658" y="5155"/>
                    <a:pt x="36685" y="4585"/>
                    <a:pt x="35153" y="4585"/>
                  </a:cubicBezTo>
                  <a:cubicBezTo>
                    <a:pt x="34332" y="4585"/>
                    <a:pt x="33637" y="4749"/>
                    <a:pt x="33147" y="4914"/>
                  </a:cubicBezTo>
                  <a:cubicBezTo>
                    <a:pt x="31315" y="2073"/>
                    <a:pt x="27200" y="0"/>
                    <a:pt x="218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34"/>
            <p:cNvSpPr/>
            <p:nvPr/>
          </p:nvSpPr>
          <p:spPr>
            <a:xfrm>
              <a:off x="3756950" y="1838900"/>
              <a:ext cx="65875" cy="73650"/>
            </a:xfrm>
            <a:custGeom>
              <a:rect b="b" l="l" r="r" t="t"/>
              <a:pathLst>
                <a:path extrusionOk="0" h="2946" w="2635">
                  <a:moveTo>
                    <a:pt x="2278" y="1"/>
                  </a:moveTo>
                  <a:cubicBezTo>
                    <a:pt x="2223" y="1"/>
                    <a:pt x="2168" y="15"/>
                    <a:pt x="2118" y="46"/>
                  </a:cubicBezTo>
                  <a:cubicBezTo>
                    <a:pt x="898" y="784"/>
                    <a:pt x="217" y="1613"/>
                    <a:pt x="36" y="2577"/>
                  </a:cubicBezTo>
                  <a:cubicBezTo>
                    <a:pt x="0" y="2768"/>
                    <a:pt x="147" y="2946"/>
                    <a:pt x="343" y="2946"/>
                  </a:cubicBezTo>
                  <a:cubicBezTo>
                    <a:pt x="493" y="2946"/>
                    <a:pt x="621" y="2839"/>
                    <a:pt x="649" y="2692"/>
                  </a:cubicBezTo>
                  <a:cubicBezTo>
                    <a:pt x="794" y="1912"/>
                    <a:pt x="1381" y="1221"/>
                    <a:pt x="2440" y="579"/>
                  </a:cubicBezTo>
                  <a:cubicBezTo>
                    <a:pt x="2587" y="490"/>
                    <a:pt x="2634" y="299"/>
                    <a:pt x="2545" y="152"/>
                  </a:cubicBezTo>
                  <a:cubicBezTo>
                    <a:pt x="2487" y="54"/>
                    <a:pt x="2384" y="1"/>
                    <a:pt x="22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34"/>
            <p:cNvSpPr/>
            <p:nvPr/>
          </p:nvSpPr>
          <p:spPr>
            <a:xfrm>
              <a:off x="3855825" y="1588850"/>
              <a:ext cx="494075" cy="241900"/>
            </a:xfrm>
            <a:custGeom>
              <a:rect b="b" l="l" r="r" t="t"/>
              <a:pathLst>
                <a:path extrusionOk="0" h="9676" w="19763">
                  <a:moveTo>
                    <a:pt x="19407" y="1"/>
                  </a:moveTo>
                  <a:cubicBezTo>
                    <a:pt x="19304" y="1"/>
                    <a:pt x="19203" y="52"/>
                    <a:pt x="19143" y="146"/>
                  </a:cubicBezTo>
                  <a:cubicBezTo>
                    <a:pt x="19115" y="189"/>
                    <a:pt x="16349" y="4489"/>
                    <a:pt x="11406" y="6060"/>
                  </a:cubicBezTo>
                  <a:cubicBezTo>
                    <a:pt x="10094" y="6479"/>
                    <a:pt x="8514" y="6848"/>
                    <a:pt x="6840" y="7238"/>
                  </a:cubicBezTo>
                  <a:cubicBezTo>
                    <a:pt x="4543" y="7775"/>
                    <a:pt x="2167" y="8329"/>
                    <a:pt x="222" y="9072"/>
                  </a:cubicBezTo>
                  <a:cubicBezTo>
                    <a:pt x="82" y="9126"/>
                    <a:pt x="0" y="9272"/>
                    <a:pt x="28" y="9420"/>
                  </a:cubicBezTo>
                  <a:cubicBezTo>
                    <a:pt x="55" y="9568"/>
                    <a:pt x="184" y="9675"/>
                    <a:pt x="334" y="9675"/>
                  </a:cubicBezTo>
                  <a:cubicBezTo>
                    <a:pt x="372" y="9675"/>
                    <a:pt x="409" y="9669"/>
                    <a:pt x="444" y="9654"/>
                  </a:cubicBezTo>
                  <a:cubicBezTo>
                    <a:pt x="2351" y="8927"/>
                    <a:pt x="4705" y="8377"/>
                    <a:pt x="6982" y="7845"/>
                  </a:cubicBezTo>
                  <a:cubicBezTo>
                    <a:pt x="8667" y="7452"/>
                    <a:pt x="10261" y="7080"/>
                    <a:pt x="11595" y="6655"/>
                  </a:cubicBezTo>
                  <a:cubicBezTo>
                    <a:pt x="16761" y="5012"/>
                    <a:pt x="19554" y="663"/>
                    <a:pt x="19670" y="479"/>
                  </a:cubicBezTo>
                  <a:cubicBezTo>
                    <a:pt x="19763" y="334"/>
                    <a:pt x="19718" y="141"/>
                    <a:pt x="19574" y="49"/>
                  </a:cubicBezTo>
                  <a:cubicBezTo>
                    <a:pt x="19522" y="16"/>
                    <a:pt x="19464" y="1"/>
                    <a:pt x="194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34"/>
            <p:cNvSpPr/>
            <p:nvPr/>
          </p:nvSpPr>
          <p:spPr>
            <a:xfrm>
              <a:off x="3732325" y="1559800"/>
              <a:ext cx="559425" cy="131875"/>
            </a:xfrm>
            <a:custGeom>
              <a:rect b="b" l="l" r="r" t="t"/>
              <a:pathLst>
                <a:path extrusionOk="0" h="5275" w="22377">
                  <a:moveTo>
                    <a:pt x="22021" y="0"/>
                  </a:moveTo>
                  <a:cubicBezTo>
                    <a:pt x="21961" y="0"/>
                    <a:pt x="21900" y="18"/>
                    <a:pt x="21846" y="55"/>
                  </a:cubicBezTo>
                  <a:cubicBezTo>
                    <a:pt x="21796" y="89"/>
                    <a:pt x="16734" y="3500"/>
                    <a:pt x="11069" y="3954"/>
                  </a:cubicBezTo>
                  <a:cubicBezTo>
                    <a:pt x="9986" y="4041"/>
                    <a:pt x="8966" y="4070"/>
                    <a:pt x="8018" y="4070"/>
                  </a:cubicBezTo>
                  <a:cubicBezTo>
                    <a:pt x="6888" y="4070"/>
                    <a:pt x="5862" y="4029"/>
                    <a:pt x="4956" y="3992"/>
                  </a:cubicBezTo>
                  <a:cubicBezTo>
                    <a:pt x="4234" y="3963"/>
                    <a:pt x="3583" y="3936"/>
                    <a:pt x="3006" y="3936"/>
                  </a:cubicBezTo>
                  <a:cubicBezTo>
                    <a:pt x="1573" y="3936"/>
                    <a:pt x="597" y="4099"/>
                    <a:pt x="138" y="4789"/>
                  </a:cubicBezTo>
                  <a:cubicBezTo>
                    <a:pt x="0" y="4997"/>
                    <a:pt x="148" y="5274"/>
                    <a:pt x="397" y="5274"/>
                  </a:cubicBezTo>
                  <a:cubicBezTo>
                    <a:pt x="502" y="5274"/>
                    <a:pt x="599" y="5222"/>
                    <a:pt x="656" y="5135"/>
                  </a:cubicBezTo>
                  <a:cubicBezTo>
                    <a:pt x="962" y="4677"/>
                    <a:pt x="1799" y="4560"/>
                    <a:pt x="3000" y="4560"/>
                  </a:cubicBezTo>
                  <a:cubicBezTo>
                    <a:pt x="3568" y="4560"/>
                    <a:pt x="4217" y="4586"/>
                    <a:pt x="4930" y="4615"/>
                  </a:cubicBezTo>
                  <a:cubicBezTo>
                    <a:pt x="5844" y="4652"/>
                    <a:pt x="6880" y="4694"/>
                    <a:pt x="8022" y="4694"/>
                  </a:cubicBezTo>
                  <a:cubicBezTo>
                    <a:pt x="8982" y="4694"/>
                    <a:pt x="10017" y="4664"/>
                    <a:pt x="11119" y="4576"/>
                  </a:cubicBezTo>
                  <a:cubicBezTo>
                    <a:pt x="16946" y="4110"/>
                    <a:pt x="21986" y="714"/>
                    <a:pt x="22198" y="569"/>
                  </a:cubicBezTo>
                  <a:cubicBezTo>
                    <a:pt x="22339" y="473"/>
                    <a:pt x="22377" y="279"/>
                    <a:pt x="22279" y="136"/>
                  </a:cubicBezTo>
                  <a:cubicBezTo>
                    <a:pt x="22219" y="48"/>
                    <a:pt x="22121" y="0"/>
                    <a:pt x="220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34"/>
            <p:cNvSpPr/>
            <p:nvPr/>
          </p:nvSpPr>
          <p:spPr>
            <a:xfrm>
              <a:off x="4566525" y="1698075"/>
              <a:ext cx="21325" cy="74975"/>
            </a:xfrm>
            <a:custGeom>
              <a:rect b="b" l="l" r="r" t="t"/>
              <a:pathLst>
                <a:path extrusionOk="0" h="2999" w="853">
                  <a:moveTo>
                    <a:pt x="339" y="1"/>
                  </a:moveTo>
                  <a:cubicBezTo>
                    <a:pt x="320" y="1"/>
                    <a:pt x="300" y="2"/>
                    <a:pt x="281" y="6"/>
                  </a:cubicBezTo>
                  <a:cubicBezTo>
                    <a:pt x="111" y="39"/>
                    <a:pt x="0" y="204"/>
                    <a:pt x="33" y="373"/>
                  </a:cubicBezTo>
                  <a:cubicBezTo>
                    <a:pt x="171" y="1092"/>
                    <a:pt x="229" y="1867"/>
                    <a:pt x="201" y="2677"/>
                  </a:cubicBezTo>
                  <a:cubicBezTo>
                    <a:pt x="194" y="2849"/>
                    <a:pt x="330" y="2993"/>
                    <a:pt x="502" y="2998"/>
                  </a:cubicBezTo>
                  <a:lnTo>
                    <a:pt x="513" y="2998"/>
                  </a:lnTo>
                  <a:cubicBezTo>
                    <a:pt x="680" y="2998"/>
                    <a:pt x="817" y="2864"/>
                    <a:pt x="824" y="2698"/>
                  </a:cubicBezTo>
                  <a:cubicBezTo>
                    <a:pt x="853" y="1842"/>
                    <a:pt x="792" y="1020"/>
                    <a:pt x="645" y="256"/>
                  </a:cubicBezTo>
                  <a:cubicBezTo>
                    <a:pt x="618" y="105"/>
                    <a:pt x="486" y="1"/>
                    <a:pt x="3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34"/>
            <p:cNvSpPr/>
            <p:nvPr/>
          </p:nvSpPr>
          <p:spPr>
            <a:xfrm>
              <a:off x="4431125" y="1542350"/>
              <a:ext cx="144275" cy="140100"/>
            </a:xfrm>
            <a:custGeom>
              <a:rect b="b" l="l" r="r" t="t"/>
              <a:pathLst>
                <a:path extrusionOk="0" h="5604" w="5771">
                  <a:moveTo>
                    <a:pt x="347" y="1"/>
                  </a:moveTo>
                  <a:cubicBezTo>
                    <a:pt x="211" y="1"/>
                    <a:pt x="86" y="91"/>
                    <a:pt x="47" y="229"/>
                  </a:cubicBezTo>
                  <a:cubicBezTo>
                    <a:pt x="1" y="395"/>
                    <a:pt x="98" y="566"/>
                    <a:pt x="264" y="612"/>
                  </a:cubicBezTo>
                  <a:cubicBezTo>
                    <a:pt x="299" y="622"/>
                    <a:pt x="3811" y="1645"/>
                    <a:pt x="5126" y="5395"/>
                  </a:cubicBezTo>
                  <a:cubicBezTo>
                    <a:pt x="5170" y="5519"/>
                    <a:pt x="5288" y="5603"/>
                    <a:pt x="5421" y="5603"/>
                  </a:cubicBezTo>
                  <a:cubicBezTo>
                    <a:pt x="5455" y="5603"/>
                    <a:pt x="5490" y="5598"/>
                    <a:pt x="5523" y="5586"/>
                  </a:cubicBezTo>
                  <a:cubicBezTo>
                    <a:pt x="5686" y="5529"/>
                    <a:pt x="5771" y="5352"/>
                    <a:pt x="5714" y="5189"/>
                  </a:cubicBezTo>
                  <a:cubicBezTo>
                    <a:pt x="4294" y="1136"/>
                    <a:pt x="588" y="56"/>
                    <a:pt x="432" y="13"/>
                  </a:cubicBezTo>
                  <a:cubicBezTo>
                    <a:pt x="403" y="5"/>
                    <a:pt x="375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34"/>
            <p:cNvSpPr/>
            <p:nvPr/>
          </p:nvSpPr>
          <p:spPr>
            <a:xfrm>
              <a:off x="3834900" y="2187175"/>
              <a:ext cx="354250" cy="202700"/>
            </a:xfrm>
            <a:custGeom>
              <a:rect b="b" l="l" r="r" t="t"/>
              <a:pathLst>
                <a:path extrusionOk="0" h="8108" w="14170">
                  <a:moveTo>
                    <a:pt x="354" y="1"/>
                  </a:moveTo>
                  <a:cubicBezTo>
                    <a:pt x="289" y="1"/>
                    <a:pt x="223" y="21"/>
                    <a:pt x="167" y="63"/>
                  </a:cubicBezTo>
                  <a:cubicBezTo>
                    <a:pt x="29" y="166"/>
                    <a:pt x="0" y="361"/>
                    <a:pt x="103" y="499"/>
                  </a:cubicBezTo>
                  <a:cubicBezTo>
                    <a:pt x="282" y="738"/>
                    <a:pt x="4495" y="6364"/>
                    <a:pt x="6874" y="7620"/>
                  </a:cubicBezTo>
                  <a:cubicBezTo>
                    <a:pt x="7549" y="7977"/>
                    <a:pt x="8376" y="8108"/>
                    <a:pt x="9225" y="8108"/>
                  </a:cubicBezTo>
                  <a:cubicBezTo>
                    <a:pt x="11438" y="8108"/>
                    <a:pt x="13788" y="7219"/>
                    <a:pt x="13923" y="7167"/>
                  </a:cubicBezTo>
                  <a:cubicBezTo>
                    <a:pt x="14087" y="7107"/>
                    <a:pt x="14169" y="6925"/>
                    <a:pt x="14106" y="6763"/>
                  </a:cubicBezTo>
                  <a:cubicBezTo>
                    <a:pt x="14059" y="6638"/>
                    <a:pt x="13941" y="6562"/>
                    <a:pt x="13816" y="6562"/>
                  </a:cubicBezTo>
                  <a:cubicBezTo>
                    <a:pt x="13777" y="6562"/>
                    <a:pt x="13738" y="6569"/>
                    <a:pt x="13700" y="6585"/>
                  </a:cubicBezTo>
                  <a:cubicBezTo>
                    <a:pt x="13667" y="6597"/>
                    <a:pt x="11319" y="7484"/>
                    <a:pt x="9210" y="7484"/>
                  </a:cubicBezTo>
                  <a:cubicBezTo>
                    <a:pt x="8459" y="7484"/>
                    <a:pt x="7740" y="7372"/>
                    <a:pt x="7165" y="7068"/>
                  </a:cubicBezTo>
                  <a:cubicBezTo>
                    <a:pt x="4911" y="5878"/>
                    <a:pt x="645" y="183"/>
                    <a:pt x="603" y="126"/>
                  </a:cubicBezTo>
                  <a:cubicBezTo>
                    <a:pt x="542" y="44"/>
                    <a:pt x="449" y="1"/>
                    <a:pt x="3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34"/>
            <p:cNvSpPr/>
            <p:nvPr/>
          </p:nvSpPr>
          <p:spPr>
            <a:xfrm>
              <a:off x="4141125" y="2334375"/>
              <a:ext cx="77650" cy="51800"/>
            </a:xfrm>
            <a:custGeom>
              <a:rect b="b" l="l" r="r" t="t"/>
              <a:pathLst>
                <a:path extrusionOk="0" h="2072" w="3106">
                  <a:moveTo>
                    <a:pt x="1553" y="1"/>
                  </a:moveTo>
                  <a:cubicBezTo>
                    <a:pt x="695" y="1"/>
                    <a:pt x="1" y="466"/>
                    <a:pt x="1" y="1037"/>
                  </a:cubicBezTo>
                  <a:cubicBezTo>
                    <a:pt x="1" y="1608"/>
                    <a:pt x="695" y="2072"/>
                    <a:pt x="1553" y="2072"/>
                  </a:cubicBezTo>
                  <a:cubicBezTo>
                    <a:pt x="2410" y="2072"/>
                    <a:pt x="3105" y="1608"/>
                    <a:pt x="3105" y="1037"/>
                  </a:cubicBezTo>
                  <a:cubicBezTo>
                    <a:pt x="3105" y="465"/>
                    <a:pt x="2410" y="1"/>
                    <a:pt x="15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34"/>
            <p:cNvSpPr/>
            <p:nvPr/>
          </p:nvSpPr>
          <p:spPr>
            <a:xfrm>
              <a:off x="3585300" y="1468750"/>
              <a:ext cx="197650" cy="575550"/>
            </a:xfrm>
            <a:custGeom>
              <a:rect b="b" l="l" r="r" t="t"/>
              <a:pathLst>
                <a:path extrusionOk="0" h="23022" w="7906">
                  <a:moveTo>
                    <a:pt x="7906" y="1"/>
                  </a:moveTo>
                  <a:lnTo>
                    <a:pt x="7906" y="1"/>
                  </a:lnTo>
                  <a:cubicBezTo>
                    <a:pt x="7905" y="2"/>
                    <a:pt x="0" y="8140"/>
                    <a:pt x="6976" y="23021"/>
                  </a:cubicBezTo>
                  <a:lnTo>
                    <a:pt x="7906" y="21160"/>
                  </a:lnTo>
                  <a:cubicBezTo>
                    <a:pt x="7906" y="21160"/>
                    <a:pt x="2791" y="7907"/>
                    <a:pt x="790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34"/>
            <p:cNvSpPr/>
            <p:nvPr/>
          </p:nvSpPr>
          <p:spPr>
            <a:xfrm>
              <a:off x="3723150" y="1974275"/>
              <a:ext cx="160725" cy="282200"/>
            </a:xfrm>
            <a:custGeom>
              <a:rect b="b" l="l" r="r" t="t"/>
              <a:pathLst>
                <a:path extrusionOk="0" h="11288" w="6429">
                  <a:moveTo>
                    <a:pt x="2574" y="1"/>
                  </a:moveTo>
                  <a:cubicBezTo>
                    <a:pt x="2506" y="1"/>
                    <a:pt x="2437" y="6"/>
                    <a:pt x="2368" y="16"/>
                  </a:cubicBezTo>
                  <a:cubicBezTo>
                    <a:pt x="852" y="245"/>
                    <a:pt x="0" y="2948"/>
                    <a:pt x="468" y="6057"/>
                  </a:cubicBezTo>
                  <a:cubicBezTo>
                    <a:pt x="914" y="9025"/>
                    <a:pt x="2400" y="11288"/>
                    <a:pt x="3855" y="11288"/>
                  </a:cubicBezTo>
                  <a:cubicBezTo>
                    <a:pt x="3923" y="11288"/>
                    <a:pt x="3992" y="11283"/>
                    <a:pt x="4060" y="11273"/>
                  </a:cubicBezTo>
                  <a:cubicBezTo>
                    <a:pt x="5577" y="11045"/>
                    <a:pt x="6428" y="8340"/>
                    <a:pt x="5961" y="5231"/>
                  </a:cubicBezTo>
                  <a:cubicBezTo>
                    <a:pt x="5515" y="2263"/>
                    <a:pt x="4029" y="1"/>
                    <a:pt x="25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34"/>
            <p:cNvSpPr/>
            <p:nvPr/>
          </p:nvSpPr>
          <p:spPr>
            <a:xfrm>
              <a:off x="3721300" y="1966500"/>
              <a:ext cx="164425" cy="297775"/>
            </a:xfrm>
            <a:custGeom>
              <a:rect b="b" l="l" r="r" t="t"/>
              <a:pathLst>
                <a:path extrusionOk="0" h="11911" w="6577">
                  <a:moveTo>
                    <a:pt x="2651" y="623"/>
                  </a:moveTo>
                  <a:cubicBezTo>
                    <a:pt x="3930" y="623"/>
                    <a:pt x="5312" y="2823"/>
                    <a:pt x="5727" y="5589"/>
                  </a:cubicBezTo>
                  <a:cubicBezTo>
                    <a:pt x="5946" y="7047"/>
                    <a:pt x="5877" y="8453"/>
                    <a:pt x="5532" y="9549"/>
                  </a:cubicBezTo>
                  <a:cubicBezTo>
                    <a:pt x="5215" y="10557"/>
                    <a:pt x="4689" y="11185"/>
                    <a:pt x="4088" y="11276"/>
                  </a:cubicBezTo>
                  <a:cubicBezTo>
                    <a:pt x="4033" y="11284"/>
                    <a:pt x="3978" y="11288"/>
                    <a:pt x="3923" y="11288"/>
                  </a:cubicBezTo>
                  <a:cubicBezTo>
                    <a:pt x="2641" y="11288"/>
                    <a:pt x="1266" y="9087"/>
                    <a:pt x="850" y="6322"/>
                  </a:cubicBezTo>
                  <a:cubicBezTo>
                    <a:pt x="631" y="4864"/>
                    <a:pt x="701" y="3458"/>
                    <a:pt x="1045" y="2361"/>
                  </a:cubicBezTo>
                  <a:cubicBezTo>
                    <a:pt x="1362" y="1354"/>
                    <a:pt x="1888" y="726"/>
                    <a:pt x="2489" y="635"/>
                  </a:cubicBezTo>
                  <a:cubicBezTo>
                    <a:pt x="2543" y="627"/>
                    <a:pt x="2597" y="623"/>
                    <a:pt x="2651" y="623"/>
                  </a:cubicBezTo>
                  <a:close/>
                  <a:moveTo>
                    <a:pt x="2646" y="0"/>
                  </a:moveTo>
                  <a:cubicBezTo>
                    <a:pt x="2563" y="0"/>
                    <a:pt x="2479" y="6"/>
                    <a:pt x="2396" y="19"/>
                  </a:cubicBezTo>
                  <a:cubicBezTo>
                    <a:pt x="1538" y="148"/>
                    <a:pt x="848" y="913"/>
                    <a:pt x="451" y="2174"/>
                  </a:cubicBezTo>
                  <a:cubicBezTo>
                    <a:pt x="78" y="3360"/>
                    <a:pt x="0" y="4865"/>
                    <a:pt x="234" y="6415"/>
                  </a:cubicBezTo>
                  <a:cubicBezTo>
                    <a:pt x="710" y="9580"/>
                    <a:pt x="2300" y="11911"/>
                    <a:pt x="3928" y="11911"/>
                  </a:cubicBezTo>
                  <a:cubicBezTo>
                    <a:pt x="4013" y="11911"/>
                    <a:pt x="4097" y="11904"/>
                    <a:pt x="4181" y="11892"/>
                  </a:cubicBezTo>
                  <a:cubicBezTo>
                    <a:pt x="5038" y="11763"/>
                    <a:pt x="5729" y="10997"/>
                    <a:pt x="6126" y="9737"/>
                  </a:cubicBezTo>
                  <a:cubicBezTo>
                    <a:pt x="6499" y="8551"/>
                    <a:pt x="6576" y="7045"/>
                    <a:pt x="6343" y="5496"/>
                  </a:cubicBezTo>
                  <a:cubicBezTo>
                    <a:pt x="5867" y="2330"/>
                    <a:pt x="4273" y="0"/>
                    <a:pt x="26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34"/>
            <p:cNvSpPr/>
            <p:nvPr/>
          </p:nvSpPr>
          <p:spPr>
            <a:xfrm>
              <a:off x="3708900" y="1972075"/>
              <a:ext cx="139500" cy="282025"/>
            </a:xfrm>
            <a:custGeom>
              <a:rect b="b" l="l" r="r" t="t"/>
              <a:pathLst>
                <a:path extrusionOk="0" h="11281" w="5580">
                  <a:moveTo>
                    <a:pt x="2225" y="0"/>
                  </a:moveTo>
                  <a:cubicBezTo>
                    <a:pt x="2172" y="0"/>
                    <a:pt x="2118" y="4"/>
                    <a:pt x="2065" y="12"/>
                  </a:cubicBezTo>
                  <a:cubicBezTo>
                    <a:pt x="715" y="216"/>
                    <a:pt x="1" y="2900"/>
                    <a:pt x="468" y="6008"/>
                  </a:cubicBezTo>
                  <a:cubicBezTo>
                    <a:pt x="692" y="7501"/>
                    <a:pt x="1165" y="8894"/>
                    <a:pt x="1781" y="9881"/>
                  </a:cubicBezTo>
                  <a:cubicBezTo>
                    <a:pt x="2348" y="10786"/>
                    <a:pt x="2993" y="11281"/>
                    <a:pt x="3596" y="11281"/>
                  </a:cubicBezTo>
                  <a:cubicBezTo>
                    <a:pt x="3650" y="11281"/>
                    <a:pt x="3704" y="11277"/>
                    <a:pt x="3757" y="11269"/>
                  </a:cubicBezTo>
                  <a:cubicBezTo>
                    <a:pt x="4405" y="11172"/>
                    <a:pt x="4938" y="10485"/>
                    <a:pt x="5237" y="9360"/>
                  </a:cubicBezTo>
                  <a:cubicBezTo>
                    <a:pt x="5537" y="8236"/>
                    <a:pt x="5579" y="6766"/>
                    <a:pt x="5355" y="5274"/>
                  </a:cubicBezTo>
                  <a:cubicBezTo>
                    <a:pt x="5131" y="3781"/>
                    <a:pt x="4658" y="2388"/>
                    <a:pt x="4041" y="1402"/>
                  </a:cubicBezTo>
                  <a:cubicBezTo>
                    <a:pt x="3474" y="496"/>
                    <a:pt x="2829" y="0"/>
                    <a:pt x="22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34"/>
            <p:cNvSpPr/>
            <p:nvPr/>
          </p:nvSpPr>
          <p:spPr>
            <a:xfrm>
              <a:off x="3700275" y="1964475"/>
              <a:ext cx="155925" cy="297600"/>
            </a:xfrm>
            <a:custGeom>
              <a:rect b="b" l="l" r="r" t="t"/>
              <a:pathLst>
                <a:path extrusionOk="0" h="11904" w="6237">
                  <a:moveTo>
                    <a:pt x="2562" y="622"/>
                  </a:moveTo>
                  <a:cubicBezTo>
                    <a:pt x="3565" y="622"/>
                    <a:pt x="4935" y="2605"/>
                    <a:pt x="5389" y="5630"/>
                  </a:cubicBezTo>
                  <a:cubicBezTo>
                    <a:pt x="5608" y="7092"/>
                    <a:pt x="5570" y="8499"/>
                    <a:pt x="5278" y="9590"/>
                  </a:cubicBezTo>
                  <a:cubicBezTo>
                    <a:pt x="5015" y="10580"/>
                    <a:pt x="4568" y="11193"/>
                    <a:pt x="4053" y="11270"/>
                  </a:cubicBezTo>
                  <a:cubicBezTo>
                    <a:pt x="4015" y="11276"/>
                    <a:pt x="3976" y="11279"/>
                    <a:pt x="3937" y="11279"/>
                  </a:cubicBezTo>
                  <a:cubicBezTo>
                    <a:pt x="3446" y="11279"/>
                    <a:pt x="2892" y="10830"/>
                    <a:pt x="2388" y="10026"/>
                  </a:cubicBezTo>
                  <a:cubicBezTo>
                    <a:pt x="1788" y="9067"/>
                    <a:pt x="1337" y="7734"/>
                    <a:pt x="1118" y="6272"/>
                  </a:cubicBezTo>
                  <a:cubicBezTo>
                    <a:pt x="647" y="3137"/>
                    <a:pt x="1443" y="782"/>
                    <a:pt x="2454" y="631"/>
                  </a:cubicBezTo>
                  <a:cubicBezTo>
                    <a:pt x="2485" y="626"/>
                    <a:pt x="2516" y="623"/>
                    <a:pt x="2548" y="623"/>
                  </a:cubicBezTo>
                  <a:cubicBezTo>
                    <a:pt x="2553" y="623"/>
                    <a:pt x="2558" y="623"/>
                    <a:pt x="2562" y="623"/>
                  </a:cubicBezTo>
                  <a:lnTo>
                    <a:pt x="2562" y="622"/>
                  </a:lnTo>
                  <a:close/>
                  <a:moveTo>
                    <a:pt x="2562" y="0"/>
                  </a:moveTo>
                  <a:cubicBezTo>
                    <a:pt x="2495" y="0"/>
                    <a:pt x="2428" y="5"/>
                    <a:pt x="2361" y="15"/>
                  </a:cubicBezTo>
                  <a:cubicBezTo>
                    <a:pt x="818" y="247"/>
                    <a:pt x="1" y="3035"/>
                    <a:pt x="501" y="6364"/>
                  </a:cubicBezTo>
                  <a:cubicBezTo>
                    <a:pt x="733" y="7909"/>
                    <a:pt x="1216" y="9327"/>
                    <a:pt x="1860" y="10356"/>
                  </a:cubicBezTo>
                  <a:cubicBezTo>
                    <a:pt x="2488" y="11362"/>
                    <a:pt x="3217" y="11903"/>
                    <a:pt x="3934" y="11903"/>
                  </a:cubicBezTo>
                  <a:cubicBezTo>
                    <a:pt x="4005" y="11903"/>
                    <a:pt x="4075" y="11898"/>
                    <a:pt x="4146" y="11888"/>
                  </a:cubicBezTo>
                  <a:cubicBezTo>
                    <a:pt x="4928" y="11770"/>
                    <a:pt x="5545" y="11011"/>
                    <a:pt x="5881" y="9752"/>
                  </a:cubicBezTo>
                  <a:cubicBezTo>
                    <a:pt x="6193" y="8579"/>
                    <a:pt x="6237" y="7082"/>
                    <a:pt x="6005" y="5537"/>
                  </a:cubicBezTo>
                  <a:cubicBezTo>
                    <a:pt x="5526" y="2352"/>
                    <a:pt x="4040" y="0"/>
                    <a:pt x="25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34"/>
            <p:cNvSpPr/>
            <p:nvPr/>
          </p:nvSpPr>
          <p:spPr>
            <a:xfrm>
              <a:off x="4871625" y="2656925"/>
              <a:ext cx="358775" cy="1420275"/>
            </a:xfrm>
            <a:custGeom>
              <a:rect b="b" l="l" r="r" t="t"/>
              <a:pathLst>
                <a:path extrusionOk="0" h="56811" w="14351">
                  <a:moveTo>
                    <a:pt x="7163" y="0"/>
                  </a:moveTo>
                  <a:lnTo>
                    <a:pt x="0" y="56535"/>
                  </a:lnTo>
                  <a:lnTo>
                    <a:pt x="14351" y="56811"/>
                  </a:lnTo>
                  <a:lnTo>
                    <a:pt x="71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34"/>
            <p:cNvSpPr/>
            <p:nvPr/>
          </p:nvSpPr>
          <p:spPr>
            <a:xfrm>
              <a:off x="4863275" y="2649125"/>
              <a:ext cx="375450" cy="1435900"/>
            </a:xfrm>
            <a:custGeom>
              <a:rect b="b" l="l" r="r" t="t"/>
              <a:pathLst>
                <a:path extrusionOk="0" h="57436" w="15018">
                  <a:moveTo>
                    <a:pt x="7497" y="2794"/>
                  </a:moveTo>
                  <a:lnTo>
                    <a:pt x="14331" y="56804"/>
                  </a:lnTo>
                  <a:lnTo>
                    <a:pt x="688" y="56543"/>
                  </a:lnTo>
                  <a:lnTo>
                    <a:pt x="7497" y="2794"/>
                  </a:lnTo>
                  <a:close/>
                  <a:moveTo>
                    <a:pt x="7497" y="1"/>
                  </a:moveTo>
                  <a:cubicBezTo>
                    <a:pt x="7340" y="1"/>
                    <a:pt x="7207" y="117"/>
                    <a:pt x="7188" y="274"/>
                  </a:cubicBezTo>
                  <a:lnTo>
                    <a:pt x="24" y="56808"/>
                  </a:lnTo>
                  <a:cubicBezTo>
                    <a:pt x="1" y="56992"/>
                    <a:pt x="142" y="57156"/>
                    <a:pt x="328" y="57159"/>
                  </a:cubicBezTo>
                  <a:lnTo>
                    <a:pt x="14679" y="57435"/>
                  </a:lnTo>
                  <a:lnTo>
                    <a:pt x="14685" y="57435"/>
                  </a:lnTo>
                  <a:lnTo>
                    <a:pt x="14685" y="57434"/>
                  </a:lnTo>
                  <a:cubicBezTo>
                    <a:pt x="14871" y="57434"/>
                    <a:pt x="15017" y="57271"/>
                    <a:pt x="14994" y="57084"/>
                  </a:cubicBezTo>
                  <a:lnTo>
                    <a:pt x="7806" y="274"/>
                  </a:lnTo>
                  <a:cubicBezTo>
                    <a:pt x="7786" y="118"/>
                    <a:pt x="7654" y="1"/>
                    <a:pt x="74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34"/>
            <p:cNvSpPr/>
            <p:nvPr/>
          </p:nvSpPr>
          <p:spPr>
            <a:xfrm>
              <a:off x="3765375" y="2230275"/>
              <a:ext cx="91075" cy="149700"/>
            </a:xfrm>
            <a:custGeom>
              <a:rect b="b" l="l" r="r" t="t"/>
              <a:pathLst>
                <a:path extrusionOk="0" h="5988" w="3643">
                  <a:moveTo>
                    <a:pt x="1692" y="0"/>
                  </a:moveTo>
                  <a:cubicBezTo>
                    <a:pt x="943" y="0"/>
                    <a:pt x="61" y="310"/>
                    <a:pt x="61" y="310"/>
                  </a:cubicBezTo>
                  <a:lnTo>
                    <a:pt x="0" y="2407"/>
                  </a:lnTo>
                  <a:cubicBezTo>
                    <a:pt x="0" y="2407"/>
                    <a:pt x="1522" y="5517"/>
                    <a:pt x="2481" y="5867"/>
                  </a:cubicBezTo>
                  <a:cubicBezTo>
                    <a:pt x="2711" y="5951"/>
                    <a:pt x="2896" y="5988"/>
                    <a:pt x="3044" y="5988"/>
                  </a:cubicBezTo>
                  <a:cubicBezTo>
                    <a:pt x="3513" y="5988"/>
                    <a:pt x="3617" y="5623"/>
                    <a:pt x="3628" y="5255"/>
                  </a:cubicBezTo>
                  <a:cubicBezTo>
                    <a:pt x="3643" y="4772"/>
                    <a:pt x="3100" y="1206"/>
                    <a:pt x="2641" y="385"/>
                  </a:cubicBezTo>
                  <a:cubicBezTo>
                    <a:pt x="2477" y="94"/>
                    <a:pt x="2105" y="0"/>
                    <a:pt x="16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34"/>
            <p:cNvSpPr/>
            <p:nvPr/>
          </p:nvSpPr>
          <p:spPr>
            <a:xfrm>
              <a:off x="3757525" y="2222375"/>
              <a:ext cx="106750" cy="165400"/>
            </a:xfrm>
            <a:custGeom>
              <a:rect b="b" l="l" r="r" t="t"/>
              <a:pathLst>
                <a:path extrusionOk="0" h="6616" w="4270">
                  <a:moveTo>
                    <a:pt x="2012" y="627"/>
                  </a:moveTo>
                  <a:cubicBezTo>
                    <a:pt x="2335" y="627"/>
                    <a:pt x="2591" y="691"/>
                    <a:pt x="2683" y="855"/>
                  </a:cubicBezTo>
                  <a:cubicBezTo>
                    <a:pt x="3115" y="1625"/>
                    <a:pt x="3643" y="5130"/>
                    <a:pt x="3631" y="5562"/>
                  </a:cubicBezTo>
                  <a:cubicBezTo>
                    <a:pt x="3624" y="5773"/>
                    <a:pt x="3585" y="5910"/>
                    <a:pt x="3514" y="5958"/>
                  </a:cubicBezTo>
                  <a:cubicBezTo>
                    <a:pt x="3496" y="5969"/>
                    <a:pt x="3450" y="5991"/>
                    <a:pt x="3356" y="5991"/>
                  </a:cubicBezTo>
                  <a:cubicBezTo>
                    <a:pt x="3261" y="5991"/>
                    <a:pt x="3116" y="5969"/>
                    <a:pt x="2902" y="5890"/>
                  </a:cubicBezTo>
                  <a:cubicBezTo>
                    <a:pt x="2302" y="5672"/>
                    <a:pt x="1206" y="3819"/>
                    <a:pt x="628" y="2654"/>
                  </a:cubicBezTo>
                  <a:lnTo>
                    <a:pt x="680" y="855"/>
                  </a:lnTo>
                  <a:cubicBezTo>
                    <a:pt x="1099" y="727"/>
                    <a:pt x="1608" y="627"/>
                    <a:pt x="2012" y="627"/>
                  </a:cubicBezTo>
                  <a:close/>
                  <a:moveTo>
                    <a:pt x="1989" y="1"/>
                  </a:moveTo>
                  <a:cubicBezTo>
                    <a:pt x="1273" y="1"/>
                    <a:pt x="501" y="252"/>
                    <a:pt x="271" y="333"/>
                  </a:cubicBezTo>
                  <a:cubicBezTo>
                    <a:pt x="150" y="375"/>
                    <a:pt x="67" y="488"/>
                    <a:pt x="63" y="618"/>
                  </a:cubicBezTo>
                  <a:lnTo>
                    <a:pt x="3" y="2713"/>
                  </a:lnTo>
                  <a:cubicBezTo>
                    <a:pt x="1" y="2763"/>
                    <a:pt x="12" y="2813"/>
                    <a:pt x="34" y="2860"/>
                  </a:cubicBezTo>
                  <a:cubicBezTo>
                    <a:pt x="298" y="3397"/>
                    <a:pt x="1664" y="6101"/>
                    <a:pt x="2688" y="6477"/>
                  </a:cubicBezTo>
                  <a:cubicBezTo>
                    <a:pt x="2942" y="6569"/>
                    <a:pt x="3166" y="6616"/>
                    <a:pt x="3360" y="6616"/>
                  </a:cubicBezTo>
                  <a:cubicBezTo>
                    <a:pt x="3557" y="6616"/>
                    <a:pt x="3724" y="6568"/>
                    <a:pt x="3863" y="6473"/>
                  </a:cubicBezTo>
                  <a:cubicBezTo>
                    <a:pt x="4235" y="6222"/>
                    <a:pt x="4248" y="5739"/>
                    <a:pt x="4253" y="5581"/>
                  </a:cubicBezTo>
                  <a:cubicBezTo>
                    <a:pt x="4269" y="5055"/>
                    <a:pt x="3714" y="1419"/>
                    <a:pt x="3226" y="549"/>
                  </a:cubicBezTo>
                  <a:cubicBezTo>
                    <a:pt x="2992" y="131"/>
                    <a:pt x="2505" y="1"/>
                    <a:pt x="19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34"/>
            <p:cNvSpPr/>
            <p:nvPr/>
          </p:nvSpPr>
          <p:spPr>
            <a:xfrm>
              <a:off x="3409050" y="2093475"/>
              <a:ext cx="470950" cy="817825"/>
            </a:xfrm>
            <a:custGeom>
              <a:rect b="b" l="l" r="r" t="t"/>
              <a:pathLst>
                <a:path extrusionOk="0" h="32713" w="18838">
                  <a:moveTo>
                    <a:pt x="13200" y="1"/>
                  </a:moveTo>
                  <a:cubicBezTo>
                    <a:pt x="11757" y="1"/>
                    <a:pt x="10246" y="42"/>
                    <a:pt x="9789" y="204"/>
                  </a:cubicBezTo>
                  <a:cubicBezTo>
                    <a:pt x="8893" y="520"/>
                    <a:pt x="7086" y="1666"/>
                    <a:pt x="7047" y="3037"/>
                  </a:cubicBezTo>
                  <a:cubicBezTo>
                    <a:pt x="7007" y="4406"/>
                    <a:pt x="5042" y="17029"/>
                    <a:pt x="5042" y="17029"/>
                  </a:cubicBezTo>
                  <a:lnTo>
                    <a:pt x="0" y="31788"/>
                  </a:lnTo>
                  <a:lnTo>
                    <a:pt x="8131" y="32713"/>
                  </a:lnTo>
                  <a:lnTo>
                    <a:pt x="8383" y="17982"/>
                  </a:lnTo>
                  <a:lnTo>
                    <a:pt x="10180" y="17178"/>
                  </a:lnTo>
                  <a:cubicBezTo>
                    <a:pt x="10899" y="16857"/>
                    <a:pt x="10796" y="14283"/>
                    <a:pt x="10796" y="14283"/>
                  </a:cubicBezTo>
                  <a:cubicBezTo>
                    <a:pt x="10796" y="14283"/>
                    <a:pt x="12041" y="14149"/>
                    <a:pt x="13307" y="13328"/>
                  </a:cubicBezTo>
                  <a:cubicBezTo>
                    <a:pt x="14572" y="12509"/>
                    <a:pt x="15115" y="12182"/>
                    <a:pt x="15129" y="11668"/>
                  </a:cubicBezTo>
                  <a:cubicBezTo>
                    <a:pt x="15145" y="11154"/>
                    <a:pt x="15786" y="7404"/>
                    <a:pt x="15988" y="6552"/>
                  </a:cubicBezTo>
                  <a:cubicBezTo>
                    <a:pt x="16190" y="5702"/>
                    <a:pt x="14966" y="5152"/>
                    <a:pt x="14966" y="5152"/>
                  </a:cubicBezTo>
                  <a:lnTo>
                    <a:pt x="9674" y="4141"/>
                  </a:lnTo>
                  <a:lnTo>
                    <a:pt x="10787" y="2460"/>
                  </a:lnTo>
                  <a:cubicBezTo>
                    <a:pt x="10787" y="2460"/>
                    <a:pt x="15050" y="2241"/>
                    <a:pt x="16832" y="1951"/>
                  </a:cubicBezTo>
                  <a:cubicBezTo>
                    <a:pt x="18614" y="1659"/>
                    <a:pt x="18801" y="1324"/>
                    <a:pt x="18821" y="638"/>
                  </a:cubicBezTo>
                  <a:cubicBezTo>
                    <a:pt x="18838" y="74"/>
                    <a:pt x="17393" y="48"/>
                    <a:pt x="16587" y="48"/>
                  </a:cubicBezTo>
                  <a:cubicBezTo>
                    <a:pt x="16508" y="48"/>
                    <a:pt x="16436" y="49"/>
                    <a:pt x="16371" y="49"/>
                  </a:cubicBezTo>
                  <a:cubicBezTo>
                    <a:pt x="16294" y="49"/>
                    <a:pt x="16229" y="48"/>
                    <a:pt x="16178" y="47"/>
                  </a:cubicBezTo>
                  <a:cubicBezTo>
                    <a:pt x="15918" y="39"/>
                    <a:pt x="14590" y="1"/>
                    <a:pt x="132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34"/>
            <p:cNvSpPr/>
            <p:nvPr/>
          </p:nvSpPr>
          <p:spPr>
            <a:xfrm>
              <a:off x="3400075" y="2085675"/>
              <a:ext cx="487425" cy="833400"/>
            </a:xfrm>
            <a:custGeom>
              <a:rect b="b" l="l" r="r" t="t"/>
              <a:pathLst>
                <a:path extrusionOk="0" h="33336" w="19497">
                  <a:moveTo>
                    <a:pt x="13567" y="624"/>
                  </a:moveTo>
                  <a:cubicBezTo>
                    <a:pt x="14531" y="624"/>
                    <a:pt x="15576" y="642"/>
                    <a:pt x="16528" y="670"/>
                  </a:cubicBezTo>
                  <a:cubicBezTo>
                    <a:pt x="16584" y="671"/>
                    <a:pt x="16654" y="671"/>
                    <a:pt x="16739" y="671"/>
                  </a:cubicBezTo>
                  <a:lnTo>
                    <a:pt x="16863" y="671"/>
                  </a:lnTo>
                  <a:cubicBezTo>
                    <a:pt x="18480" y="671"/>
                    <a:pt x="18815" y="844"/>
                    <a:pt x="18869" y="941"/>
                  </a:cubicBezTo>
                  <a:cubicBezTo>
                    <a:pt x="18856" y="1399"/>
                    <a:pt x="18848" y="1676"/>
                    <a:pt x="17141" y="1955"/>
                  </a:cubicBezTo>
                  <a:cubicBezTo>
                    <a:pt x="15397" y="2239"/>
                    <a:pt x="11174" y="2457"/>
                    <a:pt x="11131" y="2460"/>
                  </a:cubicBezTo>
                  <a:cubicBezTo>
                    <a:pt x="11033" y="2465"/>
                    <a:pt x="10942" y="2517"/>
                    <a:pt x="10887" y="2599"/>
                  </a:cubicBezTo>
                  <a:lnTo>
                    <a:pt x="9775" y="4281"/>
                  </a:lnTo>
                  <a:cubicBezTo>
                    <a:pt x="9651" y="4465"/>
                    <a:pt x="9756" y="4717"/>
                    <a:pt x="9975" y="4759"/>
                  </a:cubicBezTo>
                  <a:lnTo>
                    <a:pt x="15225" y="5763"/>
                  </a:lnTo>
                  <a:cubicBezTo>
                    <a:pt x="15388" y="5844"/>
                    <a:pt x="16168" y="6267"/>
                    <a:pt x="16044" y="6792"/>
                  </a:cubicBezTo>
                  <a:cubicBezTo>
                    <a:pt x="15857" y="7581"/>
                    <a:pt x="15193" y="11401"/>
                    <a:pt x="15177" y="11971"/>
                  </a:cubicBezTo>
                  <a:cubicBezTo>
                    <a:pt x="15168" y="12286"/>
                    <a:pt x="14733" y="12580"/>
                    <a:pt x="13662" y="13272"/>
                  </a:cubicBezTo>
                  <a:lnTo>
                    <a:pt x="13497" y="13379"/>
                  </a:lnTo>
                  <a:cubicBezTo>
                    <a:pt x="12315" y="14145"/>
                    <a:pt x="11134" y="14284"/>
                    <a:pt x="11122" y="14286"/>
                  </a:cubicBezTo>
                  <a:cubicBezTo>
                    <a:pt x="10960" y="14304"/>
                    <a:pt x="10838" y="14444"/>
                    <a:pt x="10845" y="14608"/>
                  </a:cubicBezTo>
                  <a:cubicBezTo>
                    <a:pt x="10889" y="15725"/>
                    <a:pt x="10722" y="17067"/>
                    <a:pt x="10413" y="17206"/>
                  </a:cubicBezTo>
                  <a:lnTo>
                    <a:pt x="8616" y="18010"/>
                  </a:lnTo>
                  <a:cubicBezTo>
                    <a:pt x="8506" y="18059"/>
                    <a:pt x="8434" y="18168"/>
                    <a:pt x="8432" y="18289"/>
                  </a:cubicBezTo>
                  <a:lnTo>
                    <a:pt x="8184" y="32674"/>
                  </a:lnTo>
                  <a:lnTo>
                    <a:pt x="780" y="31835"/>
                  </a:lnTo>
                  <a:lnTo>
                    <a:pt x="5696" y="17441"/>
                  </a:lnTo>
                  <a:cubicBezTo>
                    <a:pt x="5701" y="17424"/>
                    <a:pt x="5706" y="17406"/>
                    <a:pt x="5709" y="17387"/>
                  </a:cubicBezTo>
                  <a:cubicBezTo>
                    <a:pt x="5790" y="16872"/>
                    <a:pt x="7677" y="4730"/>
                    <a:pt x="7717" y="3356"/>
                  </a:cubicBezTo>
                  <a:cubicBezTo>
                    <a:pt x="7751" y="2191"/>
                    <a:pt x="9412" y="1105"/>
                    <a:pt x="10253" y="808"/>
                  </a:cubicBezTo>
                  <a:cubicBezTo>
                    <a:pt x="10638" y="673"/>
                    <a:pt x="11994" y="624"/>
                    <a:pt x="13567" y="624"/>
                  </a:cubicBezTo>
                  <a:close/>
                  <a:moveTo>
                    <a:pt x="13568" y="0"/>
                  </a:moveTo>
                  <a:cubicBezTo>
                    <a:pt x="12051" y="0"/>
                    <a:pt x="10536" y="48"/>
                    <a:pt x="10045" y="222"/>
                  </a:cubicBezTo>
                  <a:cubicBezTo>
                    <a:pt x="9140" y="541"/>
                    <a:pt x="7141" y="1769"/>
                    <a:pt x="7094" y="3339"/>
                  </a:cubicBezTo>
                  <a:cubicBezTo>
                    <a:pt x="7057" y="4643"/>
                    <a:pt x="5199" y="16611"/>
                    <a:pt x="5097" y="17265"/>
                  </a:cubicBezTo>
                  <a:lnTo>
                    <a:pt x="64" y="32000"/>
                  </a:lnTo>
                  <a:cubicBezTo>
                    <a:pt x="0" y="32188"/>
                    <a:pt x="127" y="32387"/>
                    <a:pt x="325" y="32410"/>
                  </a:cubicBezTo>
                  <a:lnTo>
                    <a:pt x="8455" y="33334"/>
                  </a:lnTo>
                  <a:cubicBezTo>
                    <a:pt x="8467" y="33335"/>
                    <a:pt x="8479" y="33335"/>
                    <a:pt x="8490" y="33335"/>
                  </a:cubicBezTo>
                  <a:lnTo>
                    <a:pt x="8490" y="33336"/>
                  </a:lnTo>
                  <a:cubicBezTo>
                    <a:pt x="8660" y="33336"/>
                    <a:pt x="8799" y="33199"/>
                    <a:pt x="8803" y="33029"/>
                  </a:cubicBezTo>
                  <a:lnTo>
                    <a:pt x="9051" y="18499"/>
                  </a:lnTo>
                  <a:lnTo>
                    <a:pt x="10667" y="17775"/>
                  </a:lnTo>
                  <a:cubicBezTo>
                    <a:pt x="11417" y="17439"/>
                    <a:pt x="11487" y="15704"/>
                    <a:pt x="11474" y="14859"/>
                  </a:cubicBezTo>
                  <a:cubicBezTo>
                    <a:pt x="11933" y="14770"/>
                    <a:pt x="12876" y="14525"/>
                    <a:pt x="13837" y="13903"/>
                  </a:cubicBezTo>
                  <a:lnTo>
                    <a:pt x="14000" y="13796"/>
                  </a:lnTo>
                  <a:cubicBezTo>
                    <a:pt x="15223" y="13005"/>
                    <a:pt x="15781" y="12644"/>
                    <a:pt x="15801" y="11990"/>
                  </a:cubicBezTo>
                  <a:cubicBezTo>
                    <a:pt x="15814" y="11534"/>
                    <a:pt x="16433" y="7852"/>
                    <a:pt x="16651" y="6937"/>
                  </a:cubicBezTo>
                  <a:cubicBezTo>
                    <a:pt x="16909" y="5848"/>
                    <a:pt x="15512" y="5206"/>
                    <a:pt x="15452" y="5180"/>
                  </a:cubicBezTo>
                  <a:cubicBezTo>
                    <a:pt x="15430" y="5170"/>
                    <a:pt x="15406" y="5162"/>
                    <a:pt x="15383" y="5158"/>
                  </a:cubicBezTo>
                  <a:lnTo>
                    <a:pt x="10552" y="4234"/>
                  </a:lnTo>
                  <a:lnTo>
                    <a:pt x="11320" y="3075"/>
                  </a:lnTo>
                  <a:cubicBezTo>
                    <a:pt x="12117" y="3032"/>
                    <a:pt x="15636" y="2833"/>
                    <a:pt x="17242" y="2571"/>
                  </a:cubicBezTo>
                  <a:cubicBezTo>
                    <a:pt x="18979" y="2287"/>
                    <a:pt x="19463" y="1940"/>
                    <a:pt x="19492" y="960"/>
                  </a:cubicBezTo>
                  <a:cubicBezTo>
                    <a:pt x="19496" y="789"/>
                    <a:pt x="19433" y="631"/>
                    <a:pt x="19309" y="502"/>
                  </a:cubicBezTo>
                  <a:cubicBezTo>
                    <a:pt x="18938" y="122"/>
                    <a:pt x="18051" y="47"/>
                    <a:pt x="17120" y="47"/>
                  </a:cubicBezTo>
                  <a:cubicBezTo>
                    <a:pt x="17023" y="47"/>
                    <a:pt x="16925" y="48"/>
                    <a:pt x="16827" y="50"/>
                  </a:cubicBezTo>
                  <a:cubicBezTo>
                    <a:pt x="16781" y="50"/>
                    <a:pt x="16738" y="50"/>
                    <a:pt x="16699" y="50"/>
                  </a:cubicBezTo>
                  <a:cubicBezTo>
                    <a:pt x="16640" y="50"/>
                    <a:pt x="16588" y="49"/>
                    <a:pt x="16546" y="47"/>
                  </a:cubicBezTo>
                  <a:cubicBezTo>
                    <a:pt x="15833" y="27"/>
                    <a:pt x="14700" y="0"/>
                    <a:pt x="135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34"/>
            <p:cNvSpPr/>
            <p:nvPr/>
          </p:nvSpPr>
          <p:spPr>
            <a:xfrm>
              <a:off x="3629125" y="2238550"/>
              <a:ext cx="177100" cy="44500"/>
            </a:xfrm>
            <a:custGeom>
              <a:rect b="b" l="l" r="r" t="t"/>
              <a:pathLst>
                <a:path extrusionOk="0" h="1780" w="7084">
                  <a:moveTo>
                    <a:pt x="337" y="1"/>
                  </a:moveTo>
                  <a:cubicBezTo>
                    <a:pt x="189" y="1"/>
                    <a:pt x="58" y="106"/>
                    <a:pt x="32" y="257"/>
                  </a:cubicBezTo>
                  <a:cubicBezTo>
                    <a:pt x="1" y="427"/>
                    <a:pt x="113" y="589"/>
                    <a:pt x="282" y="619"/>
                  </a:cubicBezTo>
                  <a:lnTo>
                    <a:pt x="6704" y="1775"/>
                  </a:lnTo>
                  <a:cubicBezTo>
                    <a:pt x="6721" y="1777"/>
                    <a:pt x="6740" y="1780"/>
                    <a:pt x="6758" y="1780"/>
                  </a:cubicBezTo>
                  <a:lnTo>
                    <a:pt x="6758" y="1780"/>
                  </a:lnTo>
                  <a:cubicBezTo>
                    <a:pt x="6921" y="1779"/>
                    <a:pt x="7055" y="1657"/>
                    <a:pt x="7069" y="1496"/>
                  </a:cubicBezTo>
                  <a:cubicBezTo>
                    <a:pt x="7084" y="1335"/>
                    <a:pt x="6972" y="1190"/>
                    <a:pt x="6813" y="1161"/>
                  </a:cubicBezTo>
                  <a:lnTo>
                    <a:pt x="393" y="6"/>
                  </a:lnTo>
                  <a:cubicBezTo>
                    <a:pt x="374" y="2"/>
                    <a:pt x="355" y="1"/>
                    <a:pt x="337" y="1"/>
                  </a:cubicBezTo>
                  <a:close/>
                  <a:moveTo>
                    <a:pt x="6758" y="1780"/>
                  </a:moveTo>
                  <a:cubicBezTo>
                    <a:pt x="6758" y="1780"/>
                    <a:pt x="6758" y="1780"/>
                    <a:pt x="6758" y="1780"/>
                  </a:cubicBezTo>
                  <a:lnTo>
                    <a:pt x="6759" y="1780"/>
                  </a:lnTo>
                  <a:cubicBezTo>
                    <a:pt x="6759" y="1780"/>
                    <a:pt x="6759" y="1780"/>
                    <a:pt x="6758" y="178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34"/>
            <p:cNvSpPr/>
            <p:nvPr/>
          </p:nvSpPr>
          <p:spPr>
            <a:xfrm>
              <a:off x="3639050" y="2307425"/>
              <a:ext cx="149000" cy="47725"/>
            </a:xfrm>
            <a:custGeom>
              <a:rect b="b" l="l" r="r" t="t"/>
              <a:pathLst>
                <a:path extrusionOk="0" h="1909" w="5960">
                  <a:moveTo>
                    <a:pt x="343" y="1"/>
                  </a:moveTo>
                  <a:cubicBezTo>
                    <a:pt x="203" y="1"/>
                    <a:pt x="76" y="96"/>
                    <a:pt x="41" y="238"/>
                  </a:cubicBezTo>
                  <a:cubicBezTo>
                    <a:pt x="0" y="406"/>
                    <a:pt x="103" y="574"/>
                    <a:pt x="271" y="615"/>
                  </a:cubicBezTo>
                  <a:lnTo>
                    <a:pt x="5558" y="1900"/>
                  </a:lnTo>
                  <a:cubicBezTo>
                    <a:pt x="5582" y="1905"/>
                    <a:pt x="5607" y="1908"/>
                    <a:pt x="5632" y="1908"/>
                  </a:cubicBezTo>
                  <a:cubicBezTo>
                    <a:pt x="5790" y="1908"/>
                    <a:pt x="5922" y="1790"/>
                    <a:pt x="5941" y="1633"/>
                  </a:cubicBezTo>
                  <a:cubicBezTo>
                    <a:pt x="5960" y="1477"/>
                    <a:pt x="5858" y="1331"/>
                    <a:pt x="5705" y="1293"/>
                  </a:cubicBezTo>
                  <a:lnTo>
                    <a:pt x="418" y="10"/>
                  </a:lnTo>
                  <a:cubicBezTo>
                    <a:pt x="393" y="4"/>
                    <a:pt x="368" y="1"/>
                    <a:pt x="3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34"/>
            <p:cNvSpPr/>
            <p:nvPr/>
          </p:nvSpPr>
          <p:spPr>
            <a:xfrm>
              <a:off x="3654175" y="2394200"/>
              <a:ext cx="57425" cy="64150"/>
            </a:xfrm>
            <a:custGeom>
              <a:rect b="b" l="l" r="r" t="t"/>
              <a:pathLst>
                <a:path extrusionOk="0" h="2566" w="2297">
                  <a:moveTo>
                    <a:pt x="2142" y="0"/>
                  </a:moveTo>
                  <a:cubicBezTo>
                    <a:pt x="2142" y="0"/>
                    <a:pt x="996" y="293"/>
                    <a:pt x="503" y="441"/>
                  </a:cubicBezTo>
                  <a:cubicBezTo>
                    <a:pt x="350" y="485"/>
                    <a:pt x="226" y="601"/>
                    <a:pt x="172" y="752"/>
                  </a:cubicBezTo>
                  <a:cubicBezTo>
                    <a:pt x="1" y="1220"/>
                    <a:pt x="505" y="2077"/>
                    <a:pt x="729" y="2423"/>
                  </a:cubicBezTo>
                  <a:cubicBezTo>
                    <a:pt x="787" y="2513"/>
                    <a:pt x="886" y="2566"/>
                    <a:pt x="992" y="2566"/>
                  </a:cubicBezTo>
                  <a:cubicBezTo>
                    <a:pt x="1052" y="2566"/>
                    <a:pt x="1111" y="2548"/>
                    <a:pt x="1160" y="2516"/>
                  </a:cubicBezTo>
                  <a:cubicBezTo>
                    <a:pt x="1305" y="2422"/>
                    <a:pt x="1347" y="2229"/>
                    <a:pt x="1253" y="2084"/>
                  </a:cubicBezTo>
                  <a:cubicBezTo>
                    <a:pt x="993" y="1685"/>
                    <a:pt x="777" y="1211"/>
                    <a:pt x="758" y="1015"/>
                  </a:cubicBezTo>
                  <a:cubicBezTo>
                    <a:pt x="1275" y="865"/>
                    <a:pt x="2296" y="604"/>
                    <a:pt x="2297" y="604"/>
                  </a:cubicBezTo>
                  <a:lnTo>
                    <a:pt x="21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34"/>
            <p:cNvSpPr/>
            <p:nvPr/>
          </p:nvSpPr>
          <p:spPr>
            <a:xfrm>
              <a:off x="3025250" y="2698225"/>
              <a:ext cx="621925" cy="1293075"/>
            </a:xfrm>
            <a:custGeom>
              <a:rect b="b" l="l" r="r" t="t"/>
              <a:pathLst>
                <a:path extrusionOk="0" h="51723" w="24877">
                  <a:moveTo>
                    <a:pt x="16087" y="0"/>
                  </a:moveTo>
                  <a:cubicBezTo>
                    <a:pt x="16087" y="0"/>
                    <a:pt x="0" y="37302"/>
                    <a:pt x="132" y="42305"/>
                  </a:cubicBezTo>
                  <a:cubicBezTo>
                    <a:pt x="258" y="47100"/>
                    <a:pt x="3197" y="51722"/>
                    <a:pt x="7365" y="51722"/>
                  </a:cubicBezTo>
                  <a:cubicBezTo>
                    <a:pt x="7545" y="51722"/>
                    <a:pt x="7727" y="51714"/>
                    <a:pt x="7911" y="51696"/>
                  </a:cubicBezTo>
                  <a:cubicBezTo>
                    <a:pt x="12368" y="51271"/>
                    <a:pt x="15803" y="47761"/>
                    <a:pt x="17279" y="44749"/>
                  </a:cubicBezTo>
                  <a:cubicBezTo>
                    <a:pt x="18756" y="41737"/>
                    <a:pt x="24877" y="3312"/>
                    <a:pt x="24877" y="3312"/>
                  </a:cubicBezTo>
                  <a:lnTo>
                    <a:pt x="1608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34"/>
            <p:cNvSpPr/>
            <p:nvPr/>
          </p:nvSpPr>
          <p:spPr>
            <a:xfrm>
              <a:off x="3017425" y="2690425"/>
              <a:ext cx="638050" cy="1308650"/>
            </a:xfrm>
            <a:custGeom>
              <a:rect b="b" l="l" r="r" t="t"/>
              <a:pathLst>
                <a:path extrusionOk="0" h="52346" w="25522">
                  <a:moveTo>
                    <a:pt x="16567" y="709"/>
                  </a:moveTo>
                  <a:lnTo>
                    <a:pt x="24842" y="3826"/>
                  </a:lnTo>
                  <a:cubicBezTo>
                    <a:pt x="24310" y="7154"/>
                    <a:pt x="18690" y="42113"/>
                    <a:pt x="17313" y="44924"/>
                  </a:cubicBezTo>
                  <a:cubicBezTo>
                    <a:pt x="15801" y="48007"/>
                    <a:pt x="12395" y="51297"/>
                    <a:pt x="8195" y="51699"/>
                  </a:cubicBezTo>
                  <a:cubicBezTo>
                    <a:pt x="8022" y="51716"/>
                    <a:pt x="7850" y="51724"/>
                    <a:pt x="7679" y="51724"/>
                  </a:cubicBezTo>
                  <a:cubicBezTo>
                    <a:pt x="6341" y="51724"/>
                    <a:pt x="5065" y="51214"/>
                    <a:pt x="3961" y="50235"/>
                  </a:cubicBezTo>
                  <a:cubicBezTo>
                    <a:pt x="2064" y="48557"/>
                    <a:pt x="836" y="45633"/>
                    <a:pt x="756" y="42609"/>
                  </a:cubicBezTo>
                  <a:cubicBezTo>
                    <a:pt x="633" y="37953"/>
                    <a:pt x="15106" y="4113"/>
                    <a:pt x="16567" y="709"/>
                  </a:cubicBezTo>
                  <a:close/>
                  <a:moveTo>
                    <a:pt x="16399" y="1"/>
                  </a:moveTo>
                  <a:cubicBezTo>
                    <a:pt x="16278" y="1"/>
                    <a:pt x="16164" y="72"/>
                    <a:pt x="16114" y="189"/>
                  </a:cubicBezTo>
                  <a:cubicBezTo>
                    <a:pt x="15455" y="1714"/>
                    <a:pt x="1" y="37610"/>
                    <a:pt x="133" y="42624"/>
                  </a:cubicBezTo>
                  <a:cubicBezTo>
                    <a:pt x="217" y="45816"/>
                    <a:pt x="1526" y="48911"/>
                    <a:pt x="3548" y="50703"/>
                  </a:cubicBezTo>
                  <a:cubicBezTo>
                    <a:pt x="4770" y="51785"/>
                    <a:pt x="6189" y="52346"/>
                    <a:pt x="7680" y="52346"/>
                  </a:cubicBezTo>
                  <a:cubicBezTo>
                    <a:pt x="7870" y="52346"/>
                    <a:pt x="8062" y="52337"/>
                    <a:pt x="8254" y="52319"/>
                  </a:cubicBezTo>
                  <a:cubicBezTo>
                    <a:pt x="12694" y="51895"/>
                    <a:pt x="16284" y="48437"/>
                    <a:pt x="17872" y="45198"/>
                  </a:cubicBezTo>
                  <a:cubicBezTo>
                    <a:pt x="19352" y="42178"/>
                    <a:pt x="25247" y="5244"/>
                    <a:pt x="25497" y="3673"/>
                  </a:cubicBezTo>
                  <a:cubicBezTo>
                    <a:pt x="25521" y="3526"/>
                    <a:pt x="25439" y="3384"/>
                    <a:pt x="25299" y="3332"/>
                  </a:cubicBezTo>
                  <a:lnTo>
                    <a:pt x="16509" y="21"/>
                  </a:lnTo>
                  <a:cubicBezTo>
                    <a:pt x="16473" y="7"/>
                    <a:pt x="16436" y="1"/>
                    <a:pt x="163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34"/>
            <p:cNvSpPr/>
            <p:nvPr/>
          </p:nvSpPr>
          <p:spPr>
            <a:xfrm>
              <a:off x="5100600" y="779275"/>
              <a:ext cx="496550" cy="496525"/>
            </a:xfrm>
            <a:custGeom>
              <a:rect b="b" l="l" r="r" t="t"/>
              <a:pathLst>
                <a:path extrusionOk="0" h="19861" w="19862">
                  <a:moveTo>
                    <a:pt x="9931" y="6030"/>
                  </a:moveTo>
                  <a:cubicBezTo>
                    <a:pt x="12217" y="6030"/>
                    <a:pt x="14043" y="7995"/>
                    <a:pt x="13813" y="10329"/>
                  </a:cubicBezTo>
                  <a:cubicBezTo>
                    <a:pt x="13632" y="12154"/>
                    <a:pt x="12155" y="13631"/>
                    <a:pt x="10330" y="13812"/>
                  </a:cubicBezTo>
                  <a:cubicBezTo>
                    <a:pt x="10195" y="13825"/>
                    <a:pt x="10062" y="13832"/>
                    <a:pt x="9930" y="13832"/>
                  </a:cubicBezTo>
                  <a:cubicBezTo>
                    <a:pt x="7645" y="13832"/>
                    <a:pt x="5819" y="11866"/>
                    <a:pt x="6050" y="9532"/>
                  </a:cubicBezTo>
                  <a:cubicBezTo>
                    <a:pt x="6231" y="7706"/>
                    <a:pt x="7708" y="6230"/>
                    <a:pt x="9533" y="6050"/>
                  </a:cubicBezTo>
                  <a:cubicBezTo>
                    <a:pt x="9667" y="6036"/>
                    <a:pt x="9800" y="6030"/>
                    <a:pt x="9931" y="6030"/>
                  </a:cubicBezTo>
                  <a:close/>
                  <a:moveTo>
                    <a:pt x="9078" y="0"/>
                  </a:moveTo>
                  <a:cubicBezTo>
                    <a:pt x="8575" y="0"/>
                    <a:pt x="8166" y="409"/>
                    <a:pt x="8166" y="913"/>
                  </a:cubicBezTo>
                  <a:lnTo>
                    <a:pt x="8166" y="2229"/>
                  </a:lnTo>
                  <a:cubicBezTo>
                    <a:pt x="7304" y="2426"/>
                    <a:pt x="6483" y="2767"/>
                    <a:pt x="5734" y="3238"/>
                  </a:cubicBezTo>
                  <a:lnTo>
                    <a:pt x="4803" y="2307"/>
                  </a:lnTo>
                  <a:cubicBezTo>
                    <a:pt x="4625" y="2128"/>
                    <a:pt x="4392" y="2039"/>
                    <a:pt x="4158" y="2039"/>
                  </a:cubicBezTo>
                  <a:cubicBezTo>
                    <a:pt x="3925" y="2039"/>
                    <a:pt x="3691" y="2128"/>
                    <a:pt x="3513" y="2307"/>
                  </a:cubicBezTo>
                  <a:lnTo>
                    <a:pt x="2307" y="3513"/>
                  </a:lnTo>
                  <a:cubicBezTo>
                    <a:pt x="1950" y="3868"/>
                    <a:pt x="1950" y="4446"/>
                    <a:pt x="2307" y="4803"/>
                  </a:cubicBezTo>
                  <a:lnTo>
                    <a:pt x="3238" y="5734"/>
                  </a:lnTo>
                  <a:cubicBezTo>
                    <a:pt x="2767" y="6481"/>
                    <a:pt x="2427" y="7304"/>
                    <a:pt x="2229" y="8166"/>
                  </a:cubicBezTo>
                  <a:lnTo>
                    <a:pt x="913" y="8166"/>
                  </a:lnTo>
                  <a:cubicBezTo>
                    <a:pt x="409" y="8166"/>
                    <a:pt x="1" y="8574"/>
                    <a:pt x="1" y="9078"/>
                  </a:cubicBezTo>
                  <a:lnTo>
                    <a:pt x="1" y="10784"/>
                  </a:lnTo>
                  <a:cubicBezTo>
                    <a:pt x="1" y="11288"/>
                    <a:pt x="409" y="11696"/>
                    <a:pt x="913" y="11696"/>
                  </a:cubicBezTo>
                  <a:lnTo>
                    <a:pt x="2229" y="11696"/>
                  </a:lnTo>
                  <a:cubicBezTo>
                    <a:pt x="2427" y="12557"/>
                    <a:pt x="2767" y="13380"/>
                    <a:pt x="3238" y="14128"/>
                  </a:cubicBezTo>
                  <a:lnTo>
                    <a:pt x="2307" y="15059"/>
                  </a:lnTo>
                  <a:cubicBezTo>
                    <a:pt x="1950" y="15415"/>
                    <a:pt x="1950" y="15993"/>
                    <a:pt x="2307" y="16349"/>
                  </a:cubicBezTo>
                  <a:lnTo>
                    <a:pt x="3513" y="17556"/>
                  </a:lnTo>
                  <a:cubicBezTo>
                    <a:pt x="3691" y="17734"/>
                    <a:pt x="3925" y="17823"/>
                    <a:pt x="4158" y="17823"/>
                  </a:cubicBezTo>
                  <a:cubicBezTo>
                    <a:pt x="4392" y="17823"/>
                    <a:pt x="4625" y="17734"/>
                    <a:pt x="4803" y="17556"/>
                  </a:cubicBezTo>
                  <a:lnTo>
                    <a:pt x="5734" y="16625"/>
                  </a:lnTo>
                  <a:cubicBezTo>
                    <a:pt x="6482" y="17094"/>
                    <a:pt x="7304" y="17435"/>
                    <a:pt x="8166" y="17632"/>
                  </a:cubicBezTo>
                  <a:lnTo>
                    <a:pt x="8166" y="18949"/>
                  </a:lnTo>
                  <a:cubicBezTo>
                    <a:pt x="8166" y="19452"/>
                    <a:pt x="8575" y="19861"/>
                    <a:pt x="9078" y="19861"/>
                  </a:cubicBezTo>
                  <a:lnTo>
                    <a:pt x="10783" y="19861"/>
                  </a:lnTo>
                  <a:cubicBezTo>
                    <a:pt x="11288" y="19861"/>
                    <a:pt x="11696" y="19452"/>
                    <a:pt x="11696" y="18949"/>
                  </a:cubicBezTo>
                  <a:lnTo>
                    <a:pt x="11696" y="17632"/>
                  </a:lnTo>
                  <a:cubicBezTo>
                    <a:pt x="12557" y="17434"/>
                    <a:pt x="13380" y="17094"/>
                    <a:pt x="14128" y="16624"/>
                  </a:cubicBezTo>
                  <a:lnTo>
                    <a:pt x="15059" y="17555"/>
                  </a:lnTo>
                  <a:cubicBezTo>
                    <a:pt x="15237" y="17733"/>
                    <a:pt x="15471" y="17822"/>
                    <a:pt x="15704" y="17822"/>
                  </a:cubicBezTo>
                  <a:cubicBezTo>
                    <a:pt x="15938" y="17822"/>
                    <a:pt x="16171" y="17733"/>
                    <a:pt x="16349" y="17555"/>
                  </a:cubicBezTo>
                  <a:lnTo>
                    <a:pt x="17556" y="16349"/>
                  </a:lnTo>
                  <a:cubicBezTo>
                    <a:pt x="17912" y="15992"/>
                    <a:pt x="17912" y="15414"/>
                    <a:pt x="17556" y="15059"/>
                  </a:cubicBezTo>
                  <a:lnTo>
                    <a:pt x="16625" y="14128"/>
                  </a:lnTo>
                  <a:cubicBezTo>
                    <a:pt x="17094" y="13379"/>
                    <a:pt x="17436" y="12557"/>
                    <a:pt x="17632" y="11696"/>
                  </a:cubicBezTo>
                  <a:lnTo>
                    <a:pt x="18949" y="11696"/>
                  </a:lnTo>
                  <a:cubicBezTo>
                    <a:pt x="19452" y="11696"/>
                    <a:pt x="19861" y="11287"/>
                    <a:pt x="19861" y="10784"/>
                  </a:cubicBezTo>
                  <a:lnTo>
                    <a:pt x="19861" y="9078"/>
                  </a:lnTo>
                  <a:cubicBezTo>
                    <a:pt x="19861" y="8574"/>
                    <a:pt x="19452" y="8166"/>
                    <a:pt x="18949" y="8166"/>
                  </a:cubicBezTo>
                  <a:lnTo>
                    <a:pt x="17632" y="8166"/>
                  </a:lnTo>
                  <a:cubicBezTo>
                    <a:pt x="17436" y="7304"/>
                    <a:pt x="17094" y="6481"/>
                    <a:pt x="16625" y="5734"/>
                  </a:cubicBezTo>
                  <a:lnTo>
                    <a:pt x="17556" y="4803"/>
                  </a:lnTo>
                  <a:cubicBezTo>
                    <a:pt x="17912" y="4446"/>
                    <a:pt x="17912" y="3868"/>
                    <a:pt x="17556" y="3513"/>
                  </a:cubicBezTo>
                  <a:lnTo>
                    <a:pt x="16349" y="2307"/>
                  </a:lnTo>
                  <a:cubicBezTo>
                    <a:pt x="16171" y="2128"/>
                    <a:pt x="15938" y="2039"/>
                    <a:pt x="15704" y="2039"/>
                  </a:cubicBezTo>
                  <a:cubicBezTo>
                    <a:pt x="15471" y="2039"/>
                    <a:pt x="15237" y="2128"/>
                    <a:pt x="15059" y="2307"/>
                  </a:cubicBezTo>
                  <a:lnTo>
                    <a:pt x="14128" y="3238"/>
                  </a:lnTo>
                  <a:cubicBezTo>
                    <a:pt x="13380" y="2767"/>
                    <a:pt x="12557" y="2426"/>
                    <a:pt x="11696" y="2229"/>
                  </a:cubicBezTo>
                  <a:lnTo>
                    <a:pt x="11696" y="913"/>
                  </a:lnTo>
                  <a:cubicBezTo>
                    <a:pt x="11696" y="409"/>
                    <a:pt x="11288" y="0"/>
                    <a:pt x="107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34"/>
            <p:cNvSpPr/>
            <p:nvPr/>
          </p:nvSpPr>
          <p:spPr>
            <a:xfrm>
              <a:off x="1233600" y="2706725"/>
              <a:ext cx="374275" cy="374300"/>
            </a:xfrm>
            <a:custGeom>
              <a:rect b="b" l="l" r="r" t="t"/>
              <a:pathLst>
                <a:path extrusionOk="0" h="14972" w="14971">
                  <a:moveTo>
                    <a:pt x="7486" y="4546"/>
                  </a:moveTo>
                  <a:cubicBezTo>
                    <a:pt x="8262" y="4546"/>
                    <a:pt x="9011" y="4853"/>
                    <a:pt x="9565" y="5407"/>
                  </a:cubicBezTo>
                  <a:cubicBezTo>
                    <a:pt x="10191" y="6032"/>
                    <a:pt x="10501" y="6907"/>
                    <a:pt x="10412" y="7786"/>
                  </a:cubicBezTo>
                  <a:cubicBezTo>
                    <a:pt x="10275" y="9162"/>
                    <a:pt x="9161" y="10275"/>
                    <a:pt x="7785" y="10412"/>
                  </a:cubicBezTo>
                  <a:cubicBezTo>
                    <a:pt x="7686" y="10423"/>
                    <a:pt x="7586" y="10428"/>
                    <a:pt x="7487" y="10428"/>
                  </a:cubicBezTo>
                  <a:cubicBezTo>
                    <a:pt x="6710" y="10428"/>
                    <a:pt x="5961" y="10121"/>
                    <a:pt x="5406" y="9565"/>
                  </a:cubicBezTo>
                  <a:cubicBezTo>
                    <a:pt x="4780" y="8940"/>
                    <a:pt x="4470" y="8067"/>
                    <a:pt x="4559" y="7186"/>
                  </a:cubicBezTo>
                  <a:cubicBezTo>
                    <a:pt x="4696" y="5810"/>
                    <a:pt x="5809" y="4697"/>
                    <a:pt x="7186" y="4561"/>
                  </a:cubicBezTo>
                  <a:cubicBezTo>
                    <a:pt x="7286" y="4551"/>
                    <a:pt x="7386" y="4546"/>
                    <a:pt x="7486" y="4546"/>
                  </a:cubicBezTo>
                  <a:close/>
                  <a:moveTo>
                    <a:pt x="6842" y="1"/>
                  </a:moveTo>
                  <a:cubicBezTo>
                    <a:pt x="6462" y="1"/>
                    <a:pt x="6155" y="308"/>
                    <a:pt x="6155" y="688"/>
                  </a:cubicBezTo>
                  <a:lnTo>
                    <a:pt x="6155" y="1681"/>
                  </a:lnTo>
                  <a:cubicBezTo>
                    <a:pt x="5506" y="1829"/>
                    <a:pt x="4886" y="2086"/>
                    <a:pt x="4322" y="2440"/>
                  </a:cubicBezTo>
                  <a:lnTo>
                    <a:pt x="3619" y="1738"/>
                  </a:lnTo>
                  <a:cubicBezTo>
                    <a:pt x="3485" y="1604"/>
                    <a:pt x="3309" y="1537"/>
                    <a:pt x="3133" y="1537"/>
                  </a:cubicBezTo>
                  <a:cubicBezTo>
                    <a:pt x="2957" y="1537"/>
                    <a:pt x="2782" y="1604"/>
                    <a:pt x="2647" y="1738"/>
                  </a:cubicBezTo>
                  <a:lnTo>
                    <a:pt x="1737" y="2648"/>
                  </a:lnTo>
                  <a:cubicBezTo>
                    <a:pt x="1469" y="2916"/>
                    <a:pt x="1469" y="3352"/>
                    <a:pt x="1737" y="3620"/>
                  </a:cubicBezTo>
                  <a:lnTo>
                    <a:pt x="2440" y="4322"/>
                  </a:lnTo>
                  <a:cubicBezTo>
                    <a:pt x="2085" y="4886"/>
                    <a:pt x="1829" y="5505"/>
                    <a:pt x="1680" y="6155"/>
                  </a:cubicBezTo>
                  <a:lnTo>
                    <a:pt x="688" y="6155"/>
                  </a:lnTo>
                  <a:cubicBezTo>
                    <a:pt x="308" y="6155"/>
                    <a:pt x="0" y="6463"/>
                    <a:pt x="0" y="6843"/>
                  </a:cubicBezTo>
                  <a:lnTo>
                    <a:pt x="0" y="8128"/>
                  </a:lnTo>
                  <a:cubicBezTo>
                    <a:pt x="0" y="8508"/>
                    <a:pt x="308" y="8818"/>
                    <a:pt x="688" y="8818"/>
                  </a:cubicBezTo>
                  <a:lnTo>
                    <a:pt x="1680" y="8818"/>
                  </a:lnTo>
                  <a:cubicBezTo>
                    <a:pt x="1828" y="9467"/>
                    <a:pt x="2085" y="10087"/>
                    <a:pt x="2440" y="10650"/>
                  </a:cubicBezTo>
                  <a:lnTo>
                    <a:pt x="1737" y="11352"/>
                  </a:lnTo>
                  <a:cubicBezTo>
                    <a:pt x="1469" y="11621"/>
                    <a:pt x="1469" y="12056"/>
                    <a:pt x="1737" y="12324"/>
                  </a:cubicBezTo>
                  <a:lnTo>
                    <a:pt x="2647" y="13234"/>
                  </a:lnTo>
                  <a:cubicBezTo>
                    <a:pt x="2782" y="13369"/>
                    <a:pt x="2957" y="13436"/>
                    <a:pt x="3133" y="13436"/>
                  </a:cubicBezTo>
                  <a:cubicBezTo>
                    <a:pt x="3309" y="13436"/>
                    <a:pt x="3485" y="13369"/>
                    <a:pt x="3619" y="13234"/>
                  </a:cubicBezTo>
                  <a:lnTo>
                    <a:pt x="4322" y="12532"/>
                  </a:lnTo>
                  <a:cubicBezTo>
                    <a:pt x="4885" y="12886"/>
                    <a:pt x="5505" y="13143"/>
                    <a:pt x="6154" y="13292"/>
                  </a:cubicBezTo>
                  <a:lnTo>
                    <a:pt x="6154" y="14285"/>
                  </a:lnTo>
                  <a:cubicBezTo>
                    <a:pt x="6154" y="14663"/>
                    <a:pt x="6462" y="14972"/>
                    <a:pt x="6842" y="14972"/>
                  </a:cubicBezTo>
                  <a:lnTo>
                    <a:pt x="8128" y="14972"/>
                  </a:lnTo>
                  <a:cubicBezTo>
                    <a:pt x="8508" y="14972"/>
                    <a:pt x="8816" y="14665"/>
                    <a:pt x="8816" y="14285"/>
                  </a:cubicBezTo>
                  <a:lnTo>
                    <a:pt x="8816" y="13292"/>
                  </a:lnTo>
                  <a:cubicBezTo>
                    <a:pt x="9465" y="13144"/>
                    <a:pt x="10085" y="12886"/>
                    <a:pt x="10649" y="12532"/>
                  </a:cubicBezTo>
                  <a:lnTo>
                    <a:pt x="11352" y="13234"/>
                  </a:lnTo>
                  <a:cubicBezTo>
                    <a:pt x="11486" y="13369"/>
                    <a:pt x="11662" y="13436"/>
                    <a:pt x="11838" y="13436"/>
                  </a:cubicBezTo>
                  <a:cubicBezTo>
                    <a:pt x="12013" y="13436"/>
                    <a:pt x="12189" y="13369"/>
                    <a:pt x="12324" y="13234"/>
                  </a:cubicBezTo>
                  <a:lnTo>
                    <a:pt x="13234" y="12325"/>
                  </a:lnTo>
                  <a:cubicBezTo>
                    <a:pt x="13502" y="12057"/>
                    <a:pt x="13502" y="11621"/>
                    <a:pt x="13234" y="11352"/>
                  </a:cubicBezTo>
                  <a:lnTo>
                    <a:pt x="12531" y="10651"/>
                  </a:lnTo>
                  <a:cubicBezTo>
                    <a:pt x="12886" y="10087"/>
                    <a:pt x="13142" y="9467"/>
                    <a:pt x="13291" y="8818"/>
                  </a:cubicBezTo>
                  <a:lnTo>
                    <a:pt x="14283" y="8818"/>
                  </a:lnTo>
                  <a:cubicBezTo>
                    <a:pt x="14663" y="8818"/>
                    <a:pt x="14971" y="8509"/>
                    <a:pt x="14971" y="8129"/>
                  </a:cubicBezTo>
                  <a:lnTo>
                    <a:pt x="14971" y="6843"/>
                  </a:lnTo>
                  <a:cubicBezTo>
                    <a:pt x="14971" y="6463"/>
                    <a:pt x="14663" y="6155"/>
                    <a:pt x="14283" y="6155"/>
                  </a:cubicBezTo>
                  <a:lnTo>
                    <a:pt x="13291" y="6155"/>
                  </a:lnTo>
                  <a:cubicBezTo>
                    <a:pt x="13142" y="5505"/>
                    <a:pt x="12886" y="4886"/>
                    <a:pt x="12531" y="4322"/>
                  </a:cubicBezTo>
                  <a:lnTo>
                    <a:pt x="13234" y="3620"/>
                  </a:lnTo>
                  <a:cubicBezTo>
                    <a:pt x="13502" y="3352"/>
                    <a:pt x="13502" y="2916"/>
                    <a:pt x="13234" y="2648"/>
                  </a:cubicBezTo>
                  <a:lnTo>
                    <a:pt x="12324" y="1738"/>
                  </a:lnTo>
                  <a:cubicBezTo>
                    <a:pt x="12189" y="1604"/>
                    <a:pt x="12013" y="1537"/>
                    <a:pt x="11838" y="1537"/>
                  </a:cubicBezTo>
                  <a:cubicBezTo>
                    <a:pt x="11662" y="1537"/>
                    <a:pt x="11486" y="1604"/>
                    <a:pt x="11352" y="1738"/>
                  </a:cubicBezTo>
                  <a:lnTo>
                    <a:pt x="10649" y="2440"/>
                  </a:lnTo>
                  <a:cubicBezTo>
                    <a:pt x="10086" y="2086"/>
                    <a:pt x="9465" y="1829"/>
                    <a:pt x="8817" y="1681"/>
                  </a:cubicBezTo>
                  <a:lnTo>
                    <a:pt x="8817" y="688"/>
                  </a:lnTo>
                  <a:cubicBezTo>
                    <a:pt x="8816" y="308"/>
                    <a:pt x="8509" y="1"/>
                    <a:pt x="81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34"/>
            <p:cNvSpPr/>
            <p:nvPr/>
          </p:nvSpPr>
          <p:spPr>
            <a:xfrm>
              <a:off x="6011100" y="2278500"/>
              <a:ext cx="374300" cy="374300"/>
            </a:xfrm>
            <a:custGeom>
              <a:rect b="b" l="l" r="r" t="t"/>
              <a:pathLst>
                <a:path extrusionOk="0" h="14972" w="14972">
                  <a:moveTo>
                    <a:pt x="7484" y="4545"/>
                  </a:moveTo>
                  <a:cubicBezTo>
                    <a:pt x="8260" y="4545"/>
                    <a:pt x="9010" y="4852"/>
                    <a:pt x="9565" y="5407"/>
                  </a:cubicBezTo>
                  <a:cubicBezTo>
                    <a:pt x="10190" y="6032"/>
                    <a:pt x="10501" y="6906"/>
                    <a:pt x="10411" y="7786"/>
                  </a:cubicBezTo>
                  <a:cubicBezTo>
                    <a:pt x="10275" y="9162"/>
                    <a:pt x="9162" y="10275"/>
                    <a:pt x="7786" y="10412"/>
                  </a:cubicBezTo>
                  <a:cubicBezTo>
                    <a:pt x="7686" y="10422"/>
                    <a:pt x="7586" y="10427"/>
                    <a:pt x="7487" y="10427"/>
                  </a:cubicBezTo>
                  <a:cubicBezTo>
                    <a:pt x="6711" y="10427"/>
                    <a:pt x="5961" y="10120"/>
                    <a:pt x="5407" y="9565"/>
                  </a:cubicBezTo>
                  <a:cubicBezTo>
                    <a:pt x="4780" y="8940"/>
                    <a:pt x="4470" y="8065"/>
                    <a:pt x="4559" y="7186"/>
                  </a:cubicBezTo>
                  <a:cubicBezTo>
                    <a:pt x="4696" y="5810"/>
                    <a:pt x="5810" y="4697"/>
                    <a:pt x="7186" y="4560"/>
                  </a:cubicBezTo>
                  <a:cubicBezTo>
                    <a:pt x="7285" y="4550"/>
                    <a:pt x="7385" y="4545"/>
                    <a:pt x="7484" y="4545"/>
                  </a:cubicBezTo>
                  <a:close/>
                  <a:moveTo>
                    <a:pt x="6843" y="0"/>
                  </a:moveTo>
                  <a:cubicBezTo>
                    <a:pt x="6463" y="0"/>
                    <a:pt x="6155" y="309"/>
                    <a:pt x="6155" y="689"/>
                  </a:cubicBezTo>
                  <a:lnTo>
                    <a:pt x="6155" y="1680"/>
                  </a:lnTo>
                  <a:cubicBezTo>
                    <a:pt x="5506" y="1829"/>
                    <a:pt x="4886" y="2086"/>
                    <a:pt x="4322" y="2440"/>
                  </a:cubicBezTo>
                  <a:lnTo>
                    <a:pt x="3621" y="1738"/>
                  </a:lnTo>
                  <a:cubicBezTo>
                    <a:pt x="3486" y="1604"/>
                    <a:pt x="3310" y="1537"/>
                    <a:pt x="3134" y="1537"/>
                  </a:cubicBezTo>
                  <a:cubicBezTo>
                    <a:pt x="2958" y="1537"/>
                    <a:pt x="2782" y="1604"/>
                    <a:pt x="2648" y="1738"/>
                  </a:cubicBezTo>
                  <a:lnTo>
                    <a:pt x="1739" y="2648"/>
                  </a:lnTo>
                  <a:cubicBezTo>
                    <a:pt x="1469" y="2916"/>
                    <a:pt x="1469" y="3351"/>
                    <a:pt x="1739" y="3620"/>
                  </a:cubicBezTo>
                  <a:lnTo>
                    <a:pt x="2440" y="4322"/>
                  </a:lnTo>
                  <a:cubicBezTo>
                    <a:pt x="2085" y="4886"/>
                    <a:pt x="1829" y="5506"/>
                    <a:pt x="1681" y="6156"/>
                  </a:cubicBezTo>
                  <a:lnTo>
                    <a:pt x="688" y="6156"/>
                  </a:lnTo>
                  <a:cubicBezTo>
                    <a:pt x="308" y="6156"/>
                    <a:pt x="0" y="6463"/>
                    <a:pt x="1" y="6843"/>
                  </a:cubicBezTo>
                  <a:lnTo>
                    <a:pt x="1" y="8129"/>
                  </a:lnTo>
                  <a:cubicBezTo>
                    <a:pt x="1" y="8508"/>
                    <a:pt x="308" y="8816"/>
                    <a:pt x="688" y="8816"/>
                  </a:cubicBezTo>
                  <a:lnTo>
                    <a:pt x="1681" y="8816"/>
                  </a:lnTo>
                  <a:cubicBezTo>
                    <a:pt x="1829" y="9466"/>
                    <a:pt x="2085" y="10085"/>
                    <a:pt x="2440" y="10650"/>
                  </a:cubicBezTo>
                  <a:lnTo>
                    <a:pt x="1739" y="11352"/>
                  </a:lnTo>
                  <a:cubicBezTo>
                    <a:pt x="1469" y="11621"/>
                    <a:pt x="1469" y="12056"/>
                    <a:pt x="1739" y="12324"/>
                  </a:cubicBezTo>
                  <a:lnTo>
                    <a:pt x="2648" y="13234"/>
                  </a:lnTo>
                  <a:cubicBezTo>
                    <a:pt x="2782" y="13368"/>
                    <a:pt x="2958" y="13435"/>
                    <a:pt x="3134" y="13435"/>
                  </a:cubicBezTo>
                  <a:cubicBezTo>
                    <a:pt x="3310" y="13435"/>
                    <a:pt x="3486" y="13368"/>
                    <a:pt x="3621" y="13234"/>
                  </a:cubicBezTo>
                  <a:lnTo>
                    <a:pt x="4322" y="12532"/>
                  </a:lnTo>
                  <a:cubicBezTo>
                    <a:pt x="4886" y="12886"/>
                    <a:pt x="5506" y="13143"/>
                    <a:pt x="6155" y="13291"/>
                  </a:cubicBezTo>
                  <a:lnTo>
                    <a:pt x="6155" y="14283"/>
                  </a:lnTo>
                  <a:cubicBezTo>
                    <a:pt x="6155" y="14663"/>
                    <a:pt x="6463" y="14972"/>
                    <a:pt x="6843" y="14972"/>
                  </a:cubicBezTo>
                  <a:lnTo>
                    <a:pt x="8129" y="14972"/>
                  </a:lnTo>
                  <a:cubicBezTo>
                    <a:pt x="8509" y="14972"/>
                    <a:pt x="8817" y="14663"/>
                    <a:pt x="8816" y="14283"/>
                  </a:cubicBezTo>
                  <a:lnTo>
                    <a:pt x="8816" y="13291"/>
                  </a:lnTo>
                  <a:cubicBezTo>
                    <a:pt x="9467" y="13143"/>
                    <a:pt x="10086" y="12886"/>
                    <a:pt x="10649" y="12532"/>
                  </a:cubicBezTo>
                  <a:lnTo>
                    <a:pt x="11352" y="13234"/>
                  </a:lnTo>
                  <a:cubicBezTo>
                    <a:pt x="11486" y="13368"/>
                    <a:pt x="11662" y="13435"/>
                    <a:pt x="11838" y="13435"/>
                  </a:cubicBezTo>
                  <a:cubicBezTo>
                    <a:pt x="12014" y="13435"/>
                    <a:pt x="12190" y="13368"/>
                    <a:pt x="12324" y="13234"/>
                  </a:cubicBezTo>
                  <a:lnTo>
                    <a:pt x="13234" y="12324"/>
                  </a:lnTo>
                  <a:cubicBezTo>
                    <a:pt x="13502" y="12056"/>
                    <a:pt x="13502" y="11621"/>
                    <a:pt x="13234" y="11352"/>
                  </a:cubicBezTo>
                  <a:lnTo>
                    <a:pt x="12531" y="10650"/>
                  </a:lnTo>
                  <a:cubicBezTo>
                    <a:pt x="12886" y="10085"/>
                    <a:pt x="13143" y="9466"/>
                    <a:pt x="13291" y="8816"/>
                  </a:cubicBezTo>
                  <a:lnTo>
                    <a:pt x="14283" y="8816"/>
                  </a:lnTo>
                  <a:cubicBezTo>
                    <a:pt x="14663" y="8816"/>
                    <a:pt x="14971" y="8508"/>
                    <a:pt x="14971" y="8129"/>
                  </a:cubicBezTo>
                  <a:lnTo>
                    <a:pt x="14971" y="6843"/>
                  </a:lnTo>
                  <a:cubicBezTo>
                    <a:pt x="14971" y="6463"/>
                    <a:pt x="14663" y="6156"/>
                    <a:pt x="14283" y="6156"/>
                  </a:cubicBezTo>
                  <a:lnTo>
                    <a:pt x="13291" y="6156"/>
                  </a:lnTo>
                  <a:cubicBezTo>
                    <a:pt x="13142" y="5506"/>
                    <a:pt x="12886" y="4886"/>
                    <a:pt x="12531" y="4322"/>
                  </a:cubicBezTo>
                  <a:lnTo>
                    <a:pt x="13234" y="3620"/>
                  </a:lnTo>
                  <a:cubicBezTo>
                    <a:pt x="13502" y="3351"/>
                    <a:pt x="13502" y="2916"/>
                    <a:pt x="13234" y="2648"/>
                  </a:cubicBezTo>
                  <a:lnTo>
                    <a:pt x="12324" y="1738"/>
                  </a:lnTo>
                  <a:cubicBezTo>
                    <a:pt x="12190" y="1604"/>
                    <a:pt x="12014" y="1537"/>
                    <a:pt x="11838" y="1537"/>
                  </a:cubicBezTo>
                  <a:cubicBezTo>
                    <a:pt x="11662" y="1537"/>
                    <a:pt x="11486" y="1604"/>
                    <a:pt x="11352" y="1738"/>
                  </a:cubicBezTo>
                  <a:lnTo>
                    <a:pt x="10649" y="2440"/>
                  </a:lnTo>
                  <a:cubicBezTo>
                    <a:pt x="10086" y="2086"/>
                    <a:pt x="9467" y="1829"/>
                    <a:pt x="8816" y="1680"/>
                  </a:cubicBezTo>
                  <a:lnTo>
                    <a:pt x="8816" y="689"/>
                  </a:lnTo>
                  <a:cubicBezTo>
                    <a:pt x="8816" y="309"/>
                    <a:pt x="8509" y="0"/>
                    <a:pt x="81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34"/>
            <p:cNvSpPr/>
            <p:nvPr/>
          </p:nvSpPr>
          <p:spPr>
            <a:xfrm>
              <a:off x="3567575" y="286800"/>
              <a:ext cx="191725" cy="191675"/>
            </a:xfrm>
            <a:custGeom>
              <a:rect b="b" l="l" r="r" t="t"/>
              <a:pathLst>
                <a:path extrusionOk="0" h="7667" w="7669">
                  <a:moveTo>
                    <a:pt x="3838" y="2327"/>
                  </a:moveTo>
                  <a:cubicBezTo>
                    <a:pt x="4717" y="2327"/>
                    <a:pt x="5425" y="3089"/>
                    <a:pt x="5333" y="3986"/>
                  </a:cubicBezTo>
                  <a:cubicBezTo>
                    <a:pt x="5263" y="4692"/>
                    <a:pt x="4693" y="5262"/>
                    <a:pt x="3988" y="5331"/>
                  </a:cubicBezTo>
                  <a:cubicBezTo>
                    <a:pt x="3935" y="5337"/>
                    <a:pt x="3883" y="5339"/>
                    <a:pt x="3832" y="5339"/>
                  </a:cubicBezTo>
                  <a:cubicBezTo>
                    <a:pt x="2952" y="5339"/>
                    <a:pt x="2244" y="4576"/>
                    <a:pt x="2336" y="3679"/>
                  </a:cubicBezTo>
                  <a:cubicBezTo>
                    <a:pt x="2405" y="2974"/>
                    <a:pt x="2976" y="2405"/>
                    <a:pt x="3681" y="2335"/>
                  </a:cubicBezTo>
                  <a:cubicBezTo>
                    <a:pt x="3734" y="2330"/>
                    <a:pt x="3786" y="2327"/>
                    <a:pt x="3838" y="2327"/>
                  </a:cubicBezTo>
                  <a:close/>
                  <a:moveTo>
                    <a:pt x="3503" y="0"/>
                  </a:moveTo>
                  <a:cubicBezTo>
                    <a:pt x="3310" y="0"/>
                    <a:pt x="3153" y="158"/>
                    <a:pt x="3153" y="351"/>
                  </a:cubicBezTo>
                  <a:lnTo>
                    <a:pt x="3153" y="859"/>
                  </a:lnTo>
                  <a:cubicBezTo>
                    <a:pt x="2821" y="936"/>
                    <a:pt x="2503" y="1067"/>
                    <a:pt x="2214" y="1249"/>
                  </a:cubicBezTo>
                  <a:lnTo>
                    <a:pt x="1855" y="890"/>
                  </a:lnTo>
                  <a:cubicBezTo>
                    <a:pt x="1786" y="821"/>
                    <a:pt x="1696" y="787"/>
                    <a:pt x="1606" y="787"/>
                  </a:cubicBezTo>
                  <a:cubicBezTo>
                    <a:pt x="1516" y="787"/>
                    <a:pt x="1426" y="821"/>
                    <a:pt x="1357" y="890"/>
                  </a:cubicBezTo>
                  <a:lnTo>
                    <a:pt x="891" y="1355"/>
                  </a:lnTo>
                  <a:cubicBezTo>
                    <a:pt x="754" y="1493"/>
                    <a:pt x="754" y="1717"/>
                    <a:pt x="891" y="1853"/>
                  </a:cubicBezTo>
                  <a:lnTo>
                    <a:pt x="1251" y="2212"/>
                  </a:lnTo>
                  <a:cubicBezTo>
                    <a:pt x="1069" y="2502"/>
                    <a:pt x="938" y="2819"/>
                    <a:pt x="861" y="3151"/>
                  </a:cubicBezTo>
                  <a:lnTo>
                    <a:pt x="353" y="3151"/>
                  </a:lnTo>
                  <a:cubicBezTo>
                    <a:pt x="159" y="3151"/>
                    <a:pt x="1" y="3309"/>
                    <a:pt x="1" y="3504"/>
                  </a:cubicBezTo>
                  <a:lnTo>
                    <a:pt x="1" y="4163"/>
                  </a:lnTo>
                  <a:cubicBezTo>
                    <a:pt x="1" y="4356"/>
                    <a:pt x="159" y="4514"/>
                    <a:pt x="353" y="4514"/>
                  </a:cubicBezTo>
                  <a:lnTo>
                    <a:pt x="861" y="4514"/>
                  </a:lnTo>
                  <a:cubicBezTo>
                    <a:pt x="938" y="4847"/>
                    <a:pt x="1069" y="5165"/>
                    <a:pt x="1250" y="5453"/>
                  </a:cubicBezTo>
                  <a:lnTo>
                    <a:pt x="891" y="5812"/>
                  </a:lnTo>
                  <a:cubicBezTo>
                    <a:pt x="753" y="5950"/>
                    <a:pt x="753" y="6172"/>
                    <a:pt x="891" y="6310"/>
                  </a:cubicBezTo>
                  <a:lnTo>
                    <a:pt x="1356" y="6776"/>
                  </a:lnTo>
                  <a:cubicBezTo>
                    <a:pt x="1425" y="6845"/>
                    <a:pt x="1515" y="6879"/>
                    <a:pt x="1606" y="6879"/>
                  </a:cubicBezTo>
                  <a:cubicBezTo>
                    <a:pt x="1696" y="6879"/>
                    <a:pt x="1786" y="6845"/>
                    <a:pt x="1854" y="6776"/>
                  </a:cubicBezTo>
                  <a:lnTo>
                    <a:pt x="2213" y="6417"/>
                  </a:lnTo>
                  <a:cubicBezTo>
                    <a:pt x="2503" y="6598"/>
                    <a:pt x="2820" y="6730"/>
                    <a:pt x="3152" y="6806"/>
                  </a:cubicBezTo>
                  <a:lnTo>
                    <a:pt x="3152" y="7314"/>
                  </a:lnTo>
                  <a:cubicBezTo>
                    <a:pt x="3152" y="7508"/>
                    <a:pt x="3310" y="7666"/>
                    <a:pt x="3504" y="7666"/>
                  </a:cubicBezTo>
                  <a:lnTo>
                    <a:pt x="4164" y="7666"/>
                  </a:lnTo>
                  <a:cubicBezTo>
                    <a:pt x="4358" y="7666"/>
                    <a:pt x="4515" y="7508"/>
                    <a:pt x="4515" y="7314"/>
                  </a:cubicBezTo>
                  <a:lnTo>
                    <a:pt x="4515" y="6806"/>
                  </a:lnTo>
                  <a:cubicBezTo>
                    <a:pt x="4847" y="6730"/>
                    <a:pt x="5165" y="6598"/>
                    <a:pt x="5454" y="6417"/>
                  </a:cubicBezTo>
                  <a:lnTo>
                    <a:pt x="5813" y="6776"/>
                  </a:lnTo>
                  <a:cubicBezTo>
                    <a:pt x="5882" y="6845"/>
                    <a:pt x="5972" y="6879"/>
                    <a:pt x="6062" y="6879"/>
                  </a:cubicBezTo>
                  <a:cubicBezTo>
                    <a:pt x="6152" y="6879"/>
                    <a:pt x="6242" y="6845"/>
                    <a:pt x="6311" y="6776"/>
                  </a:cubicBezTo>
                  <a:lnTo>
                    <a:pt x="6777" y="6310"/>
                  </a:lnTo>
                  <a:cubicBezTo>
                    <a:pt x="6914" y="6173"/>
                    <a:pt x="6914" y="5950"/>
                    <a:pt x="6777" y="5812"/>
                  </a:cubicBezTo>
                  <a:lnTo>
                    <a:pt x="6418" y="5453"/>
                  </a:lnTo>
                  <a:cubicBezTo>
                    <a:pt x="6599" y="5165"/>
                    <a:pt x="6730" y="4847"/>
                    <a:pt x="6807" y="4514"/>
                  </a:cubicBezTo>
                  <a:lnTo>
                    <a:pt x="7316" y="4514"/>
                  </a:lnTo>
                  <a:cubicBezTo>
                    <a:pt x="7510" y="4514"/>
                    <a:pt x="7668" y="4357"/>
                    <a:pt x="7668" y="4162"/>
                  </a:cubicBezTo>
                  <a:lnTo>
                    <a:pt x="7668" y="3504"/>
                  </a:lnTo>
                  <a:cubicBezTo>
                    <a:pt x="7668" y="3309"/>
                    <a:pt x="7510" y="3151"/>
                    <a:pt x="7316" y="3151"/>
                  </a:cubicBezTo>
                  <a:lnTo>
                    <a:pt x="6808" y="3151"/>
                  </a:lnTo>
                  <a:cubicBezTo>
                    <a:pt x="6732" y="2819"/>
                    <a:pt x="6600" y="2502"/>
                    <a:pt x="6419" y="2212"/>
                  </a:cubicBezTo>
                  <a:lnTo>
                    <a:pt x="6778" y="1853"/>
                  </a:lnTo>
                  <a:cubicBezTo>
                    <a:pt x="6915" y="1717"/>
                    <a:pt x="6915" y="1493"/>
                    <a:pt x="6778" y="1355"/>
                  </a:cubicBezTo>
                  <a:lnTo>
                    <a:pt x="6312" y="889"/>
                  </a:lnTo>
                  <a:cubicBezTo>
                    <a:pt x="6243" y="821"/>
                    <a:pt x="6153" y="787"/>
                    <a:pt x="6063" y="787"/>
                  </a:cubicBezTo>
                  <a:cubicBezTo>
                    <a:pt x="5973" y="787"/>
                    <a:pt x="5883" y="821"/>
                    <a:pt x="5814" y="889"/>
                  </a:cubicBezTo>
                  <a:lnTo>
                    <a:pt x="5455" y="1248"/>
                  </a:lnTo>
                  <a:cubicBezTo>
                    <a:pt x="5167" y="1067"/>
                    <a:pt x="4848" y="936"/>
                    <a:pt x="4516" y="859"/>
                  </a:cubicBezTo>
                  <a:lnTo>
                    <a:pt x="4516" y="351"/>
                  </a:lnTo>
                  <a:cubicBezTo>
                    <a:pt x="4516" y="158"/>
                    <a:pt x="4359" y="0"/>
                    <a:pt x="4166" y="0"/>
                  </a:cubicBezTo>
                  <a:cubicBezTo>
                    <a:pt x="4165" y="0"/>
                    <a:pt x="4164" y="0"/>
                    <a:pt x="4164" y="0"/>
                  </a:cubicBezTo>
                  <a:lnTo>
                    <a:pt x="3505" y="0"/>
                  </a:lnTo>
                  <a:cubicBezTo>
                    <a:pt x="3505" y="0"/>
                    <a:pt x="3504" y="0"/>
                    <a:pt x="35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34"/>
            <p:cNvSpPr/>
            <p:nvPr/>
          </p:nvSpPr>
          <p:spPr>
            <a:xfrm>
              <a:off x="2171325" y="616825"/>
              <a:ext cx="1481975" cy="933075"/>
            </a:xfrm>
            <a:custGeom>
              <a:rect b="b" l="l" r="r" t="t"/>
              <a:pathLst>
                <a:path extrusionOk="0" h="37323" w="59279">
                  <a:moveTo>
                    <a:pt x="3952" y="1"/>
                  </a:moveTo>
                  <a:cubicBezTo>
                    <a:pt x="1779" y="1"/>
                    <a:pt x="1" y="1779"/>
                    <a:pt x="1" y="3953"/>
                  </a:cubicBezTo>
                  <a:lnTo>
                    <a:pt x="1" y="25468"/>
                  </a:lnTo>
                  <a:cubicBezTo>
                    <a:pt x="1" y="27641"/>
                    <a:pt x="1779" y="29419"/>
                    <a:pt x="3952" y="29419"/>
                  </a:cubicBezTo>
                  <a:lnTo>
                    <a:pt x="46858" y="29419"/>
                  </a:lnTo>
                  <a:lnTo>
                    <a:pt x="59278" y="37323"/>
                  </a:lnTo>
                  <a:lnTo>
                    <a:pt x="53569" y="29419"/>
                  </a:lnTo>
                  <a:cubicBezTo>
                    <a:pt x="55743" y="29419"/>
                    <a:pt x="57521" y="27641"/>
                    <a:pt x="57521" y="25468"/>
                  </a:cubicBezTo>
                  <a:lnTo>
                    <a:pt x="57521" y="3953"/>
                  </a:lnTo>
                  <a:cubicBezTo>
                    <a:pt x="57521" y="1779"/>
                    <a:pt x="55743" y="1"/>
                    <a:pt x="535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34"/>
            <p:cNvSpPr/>
            <p:nvPr/>
          </p:nvSpPr>
          <p:spPr>
            <a:xfrm>
              <a:off x="2458200" y="902225"/>
              <a:ext cx="125525" cy="120775"/>
            </a:xfrm>
            <a:custGeom>
              <a:rect b="b" l="l" r="r" t="t"/>
              <a:pathLst>
                <a:path extrusionOk="0" h="4831" w="5021">
                  <a:moveTo>
                    <a:pt x="2607" y="0"/>
                  </a:moveTo>
                  <a:cubicBezTo>
                    <a:pt x="1978" y="0"/>
                    <a:pt x="1360" y="246"/>
                    <a:pt x="898" y="707"/>
                  </a:cubicBezTo>
                  <a:cubicBezTo>
                    <a:pt x="208" y="1398"/>
                    <a:pt x="1" y="2437"/>
                    <a:pt x="374" y="3339"/>
                  </a:cubicBezTo>
                  <a:cubicBezTo>
                    <a:pt x="748" y="4242"/>
                    <a:pt x="1629" y="4830"/>
                    <a:pt x="2605" y="4830"/>
                  </a:cubicBezTo>
                  <a:cubicBezTo>
                    <a:pt x="3939" y="4830"/>
                    <a:pt x="5020" y="3749"/>
                    <a:pt x="5021" y="2416"/>
                  </a:cubicBezTo>
                  <a:cubicBezTo>
                    <a:pt x="5021" y="1439"/>
                    <a:pt x="4432" y="558"/>
                    <a:pt x="3530" y="184"/>
                  </a:cubicBezTo>
                  <a:cubicBezTo>
                    <a:pt x="3231" y="60"/>
                    <a:pt x="2918" y="0"/>
                    <a:pt x="2607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34"/>
            <p:cNvSpPr/>
            <p:nvPr/>
          </p:nvSpPr>
          <p:spPr>
            <a:xfrm>
              <a:off x="2814950" y="902225"/>
              <a:ext cx="125550" cy="120775"/>
            </a:xfrm>
            <a:custGeom>
              <a:rect b="b" l="l" r="r" t="t"/>
              <a:pathLst>
                <a:path extrusionOk="0" h="4831" w="5022">
                  <a:moveTo>
                    <a:pt x="2607" y="0"/>
                  </a:moveTo>
                  <a:cubicBezTo>
                    <a:pt x="1978" y="0"/>
                    <a:pt x="1360" y="246"/>
                    <a:pt x="899" y="707"/>
                  </a:cubicBezTo>
                  <a:cubicBezTo>
                    <a:pt x="207" y="1398"/>
                    <a:pt x="1" y="2437"/>
                    <a:pt x="375" y="3339"/>
                  </a:cubicBezTo>
                  <a:cubicBezTo>
                    <a:pt x="748" y="4242"/>
                    <a:pt x="1629" y="4830"/>
                    <a:pt x="2606" y="4830"/>
                  </a:cubicBezTo>
                  <a:cubicBezTo>
                    <a:pt x="3939" y="4830"/>
                    <a:pt x="5020" y="3749"/>
                    <a:pt x="5020" y="2416"/>
                  </a:cubicBezTo>
                  <a:cubicBezTo>
                    <a:pt x="5021" y="1439"/>
                    <a:pt x="4433" y="558"/>
                    <a:pt x="3530" y="184"/>
                  </a:cubicBezTo>
                  <a:cubicBezTo>
                    <a:pt x="3232" y="60"/>
                    <a:pt x="2918" y="0"/>
                    <a:pt x="2607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34"/>
            <p:cNvSpPr/>
            <p:nvPr/>
          </p:nvSpPr>
          <p:spPr>
            <a:xfrm>
              <a:off x="3171725" y="902225"/>
              <a:ext cx="125525" cy="120775"/>
            </a:xfrm>
            <a:custGeom>
              <a:rect b="b" l="l" r="r" t="t"/>
              <a:pathLst>
                <a:path extrusionOk="0" h="4831" w="5021">
                  <a:moveTo>
                    <a:pt x="2607" y="0"/>
                  </a:moveTo>
                  <a:cubicBezTo>
                    <a:pt x="1978" y="0"/>
                    <a:pt x="1360" y="246"/>
                    <a:pt x="898" y="707"/>
                  </a:cubicBezTo>
                  <a:cubicBezTo>
                    <a:pt x="207" y="1398"/>
                    <a:pt x="0" y="2437"/>
                    <a:pt x="374" y="3339"/>
                  </a:cubicBezTo>
                  <a:cubicBezTo>
                    <a:pt x="748" y="4242"/>
                    <a:pt x="1628" y="4830"/>
                    <a:pt x="2606" y="4830"/>
                  </a:cubicBezTo>
                  <a:cubicBezTo>
                    <a:pt x="3939" y="4830"/>
                    <a:pt x="5020" y="3749"/>
                    <a:pt x="5020" y="2416"/>
                  </a:cubicBezTo>
                  <a:cubicBezTo>
                    <a:pt x="5020" y="1439"/>
                    <a:pt x="4433" y="558"/>
                    <a:pt x="3530" y="184"/>
                  </a:cubicBezTo>
                  <a:cubicBezTo>
                    <a:pt x="3232" y="60"/>
                    <a:pt x="2918" y="0"/>
                    <a:pt x="2607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3" name="Google Shape;1023;p34"/>
          <p:cNvGrpSpPr/>
          <p:nvPr/>
        </p:nvGrpSpPr>
        <p:grpSpPr>
          <a:xfrm>
            <a:off x="6031075" y="2510707"/>
            <a:ext cx="2661197" cy="2177198"/>
            <a:chOff x="449250" y="238125"/>
            <a:chExt cx="6401725" cy="5237425"/>
          </a:xfrm>
        </p:grpSpPr>
        <p:sp>
          <p:nvSpPr>
            <p:cNvPr id="1024" name="Google Shape;1024;p34"/>
            <p:cNvSpPr/>
            <p:nvPr/>
          </p:nvSpPr>
          <p:spPr>
            <a:xfrm>
              <a:off x="449250" y="238125"/>
              <a:ext cx="6401725" cy="4867000"/>
            </a:xfrm>
            <a:custGeom>
              <a:rect b="b" l="l" r="r" t="t"/>
              <a:pathLst>
                <a:path extrusionOk="0" h="194680" w="256069">
                  <a:moveTo>
                    <a:pt x="156176" y="0"/>
                  </a:moveTo>
                  <a:cubicBezTo>
                    <a:pt x="145518" y="0"/>
                    <a:pt x="132819" y="2041"/>
                    <a:pt x="117347" y="7037"/>
                  </a:cubicBezTo>
                  <a:cubicBezTo>
                    <a:pt x="73919" y="21063"/>
                    <a:pt x="72529" y="47320"/>
                    <a:pt x="39520" y="50959"/>
                  </a:cubicBezTo>
                  <a:cubicBezTo>
                    <a:pt x="6511" y="54598"/>
                    <a:pt x="0" y="81018"/>
                    <a:pt x="20457" y="107280"/>
                  </a:cubicBezTo>
                  <a:cubicBezTo>
                    <a:pt x="40914" y="133541"/>
                    <a:pt x="34389" y="155948"/>
                    <a:pt x="53883" y="173479"/>
                  </a:cubicBezTo>
                  <a:cubicBezTo>
                    <a:pt x="53883" y="173479"/>
                    <a:pt x="75463" y="194395"/>
                    <a:pt x="109332" y="194677"/>
                  </a:cubicBezTo>
                  <a:cubicBezTo>
                    <a:pt x="109494" y="194679"/>
                    <a:pt x="109655" y="194679"/>
                    <a:pt x="109816" y="194679"/>
                  </a:cubicBezTo>
                  <a:cubicBezTo>
                    <a:pt x="143285" y="194679"/>
                    <a:pt x="152002" y="165455"/>
                    <a:pt x="163781" y="160161"/>
                  </a:cubicBezTo>
                  <a:cubicBezTo>
                    <a:pt x="165889" y="159213"/>
                    <a:pt x="168046" y="158833"/>
                    <a:pt x="170310" y="158833"/>
                  </a:cubicBezTo>
                  <a:cubicBezTo>
                    <a:pt x="179462" y="158833"/>
                    <a:pt x="190378" y="165035"/>
                    <a:pt x="206960" y="165035"/>
                  </a:cubicBezTo>
                  <a:cubicBezTo>
                    <a:pt x="209318" y="165035"/>
                    <a:pt x="211790" y="164910"/>
                    <a:pt x="214388" y="164623"/>
                  </a:cubicBezTo>
                  <a:cubicBezTo>
                    <a:pt x="239780" y="161824"/>
                    <a:pt x="256069" y="123080"/>
                    <a:pt x="238166" y="100552"/>
                  </a:cubicBezTo>
                  <a:cubicBezTo>
                    <a:pt x="220263" y="78026"/>
                    <a:pt x="194362" y="68431"/>
                    <a:pt x="196727" y="54917"/>
                  </a:cubicBezTo>
                  <a:cubicBezTo>
                    <a:pt x="199092" y="41401"/>
                    <a:pt x="214197" y="26885"/>
                    <a:pt x="198277" y="14582"/>
                  </a:cubicBezTo>
                  <a:cubicBezTo>
                    <a:pt x="188030" y="6662"/>
                    <a:pt x="175435" y="0"/>
                    <a:pt x="156176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34"/>
            <p:cNvSpPr/>
            <p:nvPr/>
          </p:nvSpPr>
          <p:spPr>
            <a:xfrm>
              <a:off x="654175" y="1408900"/>
              <a:ext cx="2934500" cy="1237575"/>
            </a:xfrm>
            <a:custGeom>
              <a:rect b="b" l="l" r="r" t="t"/>
              <a:pathLst>
                <a:path extrusionOk="0" h="49503" w="117380">
                  <a:moveTo>
                    <a:pt x="117379" y="0"/>
                  </a:moveTo>
                  <a:lnTo>
                    <a:pt x="819" y="28131"/>
                  </a:lnTo>
                  <a:lnTo>
                    <a:pt x="819" y="28131"/>
                  </a:lnTo>
                  <a:cubicBezTo>
                    <a:pt x="0" y="34609"/>
                    <a:pt x="1478" y="41924"/>
                    <a:pt x="5269" y="49502"/>
                  </a:cubicBezTo>
                  <a:lnTo>
                    <a:pt x="5269" y="49502"/>
                  </a:lnTo>
                  <a:lnTo>
                    <a:pt x="1173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34"/>
            <p:cNvSpPr/>
            <p:nvPr/>
          </p:nvSpPr>
          <p:spPr>
            <a:xfrm>
              <a:off x="1359925" y="1527750"/>
              <a:ext cx="2324375" cy="2834650"/>
            </a:xfrm>
            <a:custGeom>
              <a:rect b="b" l="l" r="r" t="t"/>
              <a:pathLst>
                <a:path extrusionOk="0" h="113386" w="92975">
                  <a:moveTo>
                    <a:pt x="92975" y="1"/>
                  </a:moveTo>
                  <a:lnTo>
                    <a:pt x="1" y="88441"/>
                  </a:lnTo>
                  <a:cubicBezTo>
                    <a:pt x="2765" y="97462"/>
                    <a:pt x="5000" y="105799"/>
                    <a:pt x="10063" y="113385"/>
                  </a:cubicBezTo>
                  <a:lnTo>
                    <a:pt x="10063" y="113385"/>
                  </a:lnTo>
                  <a:lnTo>
                    <a:pt x="929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34"/>
            <p:cNvSpPr/>
            <p:nvPr/>
          </p:nvSpPr>
          <p:spPr>
            <a:xfrm>
              <a:off x="1872225" y="1564700"/>
              <a:ext cx="1879600" cy="3395675"/>
            </a:xfrm>
            <a:custGeom>
              <a:rect b="b" l="l" r="r" t="t"/>
              <a:pathLst>
                <a:path extrusionOk="0" h="135827" w="75184">
                  <a:moveTo>
                    <a:pt x="75183" y="1"/>
                  </a:moveTo>
                  <a:lnTo>
                    <a:pt x="1" y="123012"/>
                  </a:lnTo>
                  <a:cubicBezTo>
                    <a:pt x="3990" y="126184"/>
                    <a:pt x="11779" y="131640"/>
                    <a:pt x="22564" y="135827"/>
                  </a:cubicBezTo>
                  <a:lnTo>
                    <a:pt x="751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34"/>
            <p:cNvSpPr/>
            <p:nvPr/>
          </p:nvSpPr>
          <p:spPr>
            <a:xfrm>
              <a:off x="847450" y="1296475"/>
              <a:ext cx="2719600" cy="460775"/>
            </a:xfrm>
            <a:custGeom>
              <a:rect b="b" l="l" r="r" t="t"/>
              <a:pathLst>
                <a:path extrusionOk="0" h="18431" w="108784">
                  <a:moveTo>
                    <a:pt x="47015" y="0"/>
                  </a:moveTo>
                  <a:cubicBezTo>
                    <a:pt x="40751" y="4314"/>
                    <a:pt x="33637" y="7517"/>
                    <a:pt x="23592" y="8625"/>
                  </a:cubicBezTo>
                  <a:cubicBezTo>
                    <a:pt x="12986" y="9794"/>
                    <a:pt x="5121" y="13318"/>
                    <a:pt x="1" y="18431"/>
                  </a:cubicBezTo>
                  <a:lnTo>
                    <a:pt x="108783" y="1544"/>
                  </a:lnTo>
                  <a:lnTo>
                    <a:pt x="470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34"/>
            <p:cNvSpPr/>
            <p:nvPr/>
          </p:nvSpPr>
          <p:spPr>
            <a:xfrm>
              <a:off x="2799325" y="1582900"/>
              <a:ext cx="1027275" cy="3522225"/>
            </a:xfrm>
            <a:custGeom>
              <a:rect b="b" l="l" r="r" t="t"/>
              <a:pathLst>
                <a:path extrusionOk="0" h="140889" w="41091">
                  <a:moveTo>
                    <a:pt x="41090" y="0"/>
                  </a:moveTo>
                  <a:lnTo>
                    <a:pt x="0" y="139320"/>
                  </a:lnTo>
                  <a:cubicBezTo>
                    <a:pt x="4769" y="140258"/>
                    <a:pt x="9888" y="140841"/>
                    <a:pt x="15329" y="140886"/>
                  </a:cubicBezTo>
                  <a:cubicBezTo>
                    <a:pt x="15489" y="140888"/>
                    <a:pt x="15648" y="140888"/>
                    <a:pt x="15807" y="140888"/>
                  </a:cubicBezTo>
                  <a:cubicBezTo>
                    <a:pt x="19473" y="140888"/>
                    <a:pt x="22841" y="140535"/>
                    <a:pt x="25951" y="139903"/>
                  </a:cubicBezTo>
                  <a:lnTo>
                    <a:pt x="410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34"/>
            <p:cNvSpPr/>
            <p:nvPr/>
          </p:nvSpPr>
          <p:spPr>
            <a:xfrm>
              <a:off x="964550" y="1474650"/>
              <a:ext cx="2664100" cy="1922400"/>
            </a:xfrm>
            <a:custGeom>
              <a:rect b="b" l="l" r="r" t="t"/>
              <a:pathLst>
                <a:path extrusionOk="0" h="76896" w="106564">
                  <a:moveTo>
                    <a:pt x="106564" y="0"/>
                  </a:moveTo>
                  <a:lnTo>
                    <a:pt x="1" y="58023"/>
                  </a:lnTo>
                  <a:cubicBezTo>
                    <a:pt x="5061" y="64558"/>
                    <a:pt x="8458" y="70854"/>
                    <a:pt x="11006" y="76896"/>
                  </a:cubicBezTo>
                  <a:lnTo>
                    <a:pt x="1065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34"/>
            <p:cNvSpPr/>
            <p:nvPr/>
          </p:nvSpPr>
          <p:spPr>
            <a:xfrm>
              <a:off x="4043050" y="1519500"/>
              <a:ext cx="2147875" cy="2844425"/>
            </a:xfrm>
            <a:custGeom>
              <a:rect b="b" l="l" r="r" t="t"/>
              <a:pathLst>
                <a:path extrusionOk="0" h="113777" w="85915">
                  <a:moveTo>
                    <a:pt x="1" y="0"/>
                  </a:moveTo>
                  <a:lnTo>
                    <a:pt x="61944" y="113764"/>
                  </a:lnTo>
                  <a:cubicBezTo>
                    <a:pt x="62372" y="113772"/>
                    <a:pt x="62799" y="113776"/>
                    <a:pt x="63227" y="113776"/>
                  </a:cubicBezTo>
                  <a:cubicBezTo>
                    <a:pt x="65702" y="113776"/>
                    <a:pt x="68175" y="113640"/>
                    <a:pt x="70636" y="113368"/>
                  </a:cubicBezTo>
                  <a:cubicBezTo>
                    <a:pt x="76268" y="112747"/>
                    <a:pt x="81452" y="110354"/>
                    <a:pt x="85915" y="10676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34"/>
            <p:cNvSpPr/>
            <p:nvPr/>
          </p:nvSpPr>
          <p:spPr>
            <a:xfrm>
              <a:off x="4096200" y="1463850"/>
              <a:ext cx="2502050" cy="2449625"/>
            </a:xfrm>
            <a:custGeom>
              <a:rect b="b" l="l" r="r" t="t"/>
              <a:pathLst>
                <a:path extrusionOk="0" h="97985" w="100082">
                  <a:moveTo>
                    <a:pt x="1" y="0"/>
                  </a:moveTo>
                  <a:lnTo>
                    <a:pt x="93205" y="97984"/>
                  </a:lnTo>
                  <a:cubicBezTo>
                    <a:pt x="97609" y="90591"/>
                    <a:pt x="100081" y="81711"/>
                    <a:pt x="99830" y="7300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34"/>
            <p:cNvSpPr/>
            <p:nvPr/>
          </p:nvSpPr>
          <p:spPr>
            <a:xfrm>
              <a:off x="4133125" y="1396325"/>
              <a:ext cx="2311975" cy="1413025"/>
            </a:xfrm>
            <a:custGeom>
              <a:rect b="b" l="l" r="r" t="t"/>
              <a:pathLst>
                <a:path extrusionOk="0" h="56521" w="92479">
                  <a:moveTo>
                    <a:pt x="0" y="1"/>
                  </a:moveTo>
                  <a:lnTo>
                    <a:pt x="92479" y="56521"/>
                  </a:lnTo>
                  <a:cubicBezTo>
                    <a:pt x="91960" y="55739"/>
                    <a:pt x="91403" y="54974"/>
                    <a:pt x="90811" y="54224"/>
                  </a:cubicBezTo>
                  <a:cubicBezTo>
                    <a:pt x="78816" y="39131"/>
                    <a:pt x="63231" y="29844"/>
                    <a:pt x="54962" y="2129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34"/>
            <p:cNvSpPr/>
            <p:nvPr/>
          </p:nvSpPr>
          <p:spPr>
            <a:xfrm>
              <a:off x="4151325" y="1321550"/>
              <a:ext cx="1260400" cy="358000"/>
            </a:xfrm>
            <a:custGeom>
              <a:rect b="b" l="l" r="r" t="t"/>
              <a:pathLst>
                <a:path extrusionOk="0" h="14320" w="50416">
                  <a:moveTo>
                    <a:pt x="0" y="1"/>
                  </a:moveTo>
                  <a:lnTo>
                    <a:pt x="48550" y="14320"/>
                  </a:lnTo>
                  <a:cubicBezTo>
                    <a:pt x="48454" y="13406"/>
                    <a:pt x="48486" y="12483"/>
                    <a:pt x="48644" y="11580"/>
                  </a:cubicBezTo>
                  <a:cubicBezTo>
                    <a:pt x="48999" y="9557"/>
                    <a:pt x="49638" y="7512"/>
                    <a:pt x="50416" y="545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34"/>
            <p:cNvSpPr/>
            <p:nvPr/>
          </p:nvSpPr>
          <p:spPr>
            <a:xfrm>
              <a:off x="3819750" y="1581100"/>
              <a:ext cx="523450" cy="3350000"/>
            </a:xfrm>
            <a:custGeom>
              <a:rect b="b" l="l" r="r" t="t"/>
              <a:pathLst>
                <a:path extrusionOk="0" h="134000" w="20938">
                  <a:moveTo>
                    <a:pt x="3350" y="1"/>
                  </a:moveTo>
                  <a:lnTo>
                    <a:pt x="0" y="133999"/>
                  </a:lnTo>
                  <a:cubicBezTo>
                    <a:pt x="9434" y="128035"/>
                    <a:pt x="15537" y="119459"/>
                    <a:pt x="20937" y="113297"/>
                  </a:cubicBezTo>
                  <a:lnTo>
                    <a:pt x="33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34"/>
            <p:cNvSpPr/>
            <p:nvPr/>
          </p:nvSpPr>
          <p:spPr>
            <a:xfrm>
              <a:off x="2249600" y="932000"/>
              <a:ext cx="1315650" cy="326150"/>
            </a:xfrm>
            <a:custGeom>
              <a:rect b="b" l="l" r="r" t="t"/>
              <a:pathLst>
                <a:path extrusionOk="0" h="13046" w="52626">
                  <a:moveTo>
                    <a:pt x="8392" y="0"/>
                  </a:moveTo>
                  <a:cubicBezTo>
                    <a:pt x="5426" y="2517"/>
                    <a:pt x="2693" y="4997"/>
                    <a:pt x="0" y="7351"/>
                  </a:cubicBezTo>
                  <a:lnTo>
                    <a:pt x="52625" y="13045"/>
                  </a:lnTo>
                  <a:lnTo>
                    <a:pt x="83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34"/>
            <p:cNvSpPr/>
            <p:nvPr/>
          </p:nvSpPr>
          <p:spPr>
            <a:xfrm>
              <a:off x="3977350" y="1559475"/>
              <a:ext cx="1214650" cy="2750925"/>
            </a:xfrm>
            <a:custGeom>
              <a:rect b="b" l="l" r="r" t="t"/>
              <a:pathLst>
                <a:path extrusionOk="0" h="110037" w="48586">
                  <a:moveTo>
                    <a:pt x="0" y="1"/>
                  </a:moveTo>
                  <a:lnTo>
                    <a:pt x="25662" y="106338"/>
                  </a:lnTo>
                  <a:cubicBezTo>
                    <a:pt x="26816" y="106095"/>
                    <a:pt x="27991" y="105987"/>
                    <a:pt x="29198" y="105987"/>
                  </a:cubicBezTo>
                  <a:cubicBezTo>
                    <a:pt x="34728" y="105987"/>
                    <a:pt x="40906" y="108245"/>
                    <a:pt x="48586" y="11003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34"/>
            <p:cNvSpPr/>
            <p:nvPr/>
          </p:nvSpPr>
          <p:spPr>
            <a:xfrm>
              <a:off x="3460800" y="355375"/>
              <a:ext cx="278450" cy="664850"/>
            </a:xfrm>
            <a:custGeom>
              <a:rect b="b" l="l" r="r" t="t"/>
              <a:pathLst>
                <a:path extrusionOk="0" h="26594" w="11138">
                  <a:moveTo>
                    <a:pt x="4720" y="1"/>
                  </a:moveTo>
                  <a:cubicBezTo>
                    <a:pt x="3178" y="425"/>
                    <a:pt x="1604" y="881"/>
                    <a:pt x="1" y="1372"/>
                  </a:cubicBezTo>
                  <a:lnTo>
                    <a:pt x="11138" y="26593"/>
                  </a:lnTo>
                  <a:lnTo>
                    <a:pt x="47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34"/>
            <p:cNvSpPr/>
            <p:nvPr/>
          </p:nvSpPr>
          <p:spPr>
            <a:xfrm>
              <a:off x="4127900" y="605050"/>
              <a:ext cx="1443000" cy="565750"/>
            </a:xfrm>
            <a:custGeom>
              <a:rect b="b" l="l" r="r" t="t"/>
              <a:pathLst>
                <a:path extrusionOk="0" h="22630" w="57720">
                  <a:moveTo>
                    <a:pt x="51250" y="1"/>
                  </a:moveTo>
                  <a:lnTo>
                    <a:pt x="0" y="22630"/>
                  </a:lnTo>
                  <a:lnTo>
                    <a:pt x="57720" y="8700"/>
                  </a:lnTo>
                  <a:cubicBezTo>
                    <a:pt x="56818" y="5712"/>
                    <a:pt x="54832" y="2799"/>
                    <a:pt x="512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34"/>
            <p:cNvSpPr/>
            <p:nvPr/>
          </p:nvSpPr>
          <p:spPr>
            <a:xfrm>
              <a:off x="4149525" y="1023150"/>
              <a:ext cx="1426900" cy="254950"/>
            </a:xfrm>
            <a:custGeom>
              <a:rect b="b" l="l" r="r" t="t"/>
              <a:pathLst>
                <a:path extrusionOk="0" h="10198" w="57076">
                  <a:moveTo>
                    <a:pt x="57075" y="0"/>
                  </a:moveTo>
                  <a:lnTo>
                    <a:pt x="0" y="8860"/>
                  </a:lnTo>
                  <a:lnTo>
                    <a:pt x="53528" y="10198"/>
                  </a:lnTo>
                  <a:cubicBezTo>
                    <a:pt x="55018" y="6780"/>
                    <a:pt x="56419" y="3364"/>
                    <a:pt x="570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34"/>
            <p:cNvSpPr/>
            <p:nvPr/>
          </p:nvSpPr>
          <p:spPr>
            <a:xfrm>
              <a:off x="4087925" y="364150"/>
              <a:ext cx="1145150" cy="740950"/>
            </a:xfrm>
            <a:custGeom>
              <a:rect b="b" l="l" r="r" t="t"/>
              <a:pathLst>
                <a:path extrusionOk="0" h="29638" w="45806">
                  <a:moveTo>
                    <a:pt x="36827" y="1"/>
                  </a:moveTo>
                  <a:lnTo>
                    <a:pt x="0" y="29637"/>
                  </a:lnTo>
                  <a:lnTo>
                    <a:pt x="45806" y="4695"/>
                  </a:lnTo>
                  <a:cubicBezTo>
                    <a:pt x="43026" y="2962"/>
                    <a:pt x="40054" y="1372"/>
                    <a:pt x="368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34"/>
            <p:cNvSpPr/>
            <p:nvPr/>
          </p:nvSpPr>
          <p:spPr>
            <a:xfrm>
              <a:off x="3565225" y="996800"/>
              <a:ext cx="586125" cy="586125"/>
            </a:xfrm>
            <a:custGeom>
              <a:rect b="b" l="l" r="r" t="t"/>
              <a:pathLst>
                <a:path extrusionOk="0" h="23445" w="23445">
                  <a:moveTo>
                    <a:pt x="12990" y="1"/>
                  </a:moveTo>
                  <a:lnTo>
                    <a:pt x="10968" y="6861"/>
                  </a:lnTo>
                  <a:lnTo>
                    <a:pt x="9913" y="71"/>
                  </a:lnTo>
                  <a:lnTo>
                    <a:pt x="9735" y="7221"/>
                  </a:lnTo>
                  <a:lnTo>
                    <a:pt x="6959" y="936"/>
                  </a:lnTo>
                  <a:lnTo>
                    <a:pt x="8638" y="7889"/>
                  </a:lnTo>
                  <a:lnTo>
                    <a:pt x="4331" y="2537"/>
                  </a:lnTo>
                  <a:lnTo>
                    <a:pt x="7751" y="8818"/>
                  </a:lnTo>
                  <a:lnTo>
                    <a:pt x="2205" y="4763"/>
                  </a:lnTo>
                  <a:lnTo>
                    <a:pt x="7135" y="9944"/>
                  </a:lnTo>
                  <a:lnTo>
                    <a:pt x="728" y="7463"/>
                  </a:lnTo>
                  <a:lnTo>
                    <a:pt x="6831" y="11193"/>
                  </a:lnTo>
                  <a:lnTo>
                    <a:pt x="6831" y="11193"/>
                  </a:lnTo>
                  <a:lnTo>
                    <a:pt x="0" y="10453"/>
                  </a:lnTo>
                  <a:lnTo>
                    <a:pt x="6861" y="12477"/>
                  </a:lnTo>
                  <a:lnTo>
                    <a:pt x="71" y="13530"/>
                  </a:lnTo>
                  <a:lnTo>
                    <a:pt x="7222" y="13710"/>
                  </a:lnTo>
                  <a:lnTo>
                    <a:pt x="936" y="16484"/>
                  </a:lnTo>
                  <a:lnTo>
                    <a:pt x="7890" y="14807"/>
                  </a:lnTo>
                  <a:lnTo>
                    <a:pt x="2537" y="19114"/>
                  </a:lnTo>
                  <a:lnTo>
                    <a:pt x="2537" y="19114"/>
                  </a:lnTo>
                  <a:lnTo>
                    <a:pt x="8818" y="15694"/>
                  </a:lnTo>
                  <a:lnTo>
                    <a:pt x="9804" y="14344"/>
                  </a:lnTo>
                  <a:lnTo>
                    <a:pt x="10799" y="14104"/>
                  </a:lnTo>
                  <a:lnTo>
                    <a:pt x="10549" y="14752"/>
                  </a:lnTo>
                  <a:lnTo>
                    <a:pt x="10549" y="14752"/>
                  </a:lnTo>
                  <a:lnTo>
                    <a:pt x="11447" y="14262"/>
                  </a:lnTo>
                  <a:lnTo>
                    <a:pt x="11373" y="14951"/>
                  </a:lnTo>
                  <a:lnTo>
                    <a:pt x="9945" y="16310"/>
                  </a:lnTo>
                  <a:lnTo>
                    <a:pt x="7463" y="22717"/>
                  </a:lnTo>
                  <a:lnTo>
                    <a:pt x="11192" y="16614"/>
                  </a:lnTo>
                  <a:lnTo>
                    <a:pt x="10454" y="23444"/>
                  </a:lnTo>
                  <a:lnTo>
                    <a:pt x="12477" y="16584"/>
                  </a:lnTo>
                  <a:lnTo>
                    <a:pt x="13531" y="23373"/>
                  </a:lnTo>
                  <a:lnTo>
                    <a:pt x="13709" y="16223"/>
                  </a:lnTo>
                  <a:lnTo>
                    <a:pt x="16485" y="22508"/>
                  </a:lnTo>
                  <a:lnTo>
                    <a:pt x="14806" y="15555"/>
                  </a:lnTo>
                  <a:lnTo>
                    <a:pt x="19114" y="20908"/>
                  </a:lnTo>
                  <a:lnTo>
                    <a:pt x="15693" y="14626"/>
                  </a:lnTo>
                  <a:lnTo>
                    <a:pt x="21240" y="18682"/>
                  </a:lnTo>
                  <a:lnTo>
                    <a:pt x="16310" y="13499"/>
                  </a:lnTo>
                  <a:lnTo>
                    <a:pt x="22716" y="15981"/>
                  </a:lnTo>
                  <a:lnTo>
                    <a:pt x="16613" y="12251"/>
                  </a:lnTo>
                  <a:lnTo>
                    <a:pt x="23444" y="12991"/>
                  </a:lnTo>
                  <a:lnTo>
                    <a:pt x="16584" y="10967"/>
                  </a:lnTo>
                  <a:lnTo>
                    <a:pt x="23372" y="9914"/>
                  </a:lnTo>
                  <a:lnTo>
                    <a:pt x="16223" y="9735"/>
                  </a:lnTo>
                  <a:lnTo>
                    <a:pt x="22507" y="6960"/>
                  </a:lnTo>
                  <a:lnTo>
                    <a:pt x="15555" y="8637"/>
                  </a:lnTo>
                  <a:lnTo>
                    <a:pt x="15555" y="8637"/>
                  </a:lnTo>
                  <a:lnTo>
                    <a:pt x="20908" y="4331"/>
                  </a:lnTo>
                  <a:lnTo>
                    <a:pt x="14627" y="7750"/>
                  </a:lnTo>
                  <a:lnTo>
                    <a:pt x="18682" y="2205"/>
                  </a:lnTo>
                  <a:lnTo>
                    <a:pt x="13499" y="7134"/>
                  </a:lnTo>
                  <a:lnTo>
                    <a:pt x="15982" y="729"/>
                  </a:lnTo>
                  <a:lnTo>
                    <a:pt x="12252" y="6830"/>
                  </a:lnTo>
                  <a:lnTo>
                    <a:pt x="129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34"/>
            <p:cNvSpPr/>
            <p:nvPr/>
          </p:nvSpPr>
          <p:spPr>
            <a:xfrm>
              <a:off x="4032250" y="255800"/>
              <a:ext cx="791300" cy="796125"/>
            </a:xfrm>
            <a:custGeom>
              <a:rect b="b" l="l" r="r" t="t"/>
              <a:pathLst>
                <a:path extrusionOk="0" h="31845" w="31652">
                  <a:moveTo>
                    <a:pt x="23287" y="0"/>
                  </a:moveTo>
                  <a:lnTo>
                    <a:pt x="1" y="31845"/>
                  </a:lnTo>
                  <a:lnTo>
                    <a:pt x="31652" y="1738"/>
                  </a:lnTo>
                  <a:cubicBezTo>
                    <a:pt x="29029" y="1004"/>
                    <a:pt x="26246" y="417"/>
                    <a:pt x="232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34"/>
            <p:cNvSpPr/>
            <p:nvPr/>
          </p:nvSpPr>
          <p:spPr>
            <a:xfrm>
              <a:off x="3684275" y="1365575"/>
              <a:ext cx="144700" cy="162200"/>
            </a:xfrm>
            <a:custGeom>
              <a:rect b="b" l="l" r="r" t="t"/>
              <a:pathLst>
                <a:path extrusionOk="0" h="6488" w="5788">
                  <a:moveTo>
                    <a:pt x="5787" y="1"/>
                  </a:moveTo>
                  <a:lnTo>
                    <a:pt x="4056" y="943"/>
                  </a:lnTo>
                  <a:lnTo>
                    <a:pt x="1" y="6488"/>
                  </a:lnTo>
                  <a:lnTo>
                    <a:pt x="5183" y="1559"/>
                  </a:lnTo>
                  <a:lnTo>
                    <a:pt x="57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34"/>
            <p:cNvSpPr/>
            <p:nvPr/>
          </p:nvSpPr>
          <p:spPr>
            <a:xfrm>
              <a:off x="3708050" y="294975"/>
              <a:ext cx="122600" cy="703625"/>
            </a:xfrm>
            <a:custGeom>
              <a:rect b="b" l="l" r="r" t="t"/>
              <a:pathLst>
                <a:path extrusionOk="0" h="28145" w="4904">
                  <a:moveTo>
                    <a:pt x="4904" y="1"/>
                  </a:moveTo>
                  <a:cubicBezTo>
                    <a:pt x="3306" y="325"/>
                    <a:pt x="1671" y="688"/>
                    <a:pt x="1" y="1086"/>
                  </a:cubicBezTo>
                  <a:lnTo>
                    <a:pt x="4200" y="28144"/>
                  </a:lnTo>
                  <a:lnTo>
                    <a:pt x="49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34"/>
            <p:cNvSpPr/>
            <p:nvPr/>
          </p:nvSpPr>
          <p:spPr>
            <a:xfrm>
              <a:off x="2925250" y="535875"/>
              <a:ext cx="695100" cy="580000"/>
            </a:xfrm>
            <a:custGeom>
              <a:rect b="b" l="l" r="r" t="t"/>
              <a:pathLst>
                <a:path extrusionOk="0" h="23200" w="27804">
                  <a:moveTo>
                    <a:pt x="5736" y="1"/>
                  </a:moveTo>
                  <a:cubicBezTo>
                    <a:pt x="3717" y="930"/>
                    <a:pt x="1810" y="1889"/>
                    <a:pt x="0" y="2868"/>
                  </a:cubicBezTo>
                  <a:lnTo>
                    <a:pt x="27804" y="23200"/>
                  </a:lnTo>
                  <a:lnTo>
                    <a:pt x="5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34"/>
            <p:cNvSpPr/>
            <p:nvPr/>
          </p:nvSpPr>
          <p:spPr>
            <a:xfrm>
              <a:off x="3204825" y="431275"/>
              <a:ext cx="468675" cy="628950"/>
            </a:xfrm>
            <a:custGeom>
              <a:rect b="b" l="l" r="r" t="t"/>
              <a:pathLst>
                <a:path extrusionOk="0" h="25158" w="18747">
                  <a:moveTo>
                    <a:pt x="5049" y="1"/>
                  </a:moveTo>
                  <a:cubicBezTo>
                    <a:pt x="3295" y="602"/>
                    <a:pt x="1617" y="1223"/>
                    <a:pt x="0" y="1861"/>
                  </a:cubicBezTo>
                  <a:lnTo>
                    <a:pt x="18747" y="25158"/>
                  </a:lnTo>
                  <a:lnTo>
                    <a:pt x="50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34"/>
            <p:cNvSpPr/>
            <p:nvPr/>
          </p:nvSpPr>
          <p:spPr>
            <a:xfrm>
              <a:off x="2614000" y="692550"/>
              <a:ext cx="969450" cy="490850"/>
            </a:xfrm>
            <a:custGeom>
              <a:rect b="b" l="l" r="r" t="t"/>
              <a:pathLst>
                <a:path extrusionOk="0" h="19634" w="38778">
                  <a:moveTo>
                    <a:pt x="6655" y="1"/>
                  </a:moveTo>
                  <a:cubicBezTo>
                    <a:pt x="4272" y="1514"/>
                    <a:pt x="2067" y="3057"/>
                    <a:pt x="1" y="4612"/>
                  </a:cubicBezTo>
                  <a:lnTo>
                    <a:pt x="38777" y="19633"/>
                  </a:lnTo>
                  <a:lnTo>
                    <a:pt x="66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34"/>
            <p:cNvSpPr/>
            <p:nvPr/>
          </p:nvSpPr>
          <p:spPr>
            <a:xfrm>
              <a:off x="3964750" y="238200"/>
              <a:ext cx="473700" cy="776825"/>
            </a:xfrm>
            <a:custGeom>
              <a:rect b="b" l="l" r="r" t="t"/>
              <a:pathLst>
                <a:path extrusionOk="0" h="31073" w="18948">
                  <a:moveTo>
                    <a:pt x="15585" y="1"/>
                  </a:moveTo>
                  <a:cubicBezTo>
                    <a:pt x="14417" y="1"/>
                    <a:pt x="13225" y="25"/>
                    <a:pt x="12009" y="73"/>
                  </a:cubicBezTo>
                  <a:lnTo>
                    <a:pt x="1" y="31073"/>
                  </a:lnTo>
                  <a:lnTo>
                    <a:pt x="18947" y="70"/>
                  </a:lnTo>
                  <a:cubicBezTo>
                    <a:pt x="17850" y="24"/>
                    <a:pt x="16729" y="1"/>
                    <a:pt x="155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34"/>
            <p:cNvSpPr/>
            <p:nvPr/>
          </p:nvSpPr>
          <p:spPr>
            <a:xfrm>
              <a:off x="3889975" y="251450"/>
              <a:ext cx="219850" cy="745375"/>
            </a:xfrm>
            <a:custGeom>
              <a:rect b="b" l="l" r="r" t="t"/>
              <a:pathLst>
                <a:path extrusionOk="0" h="29815" w="8794">
                  <a:moveTo>
                    <a:pt x="8793" y="0"/>
                  </a:moveTo>
                  <a:lnTo>
                    <a:pt x="8793" y="0"/>
                  </a:lnTo>
                  <a:cubicBezTo>
                    <a:pt x="6966" y="194"/>
                    <a:pt x="5083" y="441"/>
                    <a:pt x="3147" y="746"/>
                  </a:cubicBezTo>
                  <a:lnTo>
                    <a:pt x="0" y="29815"/>
                  </a:lnTo>
                  <a:lnTo>
                    <a:pt x="87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34"/>
            <p:cNvSpPr/>
            <p:nvPr/>
          </p:nvSpPr>
          <p:spPr>
            <a:xfrm>
              <a:off x="940875" y="3892750"/>
              <a:ext cx="5715600" cy="1582800"/>
            </a:xfrm>
            <a:custGeom>
              <a:rect b="b" l="l" r="r" t="t"/>
              <a:pathLst>
                <a:path extrusionOk="0" h="63312" w="228624">
                  <a:moveTo>
                    <a:pt x="114312" y="0"/>
                  </a:moveTo>
                  <a:cubicBezTo>
                    <a:pt x="83995" y="0"/>
                    <a:pt x="54920" y="3335"/>
                    <a:pt x="33482" y="9271"/>
                  </a:cubicBezTo>
                  <a:cubicBezTo>
                    <a:pt x="12045" y="15209"/>
                    <a:pt x="1" y="23259"/>
                    <a:pt x="1" y="31655"/>
                  </a:cubicBezTo>
                  <a:cubicBezTo>
                    <a:pt x="1" y="40051"/>
                    <a:pt x="12045" y="48103"/>
                    <a:pt x="33482" y="54039"/>
                  </a:cubicBezTo>
                  <a:cubicBezTo>
                    <a:pt x="54920" y="59975"/>
                    <a:pt x="83995" y="63311"/>
                    <a:pt x="114312" y="63311"/>
                  </a:cubicBezTo>
                  <a:cubicBezTo>
                    <a:pt x="144629" y="63311"/>
                    <a:pt x="173704" y="59975"/>
                    <a:pt x="195142" y="54039"/>
                  </a:cubicBezTo>
                  <a:cubicBezTo>
                    <a:pt x="216579" y="48103"/>
                    <a:pt x="228623" y="40051"/>
                    <a:pt x="228623" y="31655"/>
                  </a:cubicBezTo>
                  <a:cubicBezTo>
                    <a:pt x="228623" y="23259"/>
                    <a:pt x="216579" y="15209"/>
                    <a:pt x="195142" y="9271"/>
                  </a:cubicBezTo>
                  <a:cubicBezTo>
                    <a:pt x="173704" y="3335"/>
                    <a:pt x="144629" y="0"/>
                    <a:pt x="1143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34"/>
            <p:cNvSpPr/>
            <p:nvPr/>
          </p:nvSpPr>
          <p:spPr>
            <a:xfrm>
              <a:off x="3607375" y="1380825"/>
              <a:ext cx="481725" cy="124175"/>
            </a:xfrm>
            <a:custGeom>
              <a:rect b="b" l="l" r="r" t="t"/>
              <a:pathLst>
                <a:path extrusionOk="0" h="4967" w="19269">
                  <a:moveTo>
                    <a:pt x="1" y="1"/>
                  </a:moveTo>
                  <a:lnTo>
                    <a:pt x="1" y="4967"/>
                  </a:lnTo>
                  <a:lnTo>
                    <a:pt x="19268" y="4967"/>
                  </a:lnTo>
                  <a:lnTo>
                    <a:pt x="192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34"/>
            <p:cNvSpPr/>
            <p:nvPr/>
          </p:nvSpPr>
          <p:spPr>
            <a:xfrm>
              <a:off x="3600250" y="1373675"/>
              <a:ext cx="495975" cy="138475"/>
            </a:xfrm>
            <a:custGeom>
              <a:rect b="b" l="l" r="r" t="t"/>
              <a:pathLst>
                <a:path extrusionOk="0" h="5539" w="19839">
                  <a:moveTo>
                    <a:pt x="19267" y="574"/>
                  </a:moveTo>
                  <a:lnTo>
                    <a:pt x="19267" y="4967"/>
                  </a:lnTo>
                  <a:lnTo>
                    <a:pt x="572" y="4967"/>
                  </a:lnTo>
                  <a:lnTo>
                    <a:pt x="572" y="574"/>
                  </a:lnTo>
                  <a:close/>
                  <a:moveTo>
                    <a:pt x="286" y="1"/>
                  </a:moveTo>
                  <a:cubicBezTo>
                    <a:pt x="128" y="1"/>
                    <a:pt x="0" y="129"/>
                    <a:pt x="0" y="287"/>
                  </a:cubicBezTo>
                  <a:lnTo>
                    <a:pt x="0" y="5253"/>
                  </a:lnTo>
                  <a:cubicBezTo>
                    <a:pt x="0" y="5410"/>
                    <a:pt x="128" y="5538"/>
                    <a:pt x="286" y="5538"/>
                  </a:cubicBezTo>
                  <a:lnTo>
                    <a:pt x="19553" y="5538"/>
                  </a:lnTo>
                  <a:cubicBezTo>
                    <a:pt x="19711" y="5538"/>
                    <a:pt x="19839" y="5410"/>
                    <a:pt x="19839" y="5253"/>
                  </a:cubicBezTo>
                  <a:lnTo>
                    <a:pt x="19839" y="287"/>
                  </a:lnTo>
                  <a:cubicBezTo>
                    <a:pt x="19839" y="129"/>
                    <a:pt x="19711" y="1"/>
                    <a:pt x="195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34"/>
            <p:cNvSpPr/>
            <p:nvPr/>
          </p:nvSpPr>
          <p:spPr>
            <a:xfrm>
              <a:off x="3701800" y="1380825"/>
              <a:ext cx="76325" cy="124175"/>
            </a:xfrm>
            <a:custGeom>
              <a:rect b="b" l="l" r="r" t="t"/>
              <a:pathLst>
                <a:path extrusionOk="0" h="4967" w="3053">
                  <a:moveTo>
                    <a:pt x="1" y="1"/>
                  </a:moveTo>
                  <a:lnTo>
                    <a:pt x="1" y="4967"/>
                  </a:lnTo>
                  <a:lnTo>
                    <a:pt x="3052" y="4967"/>
                  </a:lnTo>
                  <a:lnTo>
                    <a:pt x="30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34"/>
            <p:cNvSpPr/>
            <p:nvPr/>
          </p:nvSpPr>
          <p:spPr>
            <a:xfrm>
              <a:off x="3694625" y="1373675"/>
              <a:ext cx="90675" cy="138475"/>
            </a:xfrm>
            <a:custGeom>
              <a:rect b="b" l="l" r="r" t="t"/>
              <a:pathLst>
                <a:path extrusionOk="0" h="5539" w="3627">
                  <a:moveTo>
                    <a:pt x="3053" y="574"/>
                  </a:moveTo>
                  <a:lnTo>
                    <a:pt x="3053" y="4967"/>
                  </a:lnTo>
                  <a:lnTo>
                    <a:pt x="574" y="4967"/>
                  </a:lnTo>
                  <a:lnTo>
                    <a:pt x="574" y="574"/>
                  </a:lnTo>
                  <a:close/>
                  <a:moveTo>
                    <a:pt x="288" y="1"/>
                  </a:moveTo>
                  <a:cubicBezTo>
                    <a:pt x="129" y="1"/>
                    <a:pt x="1" y="129"/>
                    <a:pt x="1" y="287"/>
                  </a:cubicBezTo>
                  <a:lnTo>
                    <a:pt x="1" y="5253"/>
                  </a:lnTo>
                  <a:cubicBezTo>
                    <a:pt x="1" y="5411"/>
                    <a:pt x="128" y="5538"/>
                    <a:pt x="285" y="5538"/>
                  </a:cubicBezTo>
                  <a:cubicBezTo>
                    <a:pt x="286" y="5538"/>
                    <a:pt x="287" y="5538"/>
                    <a:pt x="288" y="5538"/>
                  </a:cubicBezTo>
                  <a:lnTo>
                    <a:pt x="3339" y="5538"/>
                  </a:lnTo>
                  <a:cubicBezTo>
                    <a:pt x="3340" y="5538"/>
                    <a:pt x="3341" y="5538"/>
                    <a:pt x="3342" y="5538"/>
                  </a:cubicBezTo>
                  <a:cubicBezTo>
                    <a:pt x="3499" y="5538"/>
                    <a:pt x="3626" y="5411"/>
                    <a:pt x="3626" y="5253"/>
                  </a:cubicBezTo>
                  <a:lnTo>
                    <a:pt x="3626" y="287"/>
                  </a:lnTo>
                  <a:cubicBezTo>
                    <a:pt x="3626" y="129"/>
                    <a:pt x="3498" y="1"/>
                    <a:pt x="33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34"/>
            <p:cNvSpPr/>
            <p:nvPr/>
          </p:nvSpPr>
          <p:spPr>
            <a:xfrm>
              <a:off x="3542000" y="1499250"/>
              <a:ext cx="612475" cy="124175"/>
            </a:xfrm>
            <a:custGeom>
              <a:rect b="b" l="l" r="r" t="t"/>
              <a:pathLst>
                <a:path extrusionOk="0" h="4967" w="24499">
                  <a:moveTo>
                    <a:pt x="0" y="0"/>
                  </a:moveTo>
                  <a:lnTo>
                    <a:pt x="0" y="4966"/>
                  </a:lnTo>
                  <a:lnTo>
                    <a:pt x="24499" y="4966"/>
                  </a:lnTo>
                  <a:lnTo>
                    <a:pt x="244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34"/>
            <p:cNvSpPr/>
            <p:nvPr/>
          </p:nvSpPr>
          <p:spPr>
            <a:xfrm>
              <a:off x="3534825" y="1492100"/>
              <a:ext cx="626800" cy="138500"/>
            </a:xfrm>
            <a:custGeom>
              <a:rect b="b" l="l" r="r" t="t"/>
              <a:pathLst>
                <a:path extrusionOk="0" h="5540" w="25072">
                  <a:moveTo>
                    <a:pt x="24499" y="573"/>
                  </a:moveTo>
                  <a:lnTo>
                    <a:pt x="24499" y="4967"/>
                  </a:lnTo>
                  <a:lnTo>
                    <a:pt x="573" y="4967"/>
                  </a:lnTo>
                  <a:lnTo>
                    <a:pt x="573" y="573"/>
                  </a:lnTo>
                  <a:close/>
                  <a:moveTo>
                    <a:pt x="287" y="0"/>
                  </a:moveTo>
                  <a:cubicBezTo>
                    <a:pt x="128" y="0"/>
                    <a:pt x="0" y="129"/>
                    <a:pt x="2" y="288"/>
                  </a:cubicBezTo>
                  <a:lnTo>
                    <a:pt x="2" y="5252"/>
                  </a:lnTo>
                  <a:cubicBezTo>
                    <a:pt x="0" y="5411"/>
                    <a:pt x="128" y="5539"/>
                    <a:pt x="287" y="5539"/>
                  </a:cubicBezTo>
                  <a:lnTo>
                    <a:pt x="24786" y="5539"/>
                  </a:lnTo>
                  <a:cubicBezTo>
                    <a:pt x="24943" y="5539"/>
                    <a:pt x="25072" y="5411"/>
                    <a:pt x="25072" y="5254"/>
                  </a:cubicBezTo>
                  <a:lnTo>
                    <a:pt x="25072" y="288"/>
                  </a:lnTo>
                  <a:cubicBezTo>
                    <a:pt x="25072" y="129"/>
                    <a:pt x="24943" y="0"/>
                    <a:pt x="247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34"/>
            <p:cNvSpPr/>
            <p:nvPr/>
          </p:nvSpPr>
          <p:spPr>
            <a:xfrm>
              <a:off x="3654100" y="1499250"/>
              <a:ext cx="85850" cy="124175"/>
            </a:xfrm>
            <a:custGeom>
              <a:rect b="b" l="l" r="r" t="t"/>
              <a:pathLst>
                <a:path extrusionOk="0" h="4967" w="3434">
                  <a:moveTo>
                    <a:pt x="1" y="0"/>
                  </a:moveTo>
                  <a:lnTo>
                    <a:pt x="1" y="4966"/>
                  </a:lnTo>
                  <a:lnTo>
                    <a:pt x="3434" y="4966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34"/>
            <p:cNvSpPr/>
            <p:nvPr/>
          </p:nvSpPr>
          <p:spPr>
            <a:xfrm>
              <a:off x="3646950" y="1492100"/>
              <a:ext cx="100175" cy="138500"/>
            </a:xfrm>
            <a:custGeom>
              <a:rect b="b" l="l" r="r" t="t"/>
              <a:pathLst>
                <a:path extrusionOk="0" h="5540" w="4007">
                  <a:moveTo>
                    <a:pt x="3434" y="573"/>
                  </a:moveTo>
                  <a:lnTo>
                    <a:pt x="3434" y="4967"/>
                  </a:lnTo>
                  <a:lnTo>
                    <a:pt x="572" y="4967"/>
                  </a:lnTo>
                  <a:lnTo>
                    <a:pt x="572" y="573"/>
                  </a:lnTo>
                  <a:close/>
                  <a:moveTo>
                    <a:pt x="287" y="0"/>
                  </a:moveTo>
                  <a:cubicBezTo>
                    <a:pt x="129" y="0"/>
                    <a:pt x="1" y="129"/>
                    <a:pt x="1" y="288"/>
                  </a:cubicBezTo>
                  <a:lnTo>
                    <a:pt x="1" y="5252"/>
                  </a:lnTo>
                  <a:cubicBezTo>
                    <a:pt x="1" y="5411"/>
                    <a:pt x="129" y="5539"/>
                    <a:pt x="287" y="5539"/>
                  </a:cubicBezTo>
                  <a:lnTo>
                    <a:pt x="3720" y="5539"/>
                  </a:lnTo>
                  <a:cubicBezTo>
                    <a:pt x="3879" y="5539"/>
                    <a:pt x="4007" y="5411"/>
                    <a:pt x="4007" y="5254"/>
                  </a:cubicBezTo>
                  <a:lnTo>
                    <a:pt x="4007" y="288"/>
                  </a:lnTo>
                  <a:cubicBezTo>
                    <a:pt x="4007" y="129"/>
                    <a:pt x="3879" y="0"/>
                    <a:pt x="37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34"/>
            <p:cNvSpPr/>
            <p:nvPr/>
          </p:nvSpPr>
          <p:spPr>
            <a:xfrm>
              <a:off x="3607375" y="1025575"/>
              <a:ext cx="481725" cy="361000"/>
            </a:xfrm>
            <a:custGeom>
              <a:rect b="b" l="l" r="r" t="t"/>
              <a:pathLst>
                <a:path extrusionOk="0" h="14440" w="19269">
                  <a:moveTo>
                    <a:pt x="9635" y="1"/>
                  </a:moveTo>
                  <a:cubicBezTo>
                    <a:pt x="4313" y="1"/>
                    <a:pt x="1" y="4314"/>
                    <a:pt x="1" y="9634"/>
                  </a:cubicBezTo>
                  <a:lnTo>
                    <a:pt x="1" y="14440"/>
                  </a:lnTo>
                  <a:lnTo>
                    <a:pt x="19268" y="14440"/>
                  </a:lnTo>
                  <a:lnTo>
                    <a:pt x="19268" y="9634"/>
                  </a:lnTo>
                  <a:cubicBezTo>
                    <a:pt x="19268" y="4314"/>
                    <a:pt x="14954" y="1"/>
                    <a:pt x="96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34"/>
            <p:cNvSpPr/>
            <p:nvPr/>
          </p:nvSpPr>
          <p:spPr>
            <a:xfrm>
              <a:off x="3600200" y="1018425"/>
              <a:ext cx="496025" cy="375350"/>
            </a:xfrm>
            <a:custGeom>
              <a:rect b="b" l="l" r="r" t="t"/>
              <a:pathLst>
                <a:path extrusionOk="0" h="15014" w="19841">
                  <a:moveTo>
                    <a:pt x="9922" y="574"/>
                  </a:moveTo>
                  <a:cubicBezTo>
                    <a:pt x="15075" y="574"/>
                    <a:pt x="19269" y="4767"/>
                    <a:pt x="19269" y="9920"/>
                  </a:cubicBezTo>
                  <a:lnTo>
                    <a:pt x="19269" y="14440"/>
                  </a:lnTo>
                  <a:lnTo>
                    <a:pt x="574" y="14440"/>
                  </a:lnTo>
                  <a:lnTo>
                    <a:pt x="574" y="9920"/>
                  </a:lnTo>
                  <a:cubicBezTo>
                    <a:pt x="574" y="4767"/>
                    <a:pt x="4767" y="574"/>
                    <a:pt x="9922" y="574"/>
                  </a:cubicBezTo>
                  <a:close/>
                  <a:moveTo>
                    <a:pt x="9922" y="1"/>
                  </a:moveTo>
                  <a:cubicBezTo>
                    <a:pt x="4452" y="1"/>
                    <a:pt x="2" y="4450"/>
                    <a:pt x="2" y="9920"/>
                  </a:cubicBezTo>
                  <a:lnTo>
                    <a:pt x="2" y="14726"/>
                  </a:lnTo>
                  <a:cubicBezTo>
                    <a:pt x="1" y="14884"/>
                    <a:pt x="129" y="15013"/>
                    <a:pt x="288" y="15013"/>
                  </a:cubicBezTo>
                  <a:lnTo>
                    <a:pt x="19555" y="15013"/>
                  </a:lnTo>
                  <a:cubicBezTo>
                    <a:pt x="19713" y="15013"/>
                    <a:pt x="19841" y="14884"/>
                    <a:pt x="19841" y="14726"/>
                  </a:cubicBezTo>
                  <a:lnTo>
                    <a:pt x="19841" y="9920"/>
                  </a:lnTo>
                  <a:cubicBezTo>
                    <a:pt x="19841" y="4450"/>
                    <a:pt x="15391" y="1"/>
                    <a:pt x="99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34"/>
            <p:cNvSpPr/>
            <p:nvPr/>
          </p:nvSpPr>
          <p:spPr>
            <a:xfrm>
              <a:off x="3752200" y="1096725"/>
              <a:ext cx="225675" cy="240775"/>
            </a:xfrm>
            <a:custGeom>
              <a:rect b="b" l="l" r="r" t="t"/>
              <a:pathLst>
                <a:path extrusionOk="0" h="9631" w="9027">
                  <a:moveTo>
                    <a:pt x="7071" y="1"/>
                  </a:moveTo>
                  <a:cubicBezTo>
                    <a:pt x="5991" y="1"/>
                    <a:pt x="5115" y="876"/>
                    <a:pt x="5115" y="1957"/>
                  </a:cubicBezTo>
                  <a:cubicBezTo>
                    <a:pt x="5115" y="1971"/>
                    <a:pt x="5119" y="1983"/>
                    <a:pt x="5119" y="1999"/>
                  </a:cubicBezTo>
                  <a:cubicBezTo>
                    <a:pt x="4730" y="1871"/>
                    <a:pt x="4322" y="1807"/>
                    <a:pt x="3912" y="1807"/>
                  </a:cubicBezTo>
                  <a:cubicBezTo>
                    <a:pt x="1751" y="1807"/>
                    <a:pt x="1" y="3557"/>
                    <a:pt x="1" y="5718"/>
                  </a:cubicBezTo>
                  <a:cubicBezTo>
                    <a:pt x="1" y="7879"/>
                    <a:pt x="1751" y="9631"/>
                    <a:pt x="3912" y="9631"/>
                  </a:cubicBezTo>
                  <a:cubicBezTo>
                    <a:pt x="6073" y="9631"/>
                    <a:pt x="7823" y="7879"/>
                    <a:pt x="7823" y="5718"/>
                  </a:cubicBezTo>
                  <a:cubicBezTo>
                    <a:pt x="7823" y="5078"/>
                    <a:pt x="7667" y="4448"/>
                    <a:pt x="7366" y="3883"/>
                  </a:cubicBezTo>
                  <a:cubicBezTo>
                    <a:pt x="8305" y="3741"/>
                    <a:pt x="9027" y="2937"/>
                    <a:pt x="9027" y="1957"/>
                  </a:cubicBezTo>
                  <a:cubicBezTo>
                    <a:pt x="9027" y="876"/>
                    <a:pt x="8151" y="1"/>
                    <a:pt x="70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34"/>
            <p:cNvSpPr/>
            <p:nvPr/>
          </p:nvSpPr>
          <p:spPr>
            <a:xfrm>
              <a:off x="3643175" y="1122275"/>
              <a:ext cx="70200" cy="211025"/>
            </a:xfrm>
            <a:custGeom>
              <a:rect b="b" l="l" r="r" t="t"/>
              <a:pathLst>
                <a:path extrusionOk="0" h="8441" w="2808">
                  <a:moveTo>
                    <a:pt x="2491" y="1"/>
                  </a:moveTo>
                  <a:cubicBezTo>
                    <a:pt x="2414" y="1"/>
                    <a:pt x="2337" y="32"/>
                    <a:pt x="2280" y="93"/>
                  </a:cubicBezTo>
                  <a:cubicBezTo>
                    <a:pt x="2170" y="212"/>
                    <a:pt x="2063" y="335"/>
                    <a:pt x="1960" y="463"/>
                  </a:cubicBezTo>
                  <a:cubicBezTo>
                    <a:pt x="637" y="2097"/>
                    <a:pt x="217" y="3678"/>
                    <a:pt x="84" y="4476"/>
                  </a:cubicBezTo>
                  <a:cubicBezTo>
                    <a:pt x="1" y="4983"/>
                    <a:pt x="72" y="7838"/>
                    <a:pt x="80" y="8163"/>
                  </a:cubicBezTo>
                  <a:cubicBezTo>
                    <a:pt x="85" y="8318"/>
                    <a:pt x="211" y="8441"/>
                    <a:pt x="367" y="8441"/>
                  </a:cubicBezTo>
                  <a:lnTo>
                    <a:pt x="375" y="8441"/>
                  </a:lnTo>
                  <a:cubicBezTo>
                    <a:pt x="532" y="8437"/>
                    <a:pt x="657" y="8305"/>
                    <a:pt x="653" y="8147"/>
                  </a:cubicBezTo>
                  <a:cubicBezTo>
                    <a:pt x="620" y="6898"/>
                    <a:pt x="593" y="4913"/>
                    <a:pt x="649" y="4569"/>
                  </a:cubicBezTo>
                  <a:cubicBezTo>
                    <a:pt x="773" y="3828"/>
                    <a:pt x="1165" y="2355"/>
                    <a:pt x="2406" y="823"/>
                  </a:cubicBezTo>
                  <a:cubicBezTo>
                    <a:pt x="2501" y="705"/>
                    <a:pt x="2601" y="590"/>
                    <a:pt x="2702" y="478"/>
                  </a:cubicBezTo>
                  <a:cubicBezTo>
                    <a:pt x="2807" y="362"/>
                    <a:pt x="2799" y="182"/>
                    <a:pt x="2683" y="76"/>
                  </a:cubicBezTo>
                  <a:cubicBezTo>
                    <a:pt x="2628" y="26"/>
                    <a:pt x="2560" y="1"/>
                    <a:pt x="24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34"/>
            <p:cNvSpPr/>
            <p:nvPr/>
          </p:nvSpPr>
          <p:spPr>
            <a:xfrm>
              <a:off x="3737125" y="1063100"/>
              <a:ext cx="57375" cy="37700"/>
            </a:xfrm>
            <a:custGeom>
              <a:rect b="b" l="l" r="r" t="t"/>
              <a:pathLst>
                <a:path extrusionOk="0" h="1508" w="2295">
                  <a:moveTo>
                    <a:pt x="1968" y="1"/>
                  </a:moveTo>
                  <a:cubicBezTo>
                    <a:pt x="1930" y="1"/>
                    <a:pt x="1891" y="9"/>
                    <a:pt x="1855" y="25"/>
                  </a:cubicBezTo>
                  <a:cubicBezTo>
                    <a:pt x="1825" y="39"/>
                    <a:pt x="1110" y="371"/>
                    <a:pt x="229" y="987"/>
                  </a:cubicBezTo>
                  <a:cubicBezTo>
                    <a:pt x="0" y="1147"/>
                    <a:pt x="114" y="1507"/>
                    <a:pt x="394" y="1507"/>
                  </a:cubicBezTo>
                  <a:cubicBezTo>
                    <a:pt x="452" y="1507"/>
                    <a:pt x="509" y="1489"/>
                    <a:pt x="556" y="1456"/>
                  </a:cubicBezTo>
                  <a:cubicBezTo>
                    <a:pt x="1394" y="870"/>
                    <a:pt x="2088" y="547"/>
                    <a:pt x="2094" y="544"/>
                  </a:cubicBezTo>
                  <a:cubicBezTo>
                    <a:pt x="2234" y="476"/>
                    <a:pt x="2294" y="308"/>
                    <a:pt x="2229" y="167"/>
                  </a:cubicBezTo>
                  <a:cubicBezTo>
                    <a:pt x="2180" y="63"/>
                    <a:pt x="2077" y="1"/>
                    <a:pt x="19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34"/>
            <p:cNvSpPr/>
            <p:nvPr/>
          </p:nvSpPr>
          <p:spPr>
            <a:xfrm>
              <a:off x="3843250" y="800975"/>
              <a:ext cx="25" cy="134775"/>
            </a:xfrm>
            <a:custGeom>
              <a:rect b="b" l="l" r="r" t="t"/>
              <a:pathLst>
                <a:path extrusionOk="0" h="5391" w="1">
                  <a:moveTo>
                    <a:pt x="1" y="1"/>
                  </a:moveTo>
                  <a:lnTo>
                    <a:pt x="1" y="5391"/>
                  </a:lnTo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34"/>
            <p:cNvSpPr/>
            <p:nvPr/>
          </p:nvSpPr>
          <p:spPr>
            <a:xfrm>
              <a:off x="3836125" y="793825"/>
              <a:ext cx="14325" cy="149075"/>
            </a:xfrm>
            <a:custGeom>
              <a:rect b="b" l="l" r="r" t="t"/>
              <a:pathLst>
                <a:path extrusionOk="0" h="5963" w="573">
                  <a:moveTo>
                    <a:pt x="286" y="1"/>
                  </a:moveTo>
                  <a:cubicBezTo>
                    <a:pt x="128" y="1"/>
                    <a:pt x="0" y="129"/>
                    <a:pt x="0" y="287"/>
                  </a:cubicBezTo>
                  <a:lnTo>
                    <a:pt x="0" y="5677"/>
                  </a:lnTo>
                  <a:cubicBezTo>
                    <a:pt x="0" y="5835"/>
                    <a:pt x="128" y="5963"/>
                    <a:pt x="286" y="5963"/>
                  </a:cubicBezTo>
                  <a:cubicBezTo>
                    <a:pt x="445" y="5963"/>
                    <a:pt x="573" y="5835"/>
                    <a:pt x="573" y="5677"/>
                  </a:cubicBezTo>
                  <a:lnTo>
                    <a:pt x="573" y="287"/>
                  </a:lnTo>
                  <a:cubicBezTo>
                    <a:pt x="573" y="129"/>
                    <a:pt x="445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34"/>
            <p:cNvSpPr/>
            <p:nvPr/>
          </p:nvSpPr>
          <p:spPr>
            <a:xfrm>
              <a:off x="4035975" y="953200"/>
              <a:ext cx="77600" cy="68775"/>
            </a:xfrm>
            <a:custGeom>
              <a:rect b="b" l="l" r="r" t="t"/>
              <a:pathLst>
                <a:path extrusionOk="0" h="2751" w="3104">
                  <a:moveTo>
                    <a:pt x="1" y="2751"/>
                  </a:moveTo>
                  <a:lnTo>
                    <a:pt x="3103" y="0"/>
                  </a:lnTo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34"/>
            <p:cNvSpPr/>
            <p:nvPr/>
          </p:nvSpPr>
          <p:spPr>
            <a:xfrm>
              <a:off x="4026325" y="946025"/>
              <a:ext cx="95250" cy="83100"/>
            </a:xfrm>
            <a:custGeom>
              <a:rect b="b" l="l" r="r" t="t"/>
              <a:pathLst>
                <a:path extrusionOk="0" h="3324" w="3810">
                  <a:moveTo>
                    <a:pt x="3490" y="0"/>
                  </a:moveTo>
                  <a:cubicBezTo>
                    <a:pt x="3422" y="0"/>
                    <a:pt x="3354" y="24"/>
                    <a:pt x="3300" y="72"/>
                  </a:cubicBezTo>
                  <a:lnTo>
                    <a:pt x="197" y="2822"/>
                  </a:lnTo>
                  <a:cubicBezTo>
                    <a:pt x="1" y="2998"/>
                    <a:pt x="124" y="3322"/>
                    <a:pt x="388" y="3323"/>
                  </a:cubicBezTo>
                  <a:cubicBezTo>
                    <a:pt x="457" y="3323"/>
                    <a:pt x="525" y="3298"/>
                    <a:pt x="578" y="3250"/>
                  </a:cubicBezTo>
                  <a:lnTo>
                    <a:pt x="3680" y="501"/>
                  </a:lnTo>
                  <a:cubicBezTo>
                    <a:pt x="3798" y="396"/>
                    <a:pt x="3810" y="214"/>
                    <a:pt x="3705" y="96"/>
                  </a:cubicBezTo>
                  <a:cubicBezTo>
                    <a:pt x="3648" y="33"/>
                    <a:pt x="3569" y="0"/>
                    <a:pt x="34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34"/>
            <p:cNvSpPr/>
            <p:nvPr/>
          </p:nvSpPr>
          <p:spPr>
            <a:xfrm>
              <a:off x="4123125" y="1246700"/>
              <a:ext cx="120975" cy="25"/>
            </a:xfrm>
            <a:custGeom>
              <a:rect b="b" l="l" r="r" t="t"/>
              <a:pathLst>
                <a:path extrusionOk="0" h="1" w="4839">
                  <a:moveTo>
                    <a:pt x="0" y="1"/>
                  </a:moveTo>
                  <a:lnTo>
                    <a:pt x="4838" y="1"/>
                  </a:lnTo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34"/>
            <p:cNvSpPr/>
            <p:nvPr/>
          </p:nvSpPr>
          <p:spPr>
            <a:xfrm>
              <a:off x="4115950" y="1239575"/>
              <a:ext cx="135300" cy="14300"/>
            </a:xfrm>
            <a:custGeom>
              <a:rect b="b" l="l" r="r" t="t"/>
              <a:pathLst>
                <a:path extrusionOk="0" h="572" w="5412">
                  <a:moveTo>
                    <a:pt x="287" y="0"/>
                  </a:moveTo>
                  <a:cubicBezTo>
                    <a:pt x="129" y="0"/>
                    <a:pt x="0" y="128"/>
                    <a:pt x="0" y="286"/>
                  </a:cubicBezTo>
                  <a:cubicBezTo>
                    <a:pt x="0" y="444"/>
                    <a:pt x="129" y="572"/>
                    <a:pt x="287" y="572"/>
                  </a:cubicBezTo>
                  <a:lnTo>
                    <a:pt x="5125" y="572"/>
                  </a:lnTo>
                  <a:cubicBezTo>
                    <a:pt x="5283" y="572"/>
                    <a:pt x="5411" y="444"/>
                    <a:pt x="5411" y="286"/>
                  </a:cubicBezTo>
                  <a:cubicBezTo>
                    <a:pt x="5411" y="128"/>
                    <a:pt x="5283" y="0"/>
                    <a:pt x="51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34"/>
            <p:cNvSpPr/>
            <p:nvPr/>
          </p:nvSpPr>
          <p:spPr>
            <a:xfrm>
              <a:off x="3580100" y="953200"/>
              <a:ext cx="77575" cy="68775"/>
            </a:xfrm>
            <a:custGeom>
              <a:rect b="b" l="l" r="r" t="t"/>
              <a:pathLst>
                <a:path extrusionOk="0" h="2751" w="3103">
                  <a:moveTo>
                    <a:pt x="3103" y="2751"/>
                  </a:moveTo>
                  <a:lnTo>
                    <a:pt x="0" y="0"/>
                  </a:lnTo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34"/>
            <p:cNvSpPr/>
            <p:nvPr/>
          </p:nvSpPr>
          <p:spPr>
            <a:xfrm>
              <a:off x="3572200" y="946100"/>
              <a:ext cx="95150" cy="83025"/>
            </a:xfrm>
            <a:custGeom>
              <a:rect b="b" l="l" r="r" t="t"/>
              <a:pathLst>
                <a:path extrusionOk="0" h="3321" w="3806">
                  <a:moveTo>
                    <a:pt x="319" y="0"/>
                  </a:moveTo>
                  <a:cubicBezTo>
                    <a:pt x="240" y="0"/>
                    <a:pt x="161" y="33"/>
                    <a:pt x="105" y="96"/>
                  </a:cubicBezTo>
                  <a:cubicBezTo>
                    <a:pt x="1" y="214"/>
                    <a:pt x="10" y="392"/>
                    <a:pt x="126" y="498"/>
                  </a:cubicBezTo>
                  <a:lnTo>
                    <a:pt x="3229" y="3247"/>
                  </a:lnTo>
                  <a:cubicBezTo>
                    <a:pt x="3282" y="3295"/>
                    <a:pt x="3348" y="3320"/>
                    <a:pt x="3419" y="3320"/>
                  </a:cubicBezTo>
                  <a:cubicBezTo>
                    <a:pt x="3681" y="3319"/>
                    <a:pt x="3806" y="2995"/>
                    <a:pt x="3608" y="2819"/>
                  </a:cubicBezTo>
                  <a:lnTo>
                    <a:pt x="506" y="69"/>
                  </a:lnTo>
                  <a:cubicBezTo>
                    <a:pt x="451" y="23"/>
                    <a:pt x="385" y="0"/>
                    <a:pt x="3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34"/>
            <p:cNvSpPr/>
            <p:nvPr/>
          </p:nvSpPr>
          <p:spPr>
            <a:xfrm>
              <a:off x="3449550" y="1246700"/>
              <a:ext cx="120975" cy="25"/>
            </a:xfrm>
            <a:custGeom>
              <a:rect b="b" l="l" r="r" t="t"/>
              <a:pathLst>
                <a:path extrusionOk="0" h="1" w="4839">
                  <a:moveTo>
                    <a:pt x="4839" y="1"/>
                  </a:moveTo>
                  <a:lnTo>
                    <a:pt x="1" y="1"/>
                  </a:lnTo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34"/>
            <p:cNvSpPr/>
            <p:nvPr/>
          </p:nvSpPr>
          <p:spPr>
            <a:xfrm>
              <a:off x="3442375" y="1239575"/>
              <a:ext cx="135300" cy="14300"/>
            </a:xfrm>
            <a:custGeom>
              <a:rect b="b" l="l" r="r" t="t"/>
              <a:pathLst>
                <a:path extrusionOk="0" h="572" w="5412">
                  <a:moveTo>
                    <a:pt x="288" y="0"/>
                  </a:moveTo>
                  <a:cubicBezTo>
                    <a:pt x="129" y="0"/>
                    <a:pt x="1" y="128"/>
                    <a:pt x="1" y="286"/>
                  </a:cubicBezTo>
                  <a:cubicBezTo>
                    <a:pt x="1" y="444"/>
                    <a:pt x="129" y="572"/>
                    <a:pt x="288" y="572"/>
                  </a:cubicBezTo>
                  <a:lnTo>
                    <a:pt x="5126" y="572"/>
                  </a:lnTo>
                  <a:cubicBezTo>
                    <a:pt x="5284" y="572"/>
                    <a:pt x="5412" y="444"/>
                    <a:pt x="5412" y="286"/>
                  </a:cubicBezTo>
                  <a:cubicBezTo>
                    <a:pt x="5412" y="128"/>
                    <a:pt x="5284" y="0"/>
                    <a:pt x="51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34"/>
            <p:cNvSpPr/>
            <p:nvPr/>
          </p:nvSpPr>
          <p:spPr>
            <a:xfrm>
              <a:off x="2166600" y="1616125"/>
              <a:ext cx="3358450" cy="2301150"/>
            </a:xfrm>
            <a:custGeom>
              <a:rect b="b" l="l" r="r" t="t"/>
              <a:pathLst>
                <a:path extrusionOk="0" h="92046" w="134338">
                  <a:moveTo>
                    <a:pt x="129" y="0"/>
                  </a:moveTo>
                  <a:cubicBezTo>
                    <a:pt x="59" y="0"/>
                    <a:pt x="1" y="58"/>
                    <a:pt x="1" y="129"/>
                  </a:cubicBezTo>
                  <a:lnTo>
                    <a:pt x="1" y="92046"/>
                  </a:lnTo>
                  <a:lnTo>
                    <a:pt x="134338" y="92046"/>
                  </a:lnTo>
                  <a:lnTo>
                    <a:pt x="134338" y="130"/>
                  </a:lnTo>
                  <a:cubicBezTo>
                    <a:pt x="134338" y="58"/>
                    <a:pt x="134280" y="2"/>
                    <a:pt x="134210" y="2"/>
                  </a:cubicBezTo>
                  <a:lnTo>
                    <a:pt x="129" y="2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34"/>
            <p:cNvSpPr/>
            <p:nvPr/>
          </p:nvSpPr>
          <p:spPr>
            <a:xfrm>
              <a:off x="1662850" y="3917250"/>
              <a:ext cx="4365925" cy="1017275"/>
            </a:xfrm>
            <a:custGeom>
              <a:rect b="b" l="l" r="r" t="t"/>
              <a:pathLst>
                <a:path extrusionOk="0" h="40691" w="174637">
                  <a:moveTo>
                    <a:pt x="20151" y="1"/>
                  </a:moveTo>
                  <a:lnTo>
                    <a:pt x="1" y="40691"/>
                  </a:lnTo>
                  <a:lnTo>
                    <a:pt x="174637" y="40691"/>
                  </a:lnTo>
                  <a:lnTo>
                    <a:pt x="1544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34"/>
            <p:cNvSpPr/>
            <p:nvPr/>
          </p:nvSpPr>
          <p:spPr>
            <a:xfrm>
              <a:off x="1654100" y="3910100"/>
              <a:ext cx="4383450" cy="1031600"/>
            </a:xfrm>
            <a:custGeom>
              <a:rect b="b" l="l" r="r" t="t"/>
              <a:pathLst>
                <a:path extrusionOk="0" h="41264" w="175338">
                  <a:moveTo>
                    <a:pt x="154660" y="574"/>
                  </a:moveTo>
                  <a:lnTo>
                    <a:pt x="174527" y="40691"/>
                  </a:lnTo>
                  <a:lnTo>
                    <a:pt x="812" y="40691"/>
                  </a:lnTo>
                  <a:lnTo>
                    <a:pt x="20679" y="574"/>
                  </a:lnTo>
                  <a:close/>
                  <a:moveTo>
                    <a:pt x="20501" y="1"/>
                  </a:moveTo>
                  <a:cubicBezTo>
                    <a:pt x="20393" y="1"/>
                    <a:pt x="20293" y="64"/>
                    <a:pt x="20245" y="161"/>
                  </a:cubicBezTo>
                  <a:lnTo>
                    <a:pt x="94" y="40851"/>
                  </a:lnTo>
                  <a:cubicBezTo>
                    <a:pt x="1" y="41041"/>
                    <a:pt x="139" y="41264"/>
                    <a:pt x="351" y="41264"/>
                  </a:cubicBezTo>
                  <a:lnTo>
                    <a:pt x="174987" y="41264"/>
                  </a:lnTo>
                  <a:cubicBezTo>
                    <a:pt x="175200" y="41264"/>
                    <a:pt x="175338" y="41041"/>
                    <a:pt x="175243" y="40851"/>
                  </a:cubicBezTo>
                  <a:lnTo>
                    <a:pt x="155094" y="161"/>
                  </a:lnTo>
                  <a:cubicBezTo>
                    <a:pt x="155046" y="64"/>
                    <a:pt x="154946" y="1"/>
                    <a:pt x="1548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34"/>
            <p:cNvSpPr/>
            <p:nvPr/>
          </p:nvSpPr>
          <p:spPr>
            <a:xfrm>
              <a:off x="2370050" y="1798375"/>
              <a:ext cx="2951550" cy="1936700"/>
            </a:xfrm>
            <a:custGeom>
              <a:rect b="b" l="l" r="r" t="t"/>
              <a:pathLst>
                <a:path extrusionOk="0" h="77468" w="118062">
                  <a:moveTo>
                    <a:pt x="1" y="0"/>
                  </a:moveTo>
                  <a:lnTo>
                    <a:pt x="1" y="77467"/>
                  </a:lnTo>
                  <a:lnTo>
                    <a:pt x="118062" y="77467"/>
                  </a:lnTo>
                  <a:lnTo>
                    <a:pt x="118062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34"/>
            <p:cNvSpPr/>
            <p:nvPr/>
          </p:nvSpPr>
          <p:spPr>
            <a:xfrm>
              <a:off x="2362875" y="1791175"/>
              <a:ext cx="2965900" cy="1951075"/>
            </a:xfrm>
            <a:custGeom>
              <a:rect b="b" l="l" r="r" t="t"/>
              <a:pathLst>
                <a:path extrusionOk="0" h="78043" w="118636">
                  <a:moveTo>
                    <a:pt x="118063" y="574"/>
                  </a:moveTo>
                  <a:lnTo>
                    <a:pt x="118063" y="77470"/>
                  </a:lnTo>
                  <a:lnTo>
                    <a:pt x="574" y="77470"/>
                  </a:lnTo>
                  <a:lnTo>
                    <a:pt x="574" y="574"/>
                  </a:lnTo>
                  <a:close/>
                  <a:moveTo>
                    <a:pt x="288" y="1"/>
                  </a:moveTo>
                  <a:cubicBezTo>
                    <a:pt x="129" y="1"/>
                    <a:pt x="1" y="129"/>
                    <a:pt x="1" y="288"/>
                  </a:cubicBezTo>
                  <a:lnTo>
                    <a:pt x="1" y="77757"/>
                  </a:lnTo>
                  <a:cubicBezTo>
                    <a:pt x="1" y="77914"/>
                    <a:pt x="129" y="78042"/>
                    <a:pt x="288" y="78042"/>
                  </a:cubicBezTo>
                  <a:lnTo>
                    <a:pt x="118349" y="78042"/>
                  </a:lnTo>
                  <a:cubicBezTo>
                    <a:pt x="118508" y="78042"/>
                    <a:pt x="118636" y="77914"/>
                    <a:pt x="118636" y="77757"/>
                  </a:cubicBezTo>
                  <a:lnTo>
                    <a:pt x="118636" y="288"/>
                  </a:lnTo>
                  <a:cubicBezTo>
                    <a:pt x="118636" y="129"/>
                    <a:pt x="118508" y="1"/>
                    <a:pt x="1183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34"/>
            <p:cNvSpPr/>
            <p:nvPr/>
          </p:nvSpPr>
          <p:spPr>
            <a:xfrm>
              <a:off x="2435450" y="1846625"/>
              <a:ext cx="2824625" cy="100725"/>
            </a:xfrm>
            <a:custGeom>
              <a:rect b="b" l="l" r="r" t="t"/>
              <a:pathLst>
                <a:path extrusionOk="0" h="4029" w="112985">
                  <a:moveTo>
                    <a:pt x="1" y="0"/>
                  </a:moveTo>
                  <a:lnTo>
                    <a:pt x="1" y="4028"/>
                  </a:lnTo>
                  <a:lnTo>
                    <a:pt x="112984" y="4028"/>
                  </a:lnTo>
                  <a:lnTo>
                    <a:pt x="1129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34"/>
            <p:cNvSpPr/>
            <p:nvPr/>
          </p:nvSpPr>
          <p:spPr>
            <a:xfrm>
              <a:off x="2428275" y="1839475"/>
              <a:ext cx="2838925" cy="115000"/>
            </a:xfrm>
            <a:custGeom>
              <a:rect b="b" l="l" r="r" t="t"/>
              <a:pathLst>
                <a:path extrusionOk="0" h="4600" w="113557">
                  <a:moveTo>
                    <a:pt x="112984" y="572"/>
                  </a:moveTo>
                  <a:lnTo>
                    <a:pt x="112984" y="4027"/>
                  </a:lnTo>
                  <a:lnTo>
                    <a:pt x="572" y="4027"/>
                  </a:lnTo>
                  <a:lnTo>
                    <a:pt x="573" y="572"/>
                  </a:lnTo>
                  <a:close/>
                  <a:moveTo>
                    <a:pt x="288" y="0"/>
                  </a:moveTo>
                  <a:cubicBezTo>
                    <a:pt x="129" y="0"/>
                    <a:pt x="1" y="128"/>
                    <a:pt x="1" y="286"/>
                  </a:cubicBezTo>
                  <a:lnTo>
                    <a:pt x="1" y="4314"/>
                  </a:lnTo>
                  <a:cubicBezTo>
                    <a:pt x="1" y="4472"/>
                    <a:pt x="129" y="4600"/>
                    <a:pt x="288" y="4600"/>
                  </a:cubicBezTo>
                  <a:lnTo>
                    <a:pt x="113271" y="4600"/>
                  </a:lnTo>
                  <a:cubicBezTo>
                    <a:pt x="113429" y="4600"/>
                    <a:pt x="113557" y="4472"/>
                    <a:pt x="113557" y="4314"/>
                  </a:cubicBezTo>
                  <a:lnTo>
                    <a:pt x="113557" y="286"/>
                  </a:lnTo>
                  <a:cubicBezTo>
                    <a:pt x="113557" y="128"/>
                    <a:pt x="113429" y="0"/>
                    <a:pt x="1132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34"/>
            <p:cNvSpPr/>
            <p:nvPr/>
          </p:nvSpPr>
          <p:spPr>
            <a:xfrm>
              <a:off x="5022300" y="1846625"/>
              <a:ext cx="237775" cy="100725"/>
            </a:xfrm>
            <a:custGeom>
              <a:rect b="b" l="l" r="r" t="t"/>
              <a:pathLst>
                <a:path extrusionOk="0" h="4029" w="9511">
                  <a:moveTo>
                    <a:pt x="1" y="0"/>
                  </a:moveTo>
                  <a:lnTo>
                    <a:pt x="1" y="4028"/>
                  </a:lnTo>
                  <a:lnTo>
                    <a:pt x="9510" y="4028"/>
                  </a:lnTo>
                  <a:lnTo>
                    <a:pt x="95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34"/>
            <p:cNvSpPr/>
            <p:nvPr/>
          </p:nvSpPr>
          <p:spPr>
            <a:xfrm>
              <a:off x="5015125" y="1839475"/>
              <a:ext cx="252075" cy="115000"/>
            </a:xfrm>
            <a:custGeom>
              <a:rect b="b" l="l" r="r" t="t"/>
              <a:pathLst>
                <a:path extrusionOk="0" h="4600" w="10083">
                  <a:moveTo>
                    <a:pt x="9511" y="572"/>
                  </a:moveTo>
                  <a:lnTo>
                    <a:pt x="9511" y="4027"/>
                  </a:lnTo>
                  <a:lnTo>
                    <a:pt x="574" y="4027"/>
                  </a:lnTo>
                  <a:lnTo>
                    <a:pt x="574" y="572"/>
                  </a:lnTo>
                  <a:close/>
                  <a:moveTo>
                    <a:pt x="288" y="0"/>
                  </a:moveTo>
                  <a:cubicBezTo>
                    <a:pt x="129" y="0"/>
                    <a:pt x="1" y="128"/>
                    <a:pt x="1" y="286"/>
                  </a:cubicBezTo>
                  <a:lnTo>
                    <a:pt x="1" y="4314"/>
                  </a:lnTo>
                  <a:cubicBezTo>
                    <a:pt x="1" y="4472"/>
                    <a:pt x="129" y="4600"/>
                    <a:pt x="288" y="4600"/>
                  </a:cubicBezTo>
                  <a:lnTo>
                    <a:pt x="9797" y="4600"/>
                  </a:lnTo>
                  <a:cubicBezTo>
                    <a:pt x="9955" y="4600"/>
                    <a:pt x="10083" y="4472"/>
                    <a:pt x="10083" y="4314"/>
                  </a:cubicBezTo>
                  <a:lnTo>
                    <a:pt x="10083" y="286"/>
                  </a:lnTo>
                  <a:cubicBezTo>
                    <a:pt x="10083" y="128"/>
                    <a:pt x="9955" y="0"/>
                    <a:pt x="97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34"/>
            <p:cNvSpPr/>
            <p:nvPr/>
          </p:nvSpPr>
          <p:spPr>
            <a:xfrm>
              <a:off x="3522350" y="4115325"/>
              <a:ext cx="189225" cy="123975"/>
            </a:xfrm>
            <a:custGeom>
              <a:rect b="b" l="l" r="r" t="t"/>
              <a:pathLst>
                <a:path extrusionOk="0" h="4959" w="7569">
                  <a:moveTo>
                    <a:pt x="471" y="0"/>
                  </a:moveTo>
                  <a:lnTo>
                    <a:pt x="1" y="4959"/>
                  </a:lnTo>
                  <a:lnTo>
                    <a:pt x="7335" y="4959"/>
                  </a:lnTo>
                  <a:lnTo>
                    <a:pt x="75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34"/>
            <p:cNvSpPr/>
            <p:nvPr/>
          </p:nvSpPr>
          <p:spPr>
            <a:xfrm>
              <a:off x="3514825" y="4108175"/>
              <a:ext cx="204075" cy="138275"/>
            </a:xfrm>
            <a:custGeom>
              <a:rect b="b" l="l" r="r" t="t"/>
              <a:pathLst>
                <a:path extrusionOk="0" h="5531" w="8163">
                  <a:moveTo>
                    <a:pt x="7569" y="573"/>
                  </a:moveTo>
                  <a:lnTo>
                    <a:pt x="7363" y="4958"/>
                  </a:lnTo>
                  <a:lnTo>
                    <a:pt x="616" y="4958"/>
                  </a:lnTo>
                  <a:lnTo>
                    <a:pt x="1031" y="573"/>
                  </a:lnTo>
                  <a:close/>
                  <a:moveTo>
                    <a:pt x="771" y="0"/>
                  </a:moveTo>
                  <a:cubicBezTo>
                    <a:pt x="623" y="0"/>
                    <a:pt x="500" y="112"/>
                    <a:pt x="486" y="259"/>
                  </a:cubicBezTo>
                  <a:lnTo>
                    <a:pt x="16" y="5218"/>
                  </a:lnTo>
                  <a:cubicBezTo>
                    <a:pt x="1" y="5386"/>
                    <a:pt x="133" y="5530"/>
                    <a:pt x="302" y="5530"/>
                  </a:cubicBezTo>
                  <a:lnTo>
                    <a:pt x="7636" y="5530"/>
                  </a:lnTo>
                  <a:cubicBezTo>
                    <a:pt x="7789" y="5530"/>
                    <a:pt x="7914" y="5410"/>
                    <a:pt x="7922" y="5258"/>
                  </a:cubicBezTo>
                  <a:lnTo>
                    <a:pt x="8155" y="299"/>
                  </a:lnTo>
                  <a:cubicBezTo>
                    <a:pt x="8163" y="136"/>
                    <a:pt x="8032" y="0"/>
                    <a:pt x="78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34"/>
            <p:cNvSpPr/>
            <p:nvPr/>
          </p:nvSpPr>
          <p:spPr>
            <a:xfrm>
              <a:off x="3889025" y="4115325"/>
              <a:ext cx="183500" cy="123975"/>
            </a:xfrm>
            <a:custGeom>
              <a:rect b="b" l="l" r="r" t="t"/>
              <a:pathLst>
                <a:path extrusionOk="0" h="4959" w="7340">
                  <a:moveTo>
                    <a:pt x="0" y="0"/>
                  </a:moveTo>
                  <a:lnTo>
                    <a:pt x="4" y="4959"/>
                  </a:lnTo>
                  <a:lnTo>
                    <a:pt x="7340" y="4959"/>
                  </a:lnTo>
                  <a:lnTo>
                    <a:pt x="70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34"/>
            <p:cNvSpPr/>
            <p:nvPr/>
          </p:nvSpPr>
          <p:spPr>
            <a:xfrm>
              <a:off x="3881825" y="4108175"/>
              <a:ext cx="198050" cy="138275"/>
            </a:xfrm>
            <a:custGeom>
              <a:rect b="b" l="l" r="r" t="t"/>
              <a:pathLst>
                <a:path extrusionOk="0" h="5531" w="7922">
                  <a:moveTo>
                    <a:pt x="7112" y="573"/>
                  </a:moveTo>
                  <a:lnTo>
                    <a:pt x="7328" y="4958"/>
                  </a:lnTo>
                  <a:lnTo>
                    <a:pt x="579" y="4958"/>
                  </a:lnTo>
                  <a:lnTo>
                    <a:pt x="574" y="573"/>
                  </a:lnTo>
                  <a:close/>
                  <a:moveTo>
                    <a:pt x="288" y="0"/>
                  </a:moveTo>
                  <a:cubicBezTo>
                    <a:pt x="129" y="0"/>
                    <a:pt x="1" y="129"/>
                    <a:pt x="1" y="286"/>
                  </a:cubicBezTo>
                  <a:lnTo>
                    <a:pt x="6" y="5243"/>
                  </a:lnTo>
                  <a:cubicBezTo>
                    <a:pt x="6" y="5402"/>
                    <a:pt x="134" y="5530"/>
                    <a:pt x="292" y="5530"/>
                  </a:cubicBezTo>
                  <a:lnTo>
                    <a:pt x="7626" y="5530"/>
                  </a:lnTo>
                  <a:cubicBezTo>
                    <a:pt x="7790" y="5530"/>
                    <a:pt x="7921" y="5393"/>
                    <a:pt x="7912" y="5231"/>
                  </a:cubicBezTo>
                  <a:lnTo>
                    <a:pt x="7670" y="272"/>
                  </a:lnTo>
                  <a:cubicBezTo>
                    <a:pt x="7663" y="120"/>
                    <a:pt x="7538" y="0"/>
                    <a:pt x="73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34"/>
            <p:cNvSpPr/>
            <p:nvPr/>
          </p:nvSpPr>
          <p:spPr>
            <a:xfrm>
              <a:off x="4989425" y="4234404"/>
              <a:ext cx="227925" cy="132550"/>
            </a:xfrm>
            <a:custGeom>
              <a:rect b="b" l="l" r="r" t="t"/>
              <a:pathLst>
                <a:path extrusionOk="0" h="5302" w="9117">
                  <a:moveTo>
                    <a:pt x="1" y="1"/>
                  </a:moveTo>
                  <a:lnTo>
                    <a:pt x="1529" y="5301"/>
                  </a:lnTo>
                  <a:lnTo>
                    <a:pt x="9117" y="5301"/>
                  </a:lnTo>
                  <a:lnTo>
                    <a:pt x="73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34"/>
            <p:cNvSpPr/>
            <p:nvPr/>
          </p:nvSpPr>
          <p:spPr>
            <a:xfrm>
              <a:off x="4981225" y="4232100"/>
              <a:ext cx="244450" cy="146900"/>
            </a:xfrm>
            <a:custGeom>
              <a:rect b="b" l="l" r="r" t="t"/>
              <a:pathLst>
                <a:path extrusionOk="0" h="5876" w="9778">
                  <a:moveTo>
                    <a:pt x="7458" y="573"/>
                  </a:moveTo>
                  <a:lnTo>
                    <a:pt x="9047" y="5302"/>
                  </a:lnTo>
                  <a:lnTo>
                    <a:pt x="2072" y="5302"/>
                  </a:lnTo>
                  <a:lnTo>
                    <a:pt x="708" y="573"/>
                  </a:lnTo>
                  <a:close/>
                  <a:moveTo>
                    <a:pt x="328" y="1"/>
                  </a:moveTo>
                  <a:cubicBezTo>
                    <a:pt x="138" y="1"/>
                    <a:pt x="1" y="184"/>
                    <a:pt x="53" y="367"/>
                  </a:cubicBezTo>
                  <a:lnTo>
                    <a:pt x="1581" y="5668"/>
                  </a:lnTo>
                  <a:cubicBezTo>
                    <a:pt x="1616" y="5791"/>
                    <a:pt x="1728" y="5875"/>
                    <a:pt x="1857" y="5875"/>
                  </a:cubicBezTo>
                  <a:lnTo>
                    <a:pt x="9445" y="5875"/>
                  </a:lnTo>
                  <a:cubicBezTo>
                    <a:pt x="9445" y="5875"/>
                    <a:pt x="9446" y="5875"/>
                    <a:pt x="9447" y="5875"/>
                  </a:cubicBezTo>
                  <a:cubicBezTo>
                    <a:pt x="9642" y="5875"/>
                    <a:pt x="9778" y="5684"/>
                    <a:pt x="9715" y="5499"/>
                  </a:cubicBezTo>
                  <a:lnTo>
                    <a:pt x="7935" y="195"/>
                  </a:lnTo>
                  <a:cubicBezTo>
                    <a:pt x="7895" y="79"/>
                    <a:pt x="7786" y="1"/>
                    <a:pt x="76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34"/>
            <p:cNvSpPr/>
            <p:nvPr/>
          </p:nvSpPr>
          <p:spPr>
            <a:xfrm>
              <a:off x="3338950" y="4115325"/>
              <a:ext cx="195200" cy="123975"/>
            </a:xfrm>
            <a:custGeom>
              <a:rect b="b" l="l" r="r" t="t"/>
              <a:pathLst>
                <a:path extrusionOk="0" h="4959" w="7808">
                  <a:moveTo>
                    <a:pt x="708" y="0"/>
                  </a:moveTo>
                  <a:lnTo>
                    <a:pt x="1" y="4959"/>
                  </a:lnTo>
                  <a:lnTo>
                    <a:pt x="7337" y="4959"/>
                  </a:lnTo>
                  <a:lnTo>
                    <a:pt x="78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34"/>
            <p:cNvSpPr/>
            <p:nvPr/>
          </p:nvSpPr>
          <p:spPr>
            <a:xfrm>
              <a:off x="3331275" y="4108175"/>
              <a:ext cx="210400" cy="138275"/>
            </a:xfrm>
            <a:custGeom>
              <a:rect b="b" l="l" r="r" t="t"/>
              <a:pathLst>
                <a:path extrusionOk="0" h="5531" w="8416">
                  <a:moveTo>
                    <a:pt x="7799" y="573"/>
                  </a:moveTo>
                  <a:lnTo>
                    <a:pt x="7384" y="4958"/>
                  </a:lnTo>
                  <a:lnTo>
                    <a:pt x="637" y="4958"/>
                  </a:lnTo>
                  <a:lnTo>
                    <a:pt x="1263" y="573"/>
                  </a:lnTo>
                  <a:close/>
                  <a:moveTo>
                    <a:pt x="8116" y="0"/>
                  </a:moveTo>
                  <a:cubicBezTo>
                    <a:pt x="8115" y="0"/>
                    <a:pt x="8115" y="0"/>
                    <a:pt x="8114" y="0"/>
                  </a:cubicBezTo>
                  <a:lnTo>
                    <a:pt x="1015" y="0"/>
                  </a:lnTo>
                  <a:cubicBezTo>
                    <a:pt x="872" y="0"/>
                    <a:pt x="751" y="104"/>
                    <a:pt x="732" y="247"/>
                  </a:cubicBezTo>
                  <a:lnTo>
                    <a:pt x="25" y="5204"/>
                  </a:lnTo>
                  <a:cubicBezTo>
                    <a:pt x="0" y="5377"/>
                    <a:pt x="134" y="5530"/>
                    <a:pt x="308" y="5530"/>
                  </a:cubicBezTo>
                  <a:lnTo>
                    <a:pt x="7644" y="5530"/>
                  </a:lnTo>
                  <a:cubicBezTo>
                    <a:pt x="7791" y="5530"/>
                    <a:pt x="7914" y="5418"/>
                    <a:pt x="7928" y="5272"/>
                  </a:cubicBezTo>
                  <a:lnTo>
                    <a:pt x="8399" y="313"/>
                  </a:lnTo>
                  <a:cubicBezTo>
                    <a:pt x="8415" y="146"/>
                    <a:pt x="8283" y="0"/>
                    <a:pt x="81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34"/>
            <p:cNvSpPr/>
            <p:nvPr/>
          </p:nvSpPr>
          <p:spPr>
            <a:xfrm>
              <a:off x="2972175" y="4115325"/>
              <a:ext cx="207075" cy="123975"/>
            </a:xfrm>
            <a:custGeom>
              <a:rect b="b" l="l" r="r" t="t"/>
              <a:pathLst>
                <a:path extrusionOk="0" h="4959" w="8283">
                  <a:moveTo>
                    <a:pt x="1183" y="0"/>
                  </a:moveTo>
                  <a:lnTo>
                    <a:pt x="1" y="4959"/>
                  </a:lnTo>
                  <a:lnTo>
                    <a:pt x="7336" y="4959"/>
                  </a:lnTo>
                  <a:lnTo>
                    <a:pt x="82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34"/>
            <p:cNvSpPr/>
            <p:nvPr/>
          </p:nvSpPr>
          <p:spPr>
            <a:xfrm>
              <a:off x="2964175" y="4108175"/>
              <a:ext cx="222925" cy="138275"/>
            </a:xfrm>
            <a:custGeom>
              <a:rect b="b" l="l" r="r" t="t"/>
              <a:pathLst>
                <a:path extrusionOk="0" h="5531" w="8917">
                  <a:moveTo>
                    <a:pt x="8256" y="573"/>
                  </a:moveTo>
                  <a:lnTo>
                    <a:pt x="7420" y="4958"/>
                  </a:lnTo>
                  <a:lnTo>
                    <a:pt x="683" y="4958"/>
                  </a:lnTo>
                  <a:lnTo>
                    <a:pt x="1729" y="573"/>
                  </a:lnTo>
                  <a:close/>
                  <a:moveTo>
                    <a:pt x="1503" y="0"/>
                  </a:moveTo>
                  <a:cubicBezTo>
                    <a:pt x="1371" y="0"/>
                    <a:pt x="1256" y="91"/>
                    <a:pt x="1225" y="221"/>
                  </a:cubicBezTo>
                  <a:lnTo>
                    <a:pt x="42" y="5178"/>
                  </a:lnTo>
                  <a:cubicBezTo>
                    <a:pt x="0" y="5357"/>
                    <a:pt x="136" y="5530"/>
                    <a:pt x="321" y="5530"/>
                  </a:cubicBezTo>
                  <a:lnTo>
                    <a:pt x="7656" y="5530"/>
                  </a:lnTo>
                  <a:cubicBezTo>
                    <a:pt x="7793" y="5530"/>
                    <a:pt x="7911" y="5433"/>
                    <a:pt x="7937" y="5299"/>
                  </a:cubicBezTo>
                  <a:lnTo>
                    <a:pt x="8883" y="340"/>
                  </a:lnTo>
                  <a:cubicBezTo>
                    <a:pt x="8916" y="165"/>
                    <a:pt x="8780" y="0"/>
                    <a:pt x="86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34"/>
            <p:cNvSpPr/>
            <p:nvPr/>
          </p:nvSpPr>
          <p:spPr>
            <a:xfrm>
              <a:off x="4598800" y="4110454"/>
              <a:ext cx="207275" cy="123975"/>
            </a:xfrm>
            <a:custGeom>
              <a:rect b="b" l="l" r="r" t="t"/>
              <a:pathLst>
                <a:path extrusionOk="0" h="4959" w="8291">
                  <a:moveTo>
                    <a:pt x="1" y="0"/>
                  </a:moveTo>
                  <a:lnTo>
                    <a:pt x="954" y="4959"/>
                  </a:lnTo>
                  <a:lnTo>
                    <a:pt x="8290" y="4959"/>
                  </a:lnTo>
                  <a:lnTo>
                    <a:pt x="709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34"/>
            <p:cNvSpPr/>
            <p:nvPr/>
          </p:nvSpPr>
          <p:spPr>
            <a:xfrm>
              <a:off x="4590925" y="4108175"/>
              <a:ext cx="223150" cy="138275"/>
            </a:xfrm>
            <a:custGeom>
              <a:rect b="b" l="l" r="r" t="t"/>
              <a:pathLst>
                <a:path extrusionOk="0" h="5531" w="8926">
                  <a:moveTo>
                    <a:pt x="7188" y="572"/>
                  </a:moveTo>
                  <a:lnTo>
                    <a:pt x="8241" y="4958"/>
                  </a:lnTo>
                  <a:lnTo>
                    <a:pt x="1507" y="4958"/>
                  </a:lnTo>
                  <a:lnTo>
                    <a:pt x="662" y="572"/>
                  </a:lnTo>
                  <a:close/>
                  <a:moveTo>
                    <a:pt x="316" y="0"/>
                  </a:moveTo>
                  <a:cubicBezTo>
                    <a:pt x="135" y="0"/>
                    <a:pt x="1" y="165"/>
                    <a:pt x="34" y="340"/>
                  </a:cubicBezTo>
                  <a:lnTo>
                    <a:pt x="989" y="5299"/>
                  </a:lnTo>
                  <a:cubicBezTo>
                    <a:pt x="1014" y="5433"/>
                    <a:pt x="1132" y="5530"/>
                    <a:pt x="1269" y="5530"/>
                  </a:cubicBezTo>
                  <a:lnTo>
                    <a:pt x="8605" y="5530"/>
                  </a:lnTo>
                  <a:lnTo>
                    <a:pt x="8605" y="5529"/>
                  </a:lnTo>
                  <a:cubicBezTo>
                    <a:pt x="8790" y="5529"/>
                    <a:pt x="8926" y="5357"/>
                    <a:pt x="8883" y="5177"/>
                  </a:cubicBezTo>
                  <a:lnTo>
                    <a:pt x="7691" y="220"/>
                  </a:lnTo>
                  <a:cubicBezTo>
                    <a:pt x="7661" y="90"/>
                    <a:pt x="7545" y="0"/>
                    <a:pt x="74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34"/>
            <p:cNvSpPr/>
            <p:nvPr/>
          </p:nvSpPr>
          <p:spPr>
            <a:xfrm>
              <a:off x="4776250" y="4110454"/>
              <a:ext cx="213200" cy="123975"/>
            </a:xfrm>
            <a:custGeom>
              <a:rect b="b" l="l" r="r" t="t"/>
              <a:pathLst>
                <a:path extrusionOk="0" h="4959" w="8528">
                  <a:moveTo>
                    <a:pt x="0" y="0"/>
                  </a:moveTo>
                  <a:lnTo>
                    <a:pt x="1192" y="4959"/>
                  </a:lnTo>
                  <a:lnTo>
                    <a:pt x="8528" y="4959"/>
                  </a:lnTo>
                  <a:lnTo>
                    <a:pt x="709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34"/>
            <p:cNvSpPr/>
            <p:nvPr/>
          </p:nvSpPr>
          <p:spPr>
            <a:xfrm>
              <a:off x="4768225" y="4108175"/>
              <a:ext cx="229425" cy="138275"/>
            </a:xfrm>
            <a:custGeom>
              <a:rect b="b" l="l" r="r" t="t"/>
              <a:pathLst>
                <a:path extrusionOk="0" h="5531" w="9177">
                  <a:moveTo>
                    <a:pt x="7205" y="573"/>
                  </a:moveTo>
                  <a:lnTo>
                    <a:pt x="8468" y="4958"/>
                  </a:lnTo>
                  <a:lnTo>
                    <a:pt x="1739" y="4958"/>
                  </a:lnTo>
                  <a:lnTo>
                    <a:pt x="684" y="573"/>
                  </a:lnTo>
                  <a:close/>
                  <a:moveTo>
                    <a:pt x="321" y="0"/>
                  </a:moveTo>
                  <a:cubicBezTo>
                    <a:pt x="137" y="0"/>
                    <a:pt x="1" y="174"/>
                    <a:pt x="43" y="353"/>
                  </a:cubicBezTo>
                  <a:lnTo>
                    <a:pt x="1235" y="5311"/>
                  </a:lnTo>
                  <a:cubicBezTo>
                    <a:pt x="1266" y="5439"/>
                    <a:pt x="1381" y="5530"/>
                    <a:pt x="1513" y="5530"/>
                  </a:cubicBezTo>
                  <a:lnTo>
                    <a:pt x="8849" y="5530"/>
                  </a:lnTo>
                  <a:cubicBezTo>
                    <a:pt x="9039" y="5530"/>
                    <a:pt x="9177" y="5348"/>
                    <a:pt x="9123" y="5165"/>
                  </a:cubicBezTo>
                  <a:lnTo>
                    <a:pt x="7695" y="208"/>
                  </a:lnTo>
                  <a:cubicBezTo>
                    <a:pt x="7660" y="85"/>
                    <a:pt x="7547" y="0"/>
                    <a:pt x="74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34"/>
            <p:cNvSpPr/>
            <p:nvPr/>
          </p:nvSpPr>
          <p:spPr>
            <a:xfrm>
              <a:off x="2788825" y="4115325"/>
              <a:ext cx="212950" cy="123975"/>
            </a:xfrm>
            <a:custGeom>
              <a:rect b="b" l="l" r="r" t="t"/>
              <a:pathLst>
                <a:path extrusionOk="0" h="4959" w="8518">
                  <a:moveTo>
                    <a:pt x="1420" y="0"/>
                  </a:moveTo>
                  <a:lnTo>
                    <a:pt x="0" y="4959"/>
                  </a:lnTo>
                  <a:lnTo>
                    <a:pt x="7335" y="4959"/>
                  </a:lnTo>
                  <a:lnTo>
                    <a:pt x="851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34"/>
            <p:cNvSpPr/>
            <p:nvPr/>
          </p:nvSpPr>
          <p:spPr>
            <a:xfrm>
              <a:off x="2780625" y="4108175"/>
              <a:ext cx="229200" cy="138275"/>
            </a:xfrm>
            <a:custGeom>
              <a:rect b="b" l="l" r="r" t="t"/>
              <a:pathLst>
                <a:path extrusionOk="0" h="5531" w="9168">
                  <a:moveTo>
                    <a:pt x="8483" y="572"/>
                  </a:moveTo>
                  <a:lnTo>
                    <a:pt x="7437" y="4958"/>
                  </a:lnTo>
                  <a:lnTo>
                    <a:pt x="707" y="4958"/>
                  </a:lnTo>
                  <a:lnTo>
                    <a:pt x="1963" y="572"/>
                  </a:lnTo>
                  <a:close/>
                  <a:moveTo>
                    <a:pt x="1748" y="0"/>
                  </a:moveTo>
                  <a:cubicBezTo>
                    <a:pt x="1620" y="0"/>
                    <a:pt x="1507" y="85"/>
                    <a:pt x="1473" y="207"/>
                  </a:cubicBezTo>
                  <a:lnTo>
                    <a:pt x="53" y="5165"/>
                  </a:lnTo>
                  <a:cubicBezTo>
                    <a:pt x="0" y="5348"/>
                    <a:pt x="137" y="5530"/>
                    <a:pt x="328" y="5530"/>
                  </a:cubicBezTo>
                  <a:lnTo>
                    <a:pt x="7663" y="5530"/>
                  </a:lnTo>
                  <a:cubicBezTo>
                    <a:pt x="7796" y="5530"/>
                    <a:pt x="7911" y="5439"/>
                    <a:pt x="7941" y="5310"/>
                  </a:cubicBezTo>
                  <a:lnTo>
                    <a:pt x="9124" y="353"/>
                  </a:lnTo>
                  <a:cubicBezTo>
                    <a:pt x="9167" y="172"/>
                    <a:pt x="9030" y="0"/>
                    <a:pt x="88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34"/>
            <p:cNvSpPr/>
            <p:nvPr/>
          </p:nvSpPr>
          <p:spPr>
            <a:xfrm>
              <a:off x="4066450" y="4115325"/>
              <a:ext cx="189475" cy="123975"/>
            </a:xfrm>
            <a:custGeom>
              <a:rect b="b" l="l" r="r" t="t"/>
              <a:pathLst>
                <a:path extrusionOk="0" h="4959" w="7579">
                  <a:moveTo>
                    <a:pt x="0" y="0"/>
                  </a:moveTo>
                  <a:lnTo>
                    <a:pt x="243" y="4959"/>
                  </a:lnTo>
                  <a:lnTo>
                    <a:pt x="7578" y="4959"/>
                  </a:lnTo>
                  <a:lnTo>
                    <a:pt x="709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34"/>
            <p:cNvSpPr/>
            <p:nvPr/>
          </p:nvSpPr>
          <p:spPr>
            <a:xfrm>
              <a:off x="4059100" y="4108175"/>
              <a:ext cx="204325" cy="138275"/>
            </a:xfrm>
            <a:custGeom>
              <a:rect b="b" l="l" r="r" t="t"/>
              <a:pathLst>
                <a:path extrusionOk="0" h="5531" w="8173">
                  <a:moveTo>
                    <a:pt x="7133" y="573"/>
                  </a:moveTo>
                  <a:lnTo>
                    <a:pt x="7557" y="4958"/>
                  </a:lnTo>
                  <a:lnTo>
                    <a:pt x="810" y="4958"/>
                  </a:lnTo>
                  <a:lnTo>
                    <a:pt x="596" y="573"/>
                  </a:lnTo>
                  <a:close/>
                  <a:moveTo>
                    <a:pt x="294" y="0"/>
                  </a:moveTo>
                  <a:cubicBezTo>
                    <a:pt x="130" y="0"/>
                    <a:pt x="1" y="138"/>
                    <a:pt x="9" y="300"/>
                  </a:cubicBezTo>
                  <a:lnTo>
                    <a:pt x="251" y="5258"/>
                  </a:lnTo>
                  <a:cubicBezTo>
                    <a:pt x="258" y="5410"/>
                    <a:pt x="384" y="5530"/>
                    <a:pt x="537" y="5530"/>
                  </a:cubicBezTo>
                  <a:lnTo>
                    <a:pt x="7872" y="5530"/>
                  </a:lnTo>
                  <a:cubicBezTo>
                    <a:pt x="8040" y="5530"/>
                    <a:pt x="8172" y="5384"/>
                    <a:pt x="8157" y="5216"/>
                  </a:cubicBezTo>
                  <a:lnTo>
                    <a:pt x="7677" y="259"/>
                  </a:lnTo>
                  <a:cubicBezTo>
                    <a:pt x="7663" y="112"/>
                    <a:pt x="7539" y="0"/>
                    <a:pt x="73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34"/>
            <p:cNvSpPr/>
            <p:nvPr/>
          </p:nvSpPr>
          <p:spPr>
            <a:xfrm>
              <a:off x="4953700" y="4110454"/>
              <a:ext cx="219125" cy="123975"/>
            </a:xfrm>
            <a:custGeom>
              <a:rect b="b" l="l" r="r" t="t"/>
              <a:pathLst>
                <a:path extrusionOk="0" h="4959" w="8765">
                  <a:moveTo>
                    <a:pt x="1" y="0"/>
                  </a:moveTo>
                  <a:lnTo>
                    <a:pt x="1430" y="4959"/>
                  </a:lnTo>
                  <a:lnTo>
                    <a:pt x="8764" y="4959"/>
                  </a:lnTo>
                  <a:lnTo>
                    <a:pt x="709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34"/>
            <p:cNvSpPr/>
            <p:nvPr/>
          </p:nvSpPr>
          <p:spPr>
            <a:xfrm>
              <a:off x="4945500" y="4108175"/>
              <a:ext cx="235675" cy="138275"/>
            </a:xfrm>
            <a:custGeom>
              <a:rect b="b" l="l" r="r" t="t"/>
              <a:pathLst>
                <a:path extrusionOk="0" h="5531" w="9427">
                  <a:moveTo>
                    <a:pt x="7221" y="572"/>
                  </a:moveTo>
                  <a:lnTo>
                    <a:pt x="8695" y="4958"/>
                  </a:lnTo>
                  <a:lnTo>
                    <a:pt x="1973" y="4958"/>
                  </a:lnTo>
                  <a:lnTo>
                    <a:pt x="710" y="572"/>
                  </a:lnTo>
                  <a:close/>
                  <a:moveTo>
                    <a:pt x="329" y="0"/>
                  </a:moveTo>
                  <a:cubicBezTo>
                    <a:pt x="138" y="0"/>
                    <a:pt x="1" y="182"/>
                    <a:pt x="53" y="366"/>
                  </a:cubicBezTo>
                  <a:lnTo>
                    <a:pt x="1482" y="5324"/>
                  </a:lnTo>
                  <a:cubicBezTo>
                    <a:pt x="1518" y="5446"/>
                    <a:pt x="1630" y="5530"/>
                    <a:pt x="1758" y="5530"/>
                  </a:cubicBezTo>
                  <a:lnTo>
                    <a:pt x="9092" y="5530"/>
                  </a:lnTo>
                  <a:cubicBezTo>
                    <a:pt x="9288" y="5530"/>
                    <a:pt x="9427" y="5338"/>
                    <a:pt x="9364" y="5152"/>
                  </a:cubicBezTo>
                  <a:lnTo>
                    <a:pt x="7698" y="195"/>
                  </a:lnTo>
                  <a:cubicBezTo>
                    <a:pt x="7658" y="79"/>
                    <a:pt x="7549" y="0"/>
                    <a:pt x="74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34"/>
            <p:cNvSpPr/>
            <p:nvPr/>
          </p:nvSpPr>
          <p:spPr>
            <a:xfrm>
              <a:off x="4421350" y="4110454"/>
              <a:ext cx="201325" cy="123975"/>
            </a:xfrm>
            <a:custGeom>
              <a:rect b="b" l="l" r="r" t="t"/>
              <a:pathLst>
                <a:path extrusionOk="0" h="4959" w="8053">
                  <a:moveTo>
                    <a:pt x="0" y="0"/>
                  </a:moveTo>
                  <a:lnTo>
                    <a:pt x="717" y="4959"/>
                  </a:lnTo>
                  <a:lnTo>
                    <a:pt x="8052" y="4959"/>
                  </a:lnTo>
                  <a:lnTo>
                    <a:pt x="709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34"/>
            <p:cNvSpPr/>
            <p:nvPr/>
          </p:nvSpPr>
          <p:spPr>
            <a:xfrm>
              <a:off x="4413700" y="4108175"/>
              <a:ext cx="216875" cy="138275"/>
            </a:xfrm>
            <a:custGeom>
              <a:rect b="b" l="l" r="r" t="t"/>
              <a:pathLst>
                <a:path extrusionOk="0" h="5531" w="8675">
                  <a:moveTo>
                    <a:pt x="7168" y="573"/>
                  </a:moveTo>
                  <a:lnTo>
                    <a:pt x="8012" y="4958"/>
                  </a:lnTo>
                  <a:lnTo>
                    <a:pt x="1271" y="4958"/>
                  </a:lnTo>
                  <a:lnTo>
                    <a:pt x="637" y="573"/>
                  </a:lnTo>
                  <a:close/>
                  <a:moveTo>
                    <a:pt x="308" y="0"/>
                  </a:moveTo>
                  <a:cubicBezTo>
                    <a:pt x="133" y="0"/>
                    <a:pt x="0" y="154"/>
                    <a:pt x="24" y="327"/>
                  </a:cubicBezTo>
                  <a:lnTo>
                    <a:pt x="741" y="5284"/>
                  </a:lnTo>
                  <a:cubicBezTo>
                    <a:pt x="761" y="5425"/>
                    <a:pt x="882" y="5530"/>
                    <a:pt x="1024" y="5530"/>
                  </a:cubicBezTo>
                  <a:lnTo>
                    <a:pt x="8360" y="5530"/>
                  </a:lnTo>
                  <a:cubicBezTo>
                    <a:pt x="8539" y="5530"/>
                    <a:pt x="8675" y="5366"/>
                    <a:pt x="8640" y="5190"/>
                  </a:cubicBezTo>
                  <a:lnTo>
                    <a:pt x="7687" y="232"/>
                  </a:lnTo>
                  <a:cubicBezTo>
                    <a:pt x="7660" y="98"/>
                    <a:pt x="7542" y="0"/>
                    <a:pt x="74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34"/>
            <p:cNvSpPr/>
            <p:nvPr/>
          </p:nvSpPr>
          <p:spPr>
            <a:xfrm>
              <a:off x="4243900" y="4115325"/>
              <a:ext cx="195375" cy="123975"/>
            </a:xfrm>
            <a:custGeom>
              <a:rect b="b" l="l" r="r" t="t"/>
              <a:pathLst>
                <a:path extrusionOk="0" h="4959" w="7815">
                  <a:moveTo>
                    <a:pt x="1" y="0"/>
                  </a:moveTo>
                  <a:lnTo>
                    <a:pt x="480" y="4959"/>
                  </a:lnTo>
                  <a:lnTo>
                    <a:pt x="7815" y="4959"/>
                  </a:lnTo>
                  <a:lnTo>
                    <a:pt x="709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34"/>
            <p:cNvSpPr/>
            <p:nvPr/>
          </p:nvSpPr>
          <p:spPr>
            <a:xfrm>
              <a:off x="4236375" y="4108175"/>
              <a:ext cx="210625" cy="138275"/>
            </a:xfrm>
            <a:custGeom>
              <a:rect b="b" l="l" r="r" t="t"/>
              <a:pathLst>
                <a:path extrusionOk="0" h="5531" w="8425">
                  <a:moveTo>
                    <a:pt x="7152" y="573"/>
                  </a:moveTo>
                  <a:lnTo>
                    <a:pt x="7786" y="4958"/>
                  </a:lnTo>
                  <a:lnTo>
                    <a:pt x="1041" y="4958"/>
                  </a:lnTo>
                  <a:lnTo>
                    <a:pt x="616" y="573"/>
                  </a:lnTo>
                  <a:close/>
                  <a:moveTo>
                    <a:pt x="302" y="0"/>
                  </a:moveTo>
                  <a:cubicBezTo>
                    <a:pt x="133" y="0"/>
                    <a:pt x="1" y="145"/>
                    <a:pt x="17" y="313"/>
                  </a:cubicBezTo>
                  <a:lnTo>
                    <a:pt x="497" y="5272"/>
                  </a:lnTo>
                  <a:cubicBezTo>
                    <a:pt x="511" y="5418"/>
                    <a:pt x="634" y="5530"/>
                    <a:pt x="781" y="5530"/>
                  </a:cubicBezTo>
                  <a:lnTo>
                    <a:pt x="8117" y="5530"/>
                  </a:lnTo>
                  <a:cubicBezTo>
                    <a:pt x="8291" y="5530"/>
                    <a:pt x="8425" y="5375"/>
                    <a:pt x="8400" y="5204"/>
                  </a:cubicBezTo>
                  <a:lnTo>
                    <a:pt x="7684" y="245"/>
                  </a:lnTo>
                  <a:cubicBezTo>
                    <a:pt x="7663" y="104"/>
                    <a:pt x="7543" y="0"/>
                    <a:pt x="74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34"/>
            <p:cNvSpPr/>
            <p:nvPr/>
          </p:nvSpPr>
          <p:spPr>
            <a:xfrm>
              <a:off x="3705725" y="4115325"/>
              <a:ext cx="183400" cy="123975"/>
            </a:xfrm>
            <a:custGeom>
              <a:rect b="b" l="l" r="r" t="t"/>
              <a:pathLst>
                <a:path extrusionOk="0" h="4959" w="7336">
                  <a:moveTo>
                    <a:pt x="233" y="0"/>
                  </a:moveTo>
                  <a:lnTo>
                    <a:pt x="0" y="4959"/>
                  </a:lnTo>
                  <a:lnTo>
                    <a:pt x="7336" y="4959"/>
                  </a:lnTo>
                  <a:lnTo>
                    <a:pt x="73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34"/>
            <p:cNvSpPr/>
            <p:nvPr/>
          </p:nvSpPr>
          <p:spPr>
            <a:xfrm>
              <a:off x="3698375" y="4108175"/>
              <a:ext cx="197925" cy="138275"/>
            </a:xfrm>
            <a:custGeom>
              <a:rect b="b" l="l" r="r" t="t"/>
              <a:pathLst>
                <a:path extrusionOk="0" h="5531" w="7917">
                  <a:moveTo>
                    <a:pt x="7339" y="573"/>
                  </a:moveTo>
                  <a:lnTo>
                    <a:pt x="7344" y="4958"/>
                  </a:lnTo>
                  <a:lnTo>
                    <a:pt x="594" y="4958"/>
                  </a:lnTo>
                  <a:lnTo>
                    <a:pt x="800" y="573"/>
                  </a:lnTo>
                  <a:close/>
                  <a:moveTo>
                    <a:pt x="527" y="0"/>
                  </a:moveTo>
                  <a:cubicBezTo>
                    <a:pt x="375" y="0"/>
                    <a:pt x="249" y="121"/>
                    <a:pt x="242" y="272"/>
                  </a:cubicBezTo>
                  <a:lnTo>
                    <a:pt x="8" y="5231"/>
                  </a:lnTo>
                  <a:cubicBezTo>
                    <a:pt x="1" y="5393"/>
                    <a:pt x="131" y="5530"/>
                    <a:pt x="294" y="5530"/>
                  </a:cubicBezTo>
                  <a:lnTo>
                    <a:pt x="7631" y="5530"/>
                  </a:lnTo>
                  <a:cubicBezTo>
                    <a:pt x="7789" y="5530"/>
                    <a:pt x="7917" y="5402"/>
                    <a:pt x="7917" y="5245"/>
                  </a:cubicBezTo>
                  <a:lnTo>
                    <a:pt x="7912" y="286"/>
                  </a:lnTo>
                  <a:cubicBezTo>
                    <a:pt x="7912" y="129"/>
                    <a:pt x="7784" y="0"/>
                    <a:pt x="76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34"/>
            <p:cNvSpPr/>
            <p:nvPr/>
          </p:nvSpPr>
          <p:spPr>
            <a:xfrm>
              <a:off x="2371400" y="4239275"/>
              <a:ext cx="234050" cy="132550"/>
            </a:xfrm>
            <a:custGeom>
              <a:rect b="b" l="l" r="r" t="t"/>
              <a:pathLst>
                <a:path extrusionOk="0" h="5302" w="9362">
                  <a:moveTo>
                    <a:pt x="2026" y="1"/>
                  </a:moveTo>
                  <a:lnTo>
                    <a:pt x="1" y="5301"/>
                  </a:lnTo>
                  <a:lnTo>
                    <a:pt x="7589" y="5301"/>
                  </a:lnTo>
                  <a:lnTo>
                    <a:pt x="93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34"/>
            <p:cNvSpPr/>
            <p:nvPr/>
          </p:nvSpPr>
          <p:spPr>
            <a:xfrm>
              <a:off x="2362950" y="4232100"/>
              <a:ext cx="250850" cy="146900"/>
            </a:xfrm>
            <a:custGeom>
              <a:rect b="b" l="l" r="r" t="t"/>
              <a:pathLst>
                <a:path extrusionOk="0" h="5876" w="10034">
                  <a:moveTo>
                    <a:pt x="9302" y="573"/>
                  </a:moveTo>
                  <a:lnTo>
                    <a:pt x="7722" y="5302"/>
                  </a:lnTo>
                  <a:lnTo>
                    <a:pt x="754" y="5302"/>
                  </a:lnTo>
                  <a:lnTo>
                    <a:pt x="2561" y="573"/>
                  </a:lnTo>
                  <a:close/>
                  <a:moveTo>
                    <a:pt x="2364" y="1"/>
                  </a:moveTo>
                  <a:cubicBezTo>
                    <a:pt x="2246" y="1"/>
                    <a:pt x="2139" y="74"/>
                    <a:pt x="2097" y="185"/>
                  </a:cubicBezTo>
                  <a:lnTo>
                    <a:pt x="71" y="5487"/>
                  </a:lnTo>
                  <a:cubicBezTo>
                    <a:pt x="0" y="5674"/>
                    <a:pt x="139" y="5874"/>
                    <a:pt x="339" y="5875"/>
                  </a:cubicBezTo>
                  <a:lnTo>
                    <a:pt x="7928" y="5875"/>
                  </a:lnTo>
                  <a:cubicBezTo>
                    <a:pt x="8051" y="5875"/>
                    <a:pt x="8160" y="5797"/>
                    <a:pt x="8200" y="5681"/>
                  </a:cubicBezTo>
                  <a:lnTo>
                    <a:pt x="9971" y="377"/>
                  </a:lnTo>
                  <a:cubicBezTo>
                    <a:pt x="10034" y="193"/>
                    <a:pt x="9895" y="1"/>
                    <a:pt x="97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34"/>
            <p:cNvSpPr/>
            <p:nvPr/>
          </p:nvSpPr>
          <p:spPr>
            <a:xfrm>
              <a:off x="2422025" y="4115325"/>
              <a:ext cx="224850" cy="123975"/>
            </a:xfrm>
            <a:custGeom>
              <a:rect b="b" l="l" r="r" t="t"/>
              <a:pathLst>
                <a:path extrusionOk="0" h="4959" w="8994">
                  <a:moveTo>
                    <a:pt x="1896" y="0"/>
                  </a:moveTo>
                  <a:lnTo>
                    <a:pt x="1" y="4959"/>
                  </a:lnTo>
                  <a:lnTo>
                    <a:pt x="7336" y="4959"/>
                  </a:lnTo>
                  <a:lnTo>
                    <a:pt x="89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34"/>
            <p:cNvSpPr/>
            <p:nvPr/>
          </p:nvSpPr>
          <p:spPr>
            <a:xfrm>
              <a:off x="2413600" y="4108175"/>
              <a:ext cx="241600" cy="138275"/>
            </a:xfrm>
            <a:custGeom>
              <a:rect b="b" l="l" r="r" t="t"/>
              <a:pathLst>
                <a:path extrusionOk="0" h="5531" w="9664">
                  <a:moveTo>
                    <a:pt x="8933" y="573"/>
                  </a:moveTo>
                  <a:lnTo>
                    <a:pt x="7467" y="4958"/>
                  </a:lnTo>
                  <a:lnTo>
                    <a:pt x="754" y="4958"/>
                  </a:lnTo>
                  <a:lnTo>
                    <a:pt x="2429" y="573"/>
                  </a:lnTo>
                  <a:close/>
                  <a:moveTo>
                    <a:pt x="2233" y="0"/>
                  </a:moveTo>
                  <a:cubicBezTo>
                    <a:pt x="2114" y="0"/>
                    <a:pt x="2008" y="74"/>
                    <a:pt x="1965" y="184"/>
                  </a:cubicBezTo>
                  <a:lnTo>
                    <a:pt x="71" y="5142"/>
                  </a:lnTo>
                  <a:cubicBezTo>
                    <a:pt x="1" y="5329"/>
                    <a:pt x="138" y="5529"/>
                    <a:pt x="339" y="5530"/>
                  </a:cubicBezTo>
                  <a:lnTo>
                    <a:pt x="7675" y="5530"/>
                  </a:lnTo>
                  <a:cubicBezTo>
                    <a:pt x="7796" y="5530"/>
                    <a:pt x="7905" y="5451"/>
                    <a:pt x="7945" y="5334"/>
                  </a:cubicBezTo>
                  <a:lnTo>
                    <a:pt x="9602" y="377"/>
                  </a:lnTo>
                  <a:cubicBezTo>
                    <a:pt x="9664" y="191"/>
                    <a:pt x="9527" y="0"/>
                    <a:pt x="93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34"/>
            <p:cNvSpPr/>
            <p:nvPr/>
          </p:nvSpPr>
          <p:spPr>
            <a:xfrm>
              <a:off x="2605425" y="4115325"/>
              <a:ext cx="218925" cy="123975"/>
            </a:xfrm>
            <a:custGeom>
              <a:rect b="b" l="l" r="r" t="t"/>
              <a:pathLst>
                <a:path extrusionOk="0" h="4959" w="8757">
                  <a:moveTo>
                    <a:pt x="1657" y="0"/>
                  </a:moveTo>
                  <a:lnTo>
                    <a:pt x="0" y="4959"/>
                  </a:lnTo>
                  <a:lnTo>
                    <a:pt x="7336" y="4959"/>
                  </a:lnTo>
                  <a:lnTo>
                    <a:pt x="87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34"/>
            <p:cNvSpPr/>
            <p:nvPr/>
          </p:nvSpPr>
          <p:spPr>
            <a:xfrm>
              <a:off x="2597100" y="4108175"/>
              <a:ext cx="235400" cy="138275"/>
            </a:xfrm>
            <a:custGeom>
              <a:rect b="b" l="l" r="r" t="t"/>
              <a:pathLst>
                <a:path extrusionOk="0" h="5531" w="9416">
                  <a:moveTo>
                    <a:pt x="8708" y="573"/>
                  </a:moveTo>
                  <a:lnTo>
                    <a:pt x="7454" y="4958"/>
                  </a:lnTo>
                  <a:lnTo>
                    <a:pt x="731" y="4958"/>
                  </a:lnTo>
                  <a:lnTo>
                    <a:pt x="2197" y="573"/>
                  </a:lnTo>
                  <a:close/>
                  <a:moveTo>
                    <a:pt x="1989" y="0"/>
                  </a:moveTo>
                  <a:cubicBezTo>
                    <a:pt x="1866" y="0"/>
                    <a:pt x="1757" y="80"/>
                    <a:pt x="1719" y="197"/>
                  </a:cubicBezTo>
                  <a:lnTo>
                    <a:pt x="62" y="5155"/>
                  </a:lnTo>
                  <a:cubicBezTo>
                    <a:pt x="0" y="5340"/>
                    <a:pt x="139" y="5530"/>
                    <a:pt x="335" y="5530"/>
                  </a:cubicBezTo>
                  <a:lnTo>
                    <a:pt x="7669" y="5530"/>
                  </a:lnTo>
                  <a:cubicBezTo>
                    <a:pt x="7796" y="5530"/>
                    <a:pt x="7909" y="5446"/>
                    <a:pt x="7943" y="5323"/>
                  </a:cubicBezTo>
                  <a:lnTo>
                    <a:pt x="9363" y="366"/>
                  </a:lnTo>
                  <a:cubicBezTo>
                    <a:pt x="9416" y="182"/>
                    <a:pt x="9279" y="0"/>
                    <a:pt x="90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34"/>
            <p:cNvSpPr/>
            <p:nvPr/>
          </p:nvSpPr>
          <p:spPr>
            <a:xfrm>
              <a:off x="2258850" y="4513850"/>
              <a:ext cx="254825" cy="152600"/>
            </a:xfrm>
            <a:custGeom>
              <a:rect b="b" l="l" r="r" t="t"/>
              <a:pathLst>
                <a:path extrusionOk="0" h="6104" w="10193">
                  <a:moveTo>
                    <a:pt x="2332" y="1"/>
                  </a:moveTo>
                  <a:lnTo>
                    <a:pt x="1" y="6104"/>
                  </a:lnTo>
                  <a:lnTo>
                    <a:pt x="8154" y="6104"/>
                  </a:lnTo>
                  <a:lnTo>
                    <a:pt x="1019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34"/>
            <p:cNvSpPr/>
            <p:nvPr/>
          </p:nvSpPr>
          <p:spPr>
            <a:xfrm>
              <a:off x="2250350" y="4506675"/>
              <a:ext cx="271675" cy="166925"/>
            </a:xfrm>
            <a:custGeom>
              <a:rect b="b" l="l" r="r" t="t"/>
              <a:pathLst>
                <a:path extrusionOk="0" h="6677" w="10867">
                  <a:moveTo>
                    <a:pt x="10136" y="574"/>
                  </a:moveTo>
                  <a:lnTo>
                    <a:pt x="8288" y="6105"/>
                  </a:lnTo>
                  <a:lnTo>
                    <a:pt x="756" y="6105"/>
                  </a:lnTo>
                  <a:lnTo>
                    <a:pt x="2869" y="574"/>
                  </a:lnTo>
                  <a:close/>
                  <a:moveTo>
                    <a:pt x="2672" y="1"/>
                  </a:moveTo>
                  <a:cubicBezTo>
                    <a:pt x="2553" y="1"/>
                    <a:pt x="2446" y="74"/>
                    <a:pt x="2404" y="185"/>
                  </a:cubicBezTo>
                  <a:lnTo>
                    <a:pt x="71" y="6288"/>
                  </a:lnTo>
                  <a:cubicBezTo>
                    <a:pt x="1" y="6475"/>
                    <a:pt x="139" y="6676"/>
                    <a:pt x="339" y="6676"/>
                  </a:cubicBezTo>
                  <a:lnTo>
                    <a:pt x="8494" y="6676"/>
                  </a:lnTo>
                  <a:cubicBezTo>
                    <a:pt x="8616" y="6676"/>
                    <a:pt x="8725" y="6597"/>
                    <a:pt x="8764" y="6480"/>
                  </a:cubicBezTo>
                  <a:lnTo>
                    <a:pt x="10803" y="377"/>
                  </a:lnTo>
                  <a:cubicBezTo>
                    <a:pt x="10866" y="192"/>
                    <a:pt x="10728" y="1"/>
                    <a:pt x="105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34"/>
            <p:cNvSpPr/>
            <p:nvPr/>
          </p:nvSpPr>
          <p:spPr>
            <a:xfrm>
              <a:off x="2317125" y="4371800"/>
              <a:ext cx="244000" cy="142075"/>
            </a:xfrm>
            <a:custGeom>
              <a:rect b="b" l="l" r="r" t="t"/>
              <a:pathLst>
                <a:path extrusionOk="0" h="5683" w="9760">
                  <a:moveTo>
                    <a:pt x="2172" y="0"/>
                  </a:moveTo>
                  <a:lnTo>
                    <a:pt x="1" y="5683"/>
                  </a:lnTo>
                  <a:lnTo>
                    <a:pt x="7862" y="5683"/>
                  </a:lnTo>
                  <a:lnTo>
                    <a:pt x="976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34"/>
            <p:cNvSpPr/>
            <p:nvPr/>
          </p:nvSpPr>
          <p:spPr>
            <a:xfrm>
              <a:off x="2308675" y="4364650"/>
              <a:ext cx="260825" cy="156375"/>
            </a:xfrm>
            <a:custGeom>
              <a:rect b="b" l="l" r="r" t="t"/>
              <a:pathLst>
                <a:path extrusionOk="0" h="6255" w="10433">
                  <a:moveTo>
                    <a:pt x="9702" y="573"/>
                  </a:moveTo>
                  <a:lnTo>
                    <a:pt x="7995" y="5682"/>
                  </a:lnTo>
                  <a:lnTo>
                    <a:pt x="754" y="5682"/>
                  </a:lnTo>
                  <a:lnTo>
                    <a:pt x="2707" y="573"/>
                  </a:lnTo>
                  <a:close/>
                  <a:moveTo>
                    <a:pt x="2510" y="0"/>
                  </a:moveTo>
                  <a:cubicBezTo>
                    <a:pt x="2391" y="0"/>
                    <a:pt x="2284" y="74"/>
                    <a:pt x="2242" y="185"/>
                  </a:cubicBezTo>
                  <a:lnTo>
                    <a:pt x="71" y="5866"/>
                  </a:lnTo>
                  <a:cubicBezTo>
                    <a:pt x="0" y="6053"/>
                    <a:pt x="139" y="6255"/>
                    <a:pt x="339" y="6255"/>
                  </a:cubicBezTo>
                  <a:lnTo>
                    <a:pt x="8200" y="6255"/>
                  </a:lnTo>
                  <a:cubicBezTo>
                    <a:pt x="8323" y="6255"/>
                    <a:pt x="8433" y="6175"/>
                    <a:pt x="8472" y="6058"/>
                  </a:cubicBezTo>
                  <a:lnTo>
                    <a:pt x="10370" y="377"/>
                  </a:lnTo>
                  <a:cubicBezTo>
                    <a:pt x="10432" y="191"/>
                    <a:pt x="10294" y="0"/>
                    <a:pt x="100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34"/>
            <p:cNvSpPr/>
            <p:nvPr/>
          </p:nvSpPr>
          <p:spPr>
            <a:xfrm>
              <a:off x="2462675" y="4513850"/>
              <a:ext cx="247550" cy="152600"/>
            </a:xfrm>
            <a:custGeom>
              <a:rect b="b" l="l" r="r" t="t"/>
              <a:pathLst>
                <a:path extrusionOk="0" h="6104" w="9902">
                  <a:moveTo>
                    <a:pt x="2040" y="1"/>
                  </a:moveTo>
                  <a:lnTo>
                    <a:pt x="1" y="6104"/>
                  </a:lnTo>
                  <a:lnTo>
                    <a:pt x="8154" y="6104"/>
                  </a:lnTo>
                  <a:lnTo>
                    <a:pt x="99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34"/>
            <p:cNvSpPr/>
            <p:nvPr/>
          </p:nvSpPr>
          <p:spPr>
            <a:xfrm>
              <a:off x="2454325" y="4506675"/>
              <a:ext cx="264050" cy="166925"/>
            </a:xfrm>
            <a:custGeom>
              <a:rect b="b" l="l" r="r" t="t"/>
              <a:pathLst>
                <a:path extrusionOk="0" h="6677" w="10562">
                  <a:moveTo>
                    <a:pt x="9856" y="574"/>
                  </a:moveTo>
                  <a:lnTo>
                    <a:pt x="8272" y="6105"/>
                  </a:lnTo>
                  <a:lnTo>
                    <a:pt x="732" y="6105"/>
                  </a:lnTo>
                  <a:lnTo>
                    <a:pt x="2580" y="574"/>
                  </a:lnTo>
                  <a:close/>
                  <a:moveTo>
                    <a:pt x="2374" y="1"/>
                  </a:moveTo>
                  <a:cubicBezTo>
                    <a:pt x="2251" y="1"/>
                    <a:pt x="2141" y="79"/>
                    <a:pt x="2102" y="197"/>
                  </a:cubicBezTo>
                  <a:lnTo>
                    <a:pt x="62" y="6300"/>
                  </a:lnTo>
                  <a:cubicBezTo>
                    <a:pt x="0" y="6485"/>
                    <a:pt x="139" y="6676"/>
                    <a:pt x="334" y="6676"/>
                  </a:cubicBezTo>
                  <a:lnTo>
                    <a:pt x="8488" y="6676"/>
                  </a:lnTo>
                  <a:cubicBezTo>
                    <a:pt x="8615" y="6676"/>
                    <a:pt x="8728" y="6592"/>
                    <a:pt x="8763" y="6469"/>
                  </a:cubicBezTo>
                  <a:lnTo>
                    <a:pt x="10509" y="366"/>
                  </a:lnTo>
                  <a:cubicBezTo>
                    <a:pt x="10562" y="183"/>
                    <a:pt x="10425" y="1"/>
                    <a:pt x="102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34"/>
            <p:cNvSpPr/>
            <p:nvPr/>
          </p:nvSpPr>
          <p:spPr>
            <a:xfrm>
              <a:off x="3155575" y="4115325"/>
              <a:ext cx="201100" cy="123975"/>
            </a:xfrm>
            <a:custGeom>
              <a:rect b="b" l="l" r="r" t="t"/>
              <a:pathLst>
                <a:path extrusionOk="0" h="4959" w="8044">
                  <a:moveTo>
                    <a:pt x="946" y="0"/>
                  </a:moveTo>
                  <a:lnTo>
                    <a:pt x="0" y="4959"/>
                  </a:lnTo>
                  <a:lnTo>
                    <a:pt x="7336" y="4959"/>
                  </a:lnTo>
                  <a:lnTo>
                    <a:pt x="80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34"/>
            <p:cNvSpPr/>
            <p:nvPr/>
          </p:nvSpPr>
          <p:spPr>
            <a:xfrm>
              <a:off x="3147725" y="4108175"/>
              <a:ext cx="216625" cy="138275"/>
            </a:xfrm>
            <a:custGeom>
              <a:rect b="b" l="l" r="r" t="t"/>
              <a:pathLst>
                <a:path extrusionOk="0" h="5531" w="8665">
                  <a:moveTo>
                    <a:pt x="8027" y="572"/>
                  </a:moveTo>
                  <a:lnTo>
                    <a:pt x="7401" y="4958"/>
                  </a:lnTo>
                  <a:lnTo>
                    <a:pt x="660" y="4958"/>
                  </a:lnTo>
                  <a:lnTo>
                    <a:pt x="1496" y="572"/>
                  </a:lnTo>
                  <a:close/>
                  <a:moveTo>
                    <a:pt x="1260" y="0"/>
                  </a:moveTo>
                  <a:cubicBezTo>
                    <a:pt x="1123" y="0"/>
                    <a:pt x="1005" y="98"/>
                    <a:pt x="979" y="232"/>
                  </a:cubicBezTo>
                  <a:lnTo>
                    <a:pt x="34" y="5191"/>
                  </a:lnTo>
                  <a:cubicBezTo>
                    <a:pt x="0" y="5366"/>
                    <a:pt x="135" y="5530"/>
                    <a:pt x="314" y="5530"/>
                  </a:cubicBezTo>
                  <a:lnTo>
                    <a:pt x="7650" y="5530"/>
                  </a:lnTo>
                  <a:cubicBezTo>
                    <a:pt x="7792" y="5530"/>
                    <a:pt x="7914" y="5425"/>
                    <a:pt x="7933" y="5284"/>
                  </a:cubicBezTo>
                  <a:lnTo>
                    <a:pt x="8641" y="326"/>
                  </a:lnTo>
                  <a:cubicBezTo>
                    <a:pt x="8665" y="154"/>
                    <a:pt x="8532" y="0"/>
                    <a:pt x="83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34"/>
            <p:cNvSpPr/>
            <p:nvPr/>
          </p:nvSpPr>
          <p:spPr>
            <a:xfrm>
              <a:off x="3130325" y="4239275"/>
              <a:ext cx="208650" cy="132550"/>
            </a:xfrm>
            <a:custGeom>
              <a:rect b="b" l="l" r="r" t="t"/>
              <a:pathLst>
                <a:path extrusionOk="0" h="5302" w="8346">
                  <a:moveTo>
                    <a:pt x="1010" y="1"/>
                  </a:moveTo>
                  <a:lnTo>
                    <a:pt x="0" y="5301"/>
                  </a:lnTo>
                  <a:lnTo>
                    <a:pt x="7590" y="5301"/>
                  </a:lnTo>
                  <a:lnTo>
                    <a:pt x="83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34"/>
            <p:cNvSpPr/>
            <p:nvPr/>
          </p:nvSpPr>
          <p:spPr>
            <a:xfrm>
              <a:off x="3122450" y="4232100"/>
              <a:ext cx="224225" cy="146900"/>
            </a:xfrm>
            <a:custGeom>
              <a:rect b="b" l="l" r="r" t="t"/>
              <a:pathLst>
                <a:path extrusionOk="0" h="5876" w="8969">
                  <a:moveTo>
                    <a:pt x="8332" y="573"/>
                  </a:moveTo>
                  <a:lnTo>
                    <a:pt x="7656" y="5302"/>
                  </a:lnTo>
                  <a:lnTo>
                    <a:pt x="661" y="5302"/>
                  </a:lnTo>
                  <a:lnTo>
                    <a:pt x="1562" y="573"/>
                  </a:lnTo>
                  <a:close/>
                  <a:moveTo>
                    <a:pt x="1325" y="1"/>
                  </a:moveTo>
                  <a:cubicBezTo>
                    <a:pt x="1188" y="1"/>
                    <a:pt x="1070" y="98"/>
                    <a:pt x="1045" y="233"/>
                  </a:cubicBezTo>
                  <a:lnTo>
                    <a:pt x="35" y="5536"/>
                  </a:lnTo>
                  <a:cubicBezTo>
                    <a:pt x="0" y="5711"/>
                    <a:pt x="136" y="5875"/>
                    <a:pt x="315" y="5875"/>
                  </a:cubicBezTo>
                  <a:lnTo>
                    <a:pt x="7905" y="5875"/>
                  </a:lnTo>
                  <a:cubicBezTo>
                    <a:pt x="8047" y="5875"/>
                    <a:pt x="8168" y="5770"/>
                    <a:pt x="8188" y="5629"/>
                  </a:cubicBezTo>
                  <a:lnTo>
                    <a:pt x="8944" y="326"/>
                  </a:lnTo>
                  <a:cubicBezTo>
                    <a:pt x="8969" y="154"/>
                    <a:pt x="8835" y="1"/>
                    <a:pt x="86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34"/>
            <p:cNvSpPr/>
            <p:nvPr/>
          </p:nvSpPr>
          <p:spPr>
            <a:xfrm>
              <a:off x="2940575" y="4239275"/>
              <a:ext cx="215025" cy="132550"/>
            </a:xfrm>
            <a:custGeom>
              <a:rect b="b" l="l" r="r" t="t"/>
              <a:pathLst>
                <a:path extrusionOk="0" h="5302" w="8601">
                  <a:moveTo>
                    <a:pt x="1265" y="1"/>
                  </a:moveTo>
                  <a:lnTo>
                    <a:pt x="1" y="5301"/>
                  </a:lnTo>
                  <a:lnTo>
                    <a:pt x="7590" y="5301"/>
                  </a:lnTo>
                  <a:lnTo>
                    <a:pt x="860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34"/>
            <p:cNvSpPr/>
            <p:nvPr/>
          </p:nvSpPr>
          <p:spPr>
            <a:xfrm>
              <a:off x="2932575" y="4232125"/>
              <a:ext cx="230900" cy="146875"/>
            </a:xfrm>
            <a:custGeom>
              <a:rect b="b" l="l" r="r" t="t"/>
              <a:pathLst>
                <a:path extrusionOk="0" h="5875" w="9236">
                  <a:moveTo>
                    <a:pt x="8574" y="572"/>
                  </a:moveTo>
                  <a:lnTo>
                    <a:pt x="7673" y="5301"/>
                  </a:lnTo>
                  <a:lnTo>
                    <a:pt x="684" y="5301"/>
                  </a:lnTo>
                  <a:lnTo>
                    <a:pt x="1811" y="572"/>
                  </a:lnTo>
                  <a:close/>
                  <a:moveTo>
                    <a:pt x="1585" y="1"/>
                  </a:moveTo>
                  <a:cubicBezTo>
                    <a:pt x="1453" y="1"/>
                    <a:pt x="1337" y="91"/>
                    <a:pt x="1306" y="220"/>
                  </a:cubicBezTo>
                  <a:lnTo>
                    <a:pt x="43" y="5522"/>
                  </a:lnTo>
                  <a:cubicBezTo>
                    <a:pt x="1" y="5701"/>
                    <a:pt x="136" y="5873"/>
                    <a:pt x="321" y="5874"/>
                  </a:cubicBezTo>
                  <a:lnTo>
                    <a:pt x="7910" y="5874"/>
                  </a:lnTo>
                  <a:cubicBezTo>
                    <a:pt x="8048" y="5874"/>
                    <a:pt x="8165" y="5777"/>
                    <a:pt x="8191" y="5641"/>
                  </a:cubicBezTo>
                  <a:lnTo>
                    <a:pt x="9202" y="341"/>
                  </a:lnTo>
                  <a:cubicBezTo>
                    <a:pt x="9236" y="164"/>
                    <a:pt x="9100" y="1"/>
                    <a:pt x="89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34"/>
            <p:cNvSpPr/>
            <p:nvPr/>
          </p:nvSpPr>
          <p:spPr>
            <a:xfrm>
              <a:off x="3320050" y="4239275"/>
              <a:ext cx="202325" cy="132550"/>
            </a:xfrm>
            <a:custGeom>
              <a:rect b="b" l="l" r="r" t="t"/>
              <a:pathLst>
                <a:path extrusionOk="0" h="5302" w="8093">
                  <a:moveTo>
                    <a:pt x="757" y="1"/>
                  </a:moveTo>
                  <a:lnTo>
                    <a:pt x="1" y="5301"/>
                  </a:lnTo>
                  <a:lnTo>
                    <a:pt x="7590" y="5301"/>
                  </a:lnTo>
                  <a:lnTo>
                    <a:pt x="809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34"/>
            <p:cNvSpPr/>
            <p:nvPr/>
          </p:nvSpPr>
          <p:spPr>
            <a:xfrm>
              <a:off x="3312325" y="4232100"/>
              <a:ext cx="217550" cy="146900"/>
            </a:xfrm>
            <a:custGeom>
              <a:rect b="b" l="l" r="r" t="t"/>
              <a:pathLst>
                <a:path extrusionOk="0" h="5876" w="8702">
                  <a:moveTo>
                    <a:pt x="8086" y="573"/>
                  </a:moveTo>
                  <a:lnTo>
                    <a:pt x="7638" y="5302"/>
                  </a:lnTo>
                  <a:lnTo>
                    <a:pt x="639" y="5302"/>
                  </a:lnTo>
                  <a:lnTo>
                    <a:pt x="1313" y="573"/>
                  </a:lnTo>
                  <a:close/>
                  <a:moveTo>
                    <a:pt x="1066" y="1"/>
                  </a:moveTo>
                  <a:cubicBezTo>
                    <a:pt x="924" y="1"/>
                    <a:pt x="802" y="106"/>
                    <a:pt x="783" y="247"/>
                  </a:cubicBezTo>
                  <a:lnTo>
                    <a:pt x="27" y="5549"/>
                  </a:lnTo>
                  <a:cubicBezTo>
                    <a:pt x="1" y="5720"/>
                    <a:pt x="136" y="5875"/>
                    <a:pt x="310" y="5875"/>
                  </a:cubicBezTo>
                  <a:lnTo>
                    <a:pt x="7899" y="5875"/>
                  </a:lnTo>
                  <a:cubicBezTo>
                    <a:pt x="8047" y="5875"/>
                    <a:pt x="8170" y="5763"/>
                    <a:pt x="8184" y="5615"/>
                  </a:cubicBezTo>
                  <a:lnTo>
                    <a:pt x="8686" y="315"/>
                  </a:lnTo>
                  <a:cubicBezTo>
                    <a:pt x="8702" y="145"/>
                    <a:pt x="8570" y="1"/>
                    <a:pt x="84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34"/>
            <p:cNvSpPr/>
            <p:nvPr/>
          </p:nvSpPr>
          <p:spPr>
            <a:xfrm>
              <a:off x="2561100" y="4239275"/>
              <a:ext cx="227750" cy="132550"/>
            </a:xfrm>
            <a:custGeom>
              <a:rect b="b" l="l" r="r" t="t"/>
              <a:pathLst>
                <a:path extrusionOk="0" h="5302" w="9110">
                  <a:moveTo>
                    <a:pt x="1773" y="1"/>
                  </a:moveTo>
                  <a:lnTo>
                    <a:pt x="1" y="5301"/>
                  </a:lnTo>
                  <a:lnTo>
                    <a:pt x="7590" y="5301"/>
                  </a:lnTo>
                  <a:lnTo>
                    <a:pt x="91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34"/>
            <p:cNvSpPr/>
            <p:nvPr/>
          </p:nvSpPr>
          <p:spPr>
            <a:xfrm>
              <a:off x="2552825" y="4232125"/>
              <a:ext cx="244175" cy="146875"/>
            </a:xfrm>
            <a:custGeom>
              <a:rect b="b" l="l" r="r" t="t"/>
              <a:pathLst>
                <a:path extrusionOk="0" h="5875" w="9767">
                  <a:moveTo>
                    <a:pt x="9061" y="572"/>
                  </a:moveTo>
                  <a:lnTo>
                    <a:pt x="7706" y="5301"/>
                  </a:lnTo>
                  <a:lnTo>
                    <a:pt x="731" y="5301"/>
                  </a:lnTo>
                  <a:lnTo>
                    <a:pt x="2311" y="572"/>
                  </a:lnTo>
                  <a:close/>
                  <a:moveTo>
                    <a:pt x="2104" y="1"/>
                  </a:moveTo>
                  <a:cubicBezTo>
                    <a:pt x="1981" y="1"/>
                    <a:pt x="1871" y="79"/>
                    <a:pt x="1833" y="197"/>
                  </a:cubicBezTo>
                  <a:lnTo>
                    <a:pt x="62" y="5498"/>
                  </a:lnTo>
                  <a:cubicBezTo>
                    <a:pt x="0" y="5682"/>
                    <a:pt x="137" y="5874"/>
                    <a:pt x="333" y="5874"/>
                  </a:cubicBezTo>
                  <a:lnTo>
                    <a:pt x="7921" y="5874"/>
                  </a:lnTo>
                  <a:cubicBezTo>
                    <a:pt x="8050" y="5874"/>
                    <a:pt x="8161" y="5790"/>
                    <a:pt x="8197" y="5667"/>
                  </a:cubicBezTo>
                  <a:lnTo>
                    <a:pt x="9714" y="366"/>
                  </a:lnTo>
                  <a:cubicBezTo>
                    <a:pt x="9767" y="183"/>
                    <a:pt x="9630" y="1"/>
                    <a:pt x="94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34"/>
            <p:cNvSpPr/>
            <p:nvPr/>
          </p:nvSpPr>
          <p:spPr>
            <a:xfrm>
              <a:off x="5027625" y="4366929"/>
              <a:ext cx="237475" cy="142075"/>
            </a:xfrm>
            <a:custGeom>
              <a:rect b="b" l="l" r="r" t="t"/>
              <a:pathLst>
                <a:path extrusionOk="0" h="5683" w="9499">
                  <a:moveTo>
                    <a:pt x="1" y="0"/>
                  </a:moveTo>
                  <a:lnTo>
                    <a:pt x="1637" y="5683"/>
                  </a:lnTo>
                  <a:lnTo>
                    <a:pt x="9498" y="5683"/>
                  </a:lnTo>
                  <a:lnTo>
                    <a:pt x="75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34"/>
            <p:cNvSpPr/>
            <p:nvPr/>
          </p:nvSpPr>
          <p:spPr>
            <a:xfrm>
              <a:off x="5019425" y="4364650"/>
              <a:ext cx="254000" cy="156375"/>
            </a:xfrm>
            <a:custGeom>
              <a:rect b="b" l="l" r="r" t="t"/>
              <a:pathLst>
                <a:path extrusionOk="0" h="6255" w="10160">
                  <a:moveTo>
                    <a:pt x="7712" y="573"/>
                  </a:moveTo>
                  <a:lnTo>
                    <a:pt x="9428" y="5682"/>
                  </a:lnTo>
                  <a:lnTo>
                    <a:pt x="2180" y="5682"/>
                  </a:lnTo>
                  <a:lnTo>
                    <a:pt x="708" y="573"/>
                  </a:lnTo>
                  <a:close/>
                  <a:moveTo>
                    <a:pt x="329" y="0"/>
                  </a:moveTo>
                  <a:cubicBezTo>
                    <a:pt x="138" y="0"/>
                    <a:pt x="0" y="182"/>
                    <a:pt x="53" y="366"/>
                  </a:cubicBezTo>
                  <a:lnTo>
                    <a:pt x="1691" y="6048"/>
                  </a:lnTo>
                  <a:cubicBezTo>
                    <a:pt x="1725" y="6170"/>
                    <a:pt x="1838" y="6255"/>
                    <a:pt x="1965" y="6255"/>
                  </a:cubicBezTo>
                  <a:lnTo>
                    <a:pt x="9826" y="6255"/>
                  </a:lnTo>
                  <a:cubicBezTo>
                    <a:pt x="10022" y="6255"/>
                    <a:pt x="10159" y="6062"/>
                    <a:pt x="10097" y="5878"/>
                  </a:cubicBezTo>
                  <a:lnTo>
                    <a:pt x="8188" y="195"/>
                  </a:lnTo>
                  <a:cubicBezTo>
                    <a:pt x="8149" y="79"/>
                    <a:pt x="8040" y="0"/>
                    <a:pt x="79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34"/>
            <p:cNvSpPr/>
            <p:nvPr/>
          </p:nvSpPr>
          <p:spPr>
            <a:xfrm>
              <a:off x="2750850" y="4239275"/>
              <a:ext cx="221350" cy="132550"/>
            </a:xfrm>
            <a:custGeom>
              <a:rect b="b" l="l" r="r" t="t"/>
              <a:pathLst>
                <a:path extrusionOk="0" h="5302" w="8854">
                  <a:moveTo>
                    <a:pt x="1519" y="1"/>
                  </a:moveTo>
                  <a:lnTo>
                    <a:pt x="0" y="5301"/>
                  </a:lnTo>
                  <a:lnTo>
                    <a:pt x="7590" y="5301"/>
                  </a:lnTo>
                  <a:lnTo>
                    <a:pt x="88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34"/>
            <p:cNvSpPr/>
            <p:nvPr/>
          </p:nvSpPr>
          <p:spPr>
            <a:xfrm>
              <a:off x="2742675" y="4232100"/>
              <a:ext cx="237575" cy="146900"/>
            </a:xfrm>
            <a:custGeom>
              <a:rect b="b" l="l" r="r" t="t"/>
              <a:pathLst>
                <a:path extrusionOk="0" h="5876" w="9503">
                  <a:moveTo>
                    <a:pt x="8819" y="573"/>
                  </a:moveTo>
                  <a:lnTo>
                    <a:pt x="7691" y="5302"/>
                  </a:lnTo>
                  <a:lnTo>
                    <a:pt x="708" y="5302"/>
                  </a:lnTo>
                  <a:lnTo>
                    <a:pt x="2061" y="573"/>
                  </a:lnTo>
                  <a:close/>
                  <a:moveTo>
                    <a:pt x="1846" y="1"/>
                  </a:moveTo>
                  <a:cubicBezTo>
                    <a:pt x="1718" y="1"/>
                    <a:pt x="1606" y="85"/>
                    <a:pt x="1571" y="208"/>
                  </a:cubicBezTo>
                  <a:lnTo>
                    <a:pt x="53" y="5510"/>
                  </a:lnTo>
                  <a:cubicBezTo>
                    <a:pt x="1" y="5693"/>
                    <a:pt x="138" y="5875"/>
                    <a:pt x="327" y="5875"/>
                  </a:cubicBezTo>
                  <a:lnTo>
                    <a:pt x="7917" y="5875"/>
                  </a:lnTo>
                  <a:cubicBezTo>
                    <a:pt x="8049" y="5875"/>
                    <a:pt x="8164" y="5784"/>
                    <a:pt x="8195" y="5656"/>
                  </a:cubicBezTo>
                  <a:lnTo>
                    <a:pt x="9460" y="353"/>
                  </a:lnTo>
                  <a:cubicBezTo>
                    <a:pt x="9502" y="174"/>
                    <a:pt x="9366" y="1"/>
                    <a:pt x="91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34"/>
            <p:cNvSpPr/>
            <p:nvPr/>
          </p:nvSpPr>
          <p:spPr>
            <a:xfrm>
              <a:off x="2513650" y="4371800"/>
              <a:ext cx="237225" cy="142075"/>
            </a:xfrm>
            <a:custGeom>
              <a:rect b="b" l="l" r="r" t="t"/>
              <a:pathLst>
                <a:path extrusionOk="0" h="5683" w="9489">
                  <a:moveTo>
                    <a:pt x="1899" y="0"/>
                  </a:moveTo>
                  <a:lnTo>
                    <a:pt x="1" y="5683"/>
                  </a:lnTo>
                  <a:lnTo>
                    <a:pt x="7862" y="5683"/>
                  </a:lnTo>
                  <a:lnTo>
                    <a:pt x="9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34"/>
            <p:cNvSpPr/>
            <p:nvPr/>
          </p:nvSpPr>
          <p:spPr>
            <a:xfrm>
              <a:off x="2505325" y="4364650"/>
              <a:ext cx="253750" cy="156375"/>
            </a:xfrm>
            <a:custGeom>
              <a:rect b="b" l="l" r="r" t="t"/>
              <a:pathLst>
                <a:path extrusionOk="0" h="6255" w="10150">
                  <a:moveTo>
                    <a:pt x="9442" y="573"/>
                  </a:moveTo>
                  <a:lnTo>
                    <a:pt x="7980" y="5682"/>
                  </a:lnTo>
                  <a:lnTo>
                    <a:pt x="731" y="5682"/>
                  </a:lnTo>
                  <a:lnTo>
                    <a:pt x="2438" y="573"/>
                  </a:lnTo>
                  <a:close/>
                  <a:moveTo>
                    <a:pt x="2233" y="0"/>
                  </a:moveTo>
                  <a:cubicBezTo>
                    <a:pt x="2110" y="0"/>
                    <a:pt x="2000" y="79"/>
                    <a:pt x="1962" y="197"/>
                  </a:cubicBezTo>
                  <a:lnTo>
                    <a:pt x="64" y="5878"/>
                  </a:lnTo>
                  <a:cubicBezTo>
                    <a:pt x="1" y="6064"/>
                    <a:pt x="139" y="6255"/>
                    <a:pt x="334" y="6255"/>
                  </a:cubicBezTo>
                  <a:lnTo>
                    <a:pt x="8195" y="6255"/>
                  </a:lnTo>
                  <a:cubicBezTo>
                    <a:pt x="8323" y="6255"/>
                    <a:pt x="8435" y="6170"/>
                    <a:pt x="8471" y="6047"/>
                  </a:cubicBezTo>
                  <a:lnTo>
                    <a:pt x="10097" y="366"/>
                  </a:lnTo>
                  <a:cubicBezTo>
                    <a:pt x="10150" y="182"/>
                    <a:pt x="10012" y="0"/>
                    <a:pt x="98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34"/>
            <p:cNvSpPr/>
            <p:nvPr/>
          </p:nvSpPr>
          <p:spPr>
            <a:xfrm>
              <a:off x="4439250" y="4234404"/>
              <a:ext cx="208925" cy="132550"/>
            </a:xfrm>
            <a:custGeom>
              <a:rect b="b" l="l" r="r" t="t"/>
              <a:pathLst>
                <a:path extrusionOk="0" h="5302" w="8357">
                  <a:moveTo>
                    <a:pt x="1" y="1"/>
                  </a:moveTo>
                  <a:lnTo>
                    <a:pt x="767" y="5301"/>
                  </a:lnTo>
                  <a:lnTo>
                    <a:pt x="8357" y="530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34"/>
            <p:cNvSpPr/>
            <p:nvPr/>
          </p:nvSpPr>
          <p:spPr>
            <a:xfrm>
              <a:off x="4431575" y="4232100"/>
              <a:ext cx="224475" cy="146900"/>
            </a:xfrm>
            <a:custGeom>
              <a:rect b="b" l="l" r="r" t="t"/>
              <a:pathLst>
                <a:path extrusionOk="0" h="5876" w="8979">
                  <a:moveTo>
                    <a:pt x="7408" y="573"/>
                  </a:moveTo>
                  <a:lnTo>
                    <a:pt x="8318" y="5302"/>
                  </a:lnTo>
                  <a:lnTo>
                    <a:pt x="1321" y="5302"/>
                  </a:lnTo>
                  <a:lnTo>
                    <a:pt x="638" y="573"/>
                  </a:lnTo>
                  <a:close/>
                  <a:moveTo>
                    <a:pt x="308" y="1"/>
                  </a:moveTo>
                  <a:cubicBezTo>
                    <a:pt x="133" y="1"/>
                    <a:pt x="0" y="156"/>
                    <a:pt x="24" y="327"/>
                  </a:cubicBezTo>
                  <a:lnTo>
                    <a:pt x="791" y="5629"/>
                  </a:lnTo>
                  <a:cubicBezTo>
                    <a:pt x="811" y="5770"/>
                    <a:pt x="932" y="5874"/>
                    <a:pt x="1074" y="5875"/>
                  </a:cubicBezTo>
                  <a:lnTo>
                    <a:pt x="8664" y="5875"/>
                  </a:lnTo>
                  <a:cubicBezTo>
                    <a:pt x="8843" y="5875"/>
                    <a:pt x="8979" y="5711"/>
                    <a:pt x="8944" y="5534"/>
                  </a:cubicBezTo>
                  <a:lnTo>
                    <a:pt x="7924" y="233"/>
                  </a:lnTo>
                  <a:cubicBezTo>
                    <a:pt x="7898" y="98"/>
                    <a:pt x="7781" y="1"/>
                    <a:pt x="76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34"/>
            <p:cNvSpPr/>
            <p:nvPr/>
          </p:nvSpPr>
          <p:spPr>
            <a:xfrm>
              <a:off x="4255900" y="4239275"/>
              <a:ext cx="202550" cy="132550"/>
            </a:xfrm>
            <a:custGeom>
              <a:rect b="b" l="l" r="r" t="t"/>
              <a:pathLst>
                <a:path extrusionOk="0" h="5302" w="8102">
                  <a:moveTo>
                    <a:pt x="0" y="1"/>
                  </a:moveTo>
                  <a:lnTo>
                    <a:pt x="513" y="5301"/>
                  </a:lnTo>
                  <a:lnTo>
                    <a:pt x="8101" y="5301"/>
                  </a:lnTo>
                  <a:lnTo>
                    <a:pt x="73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34"/>
            <p:cNvSpPr/>
            <p:nvPr/>
          </p:nvSpPr>
          <p:spPr>
            <a:xfrm>
              <a:off x="4248325" y="4232100"/>
              <a:ext cx="217825" cy="146900"/>
            </a:xfrm>
            <a:custGeom>
              <a:rect b="b" l="l" r="r" t="t"/>
              <a:pathLst>
                <a:path extrusionOk="0" h="5876" w="8713">
                  <a:moveTo>
                    <a:pt x="7390" y="573"/>
                  </a:moveTo>
                  <a:lnTo>
                    <a:pt x="8075" y="5302"/>
                  </a:lnTo>
                  <a:lnTo>
                    <a:pt x="1075" y="5302"/>
                  </a:lnTo>
                  <a:lnTo>
                    <a:pt x="617" y="573"/>
                  </a:lnTo>
                  <a:close/>
                  <a:moveTo>
                    <a:pt x="302" y="1"/>
                  </a:moveTo>
                  <a:cubicBezTo>
                    <a:pt x="133" y="1"/>
                    <a:pt x="1" y="145"/>
                    <a:pt x="17" y="313"/>
                  </a:cubicBezTo>
                  <a:lnTo>
                    <a:pt x="530" y="5616"/>
                  </a:lnTo>
                  <a:cubicBezTo>
                    <a:pt x="544" y="5763"/>
                    <a:pt x="667" y="5875"/>
                    <a:pt x="815" y="5875"/>
                  </a:cubicBezTo>
                  <a:lnTo>
                    <a:pt x="8405" y="5875"/>
                  </a:lnTo>
                  <a:cubicBezTo>
                    <a:pt x="8580" y="5874"/>
                    <a:pt x="8713" y="5720"/>
                    <a:pt x="8689" y="5549"/>
                  </a:cubicBezTo>
                  <a:lnTo>
                    <a:pt x="7922" y="245"/>
                  </a:lnTo>
                  <a:cubicBezTo>
                    <a:pt x="7902" y="104"/>
                    <a:pt x="7781" y="1"/>
                    <a:pt x="76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34"/>
            <p:cNvSpPr/>
            <p:nvPr/>
          </p:nvSpPr>
          <p:spPr>
            <a:xfrm>
              <a:off x="4806050" y="4234404"/>
              <a:ext cx="221600" cy="132550"/>
            </a:xfrm>
            <a:custGeom>
              <a:rect b="b" l="l" r="r" t="t"/>
              <a:pathLst>
                <a:path extrusionOk="0" h="5302" w="8864">
                  <a:moveTo>
                    <a:pt x="0" y="1"/>
                  </a:moveTo>
                  <a:lnTo>
                    <a:pt x="1274" y="5301"/>
                  </a:lnTo>
                  <a:lnTo>
                    <a:pt x="8864" y="530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34"/>
            <p:cNvSpPr/>
            <p:nvPr/>
          </p:nvSpPr>
          <p:spPr>
            <a:xfrm>
              <a:off x="4798000" y="4232100"/>
              <a:ext cx="237825" cy="146900"/>
            </a:xfrm>
            <a:custGeom>
              <a:rect b="b" l="l" r="r" t="t"/>
              <a:pathLst>
                <a:path extrusionOk="0" h="5876" w="9513">
                  <a:moveTo>
                    <a:pt x="7443" y="573"/>
                  </a:moveTo>
                  <a:lnTo>
                    <a:pt x="8806" y="5302"/>
                  </a:lnTo>
                  <a:lnTo>
                    <a:pt x="1822" y="5302"/>
                  </a:lnTo>
                  <a:lnTo>
                    <a:pt x="685" y="573"/>
                  </a:lnTo>
                  <a:close/>
                  <a:moveTo>
                    <a:pt x="321" y="1"/>
                  </a:moveTo>
                  <a:cubicBezTo>
                    <a:pt x="136" y="1"/>
                    <a:pt x="0" y="174"/>
                    <a:pt x="43" y="354"/>
                  </a:cubicBezTo>
                  <a:lnTo>
                    <a:pt x="1317" y="5656"/>
                  </a:lnTo>
                  <a:cubicBezTo>
                    <a:pt x="1347" y="5784"/>
                    <a:pt x="1463" y="5875"/>
                    <a:pt x="1595" y="5875"/>
                  </a:cubicBezTo>
                  <a:lnTo>
                    <a:pt x="9186" y="5875"/>
                  </a:lnTo>
                  <a:cubicBezTo>
                    <a:pt x="9375" y="5875"/>
                    <a:pt x="9512" y="5692"/>
                    <a:pt x="9460" y="5509"/>
                  </a:cubicBezTo>
                  <a:lnTo>
                    <a:pt x="7932" y="208"/>
                  </a:lnTo>
                  <a:cubicBezTo>
                    <a:pt x="7896" y="85"/>
                    <a:pt x="7785" y="1"/>
                    <a:pt x="76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34"/>
            <p:cNvSpPr/>
            <p:nvPr/>
          </p:nvSpPr>
          <p:spPr>
            <a:xfrm>
              <a:off x="3699500" y="4239275"/>
              <a:ext cx="189750" cy="132550"/>
            </a:xfrm>
            <a:custGeom>
              <a:rect b="b" l="l" r="r" t="t"/>
              <a:pathLst>
                <a:path extrusionOk="0" h="5302" w="7590">
                  <a:moveTo>
                    <a:pt x="249" y="1"/>
                  </a:moveTo>
                  <a:lnTo>
                    <a:pt x="1" y="5301"/>
                  </a:lnTo>
                  <a:lnTo>
                    <a:pt x="7590" y="5301"/>
                  </a:lnTo>
                  <a:lnTo>
                    <a:pt x="75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34"/>
            <p:cNvSpPr/>
            <p:nvPr/>
          </p:nvSpPr>
          <p:spPr>
            <a:xfrm>
              <a:off x="3692175" y="4232100"/>
              <a:ext cx="204225" cy="146900"/>
            </a:xfrm>
            <a:custGeom>
              <a:rect b="b" l="l" r="r" t="t"/>
              <a:pathLst>
                <a:path extrusionOk="0" h="5876" w="8169">
                  <a:moveTo>
                    <a:pt x="7592" y="573"/>
                  </a:moveTo>
                  <a:lnTo>
                    <a:pt x="7597" y="5302"/>
                  </a:lnTo>
                  <a:lnTo>
                    <a:pt x="595" y="5302"/>
                  </a:lnTo>
                  <a:lnTo>
                    <a:pt x="815" y="573"/>
                  </a:lnTo>
                  <a:close/>
                  <a:moveTo>
                    <a:pt x="542" y="1"/>
                  </a:moveTo>
                  <a:cubicBezTo>
                    <a:pt x="390" y="1"/>
                    <a:pt x="264" y="121"/>
                    <a:pt x="256" y="274"/>
                  </a:cubicBezTo>
                  <a:lnTo>
                    <a:pt x="8" y="5575"/>
                  </a:lnTo>
                  <a:cubicBezTo>
                    <a:pt x="0" y="5738"/>
                    <a:pt x="131" y="5874"/>
                    <a:pt x="294" y="5875"/>
                  </a:cubicBezTo>
                  <a:lnTo>
                    <a:pt x="7883" y="5875"/>
                  </a:lnTo>
                  <a:cubicBezTo>
                    <a:pt x="8041" y="5875"/>
                    <a:pt x="8169" y="5747"/>
                    <a:pt x="8169" y="5590"/>
                  </a:cubicBezTo>
                  <a:lnTo>
                    <a:pt x="8164" y="288"/>
                  </a:lnTo>
                  <a:cubicBezTo>
                    <a:pt x="8164" y="129"/>
                    <a:pt x="8035" y="1"/>
                    <a:pt x="78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34"/>
            <p:cNvSpPr/>
            <p:nvPr/>
          </p:nvSpPr>
          <p:spPr>
            <a:xfrm>
              <a:off x="4072500" y="4239275"/>
              <a:ext cx="196225" cy="132550"/>
            </a:xfrm>
            <a:custGeom>
              <a:rect b="b" l="l" r="r" t="t"/>
              <a:pathLst>
                <a:path extrusionOk="0" h="5302" w="7849">
                  <a:moveTo>
                    <a:pt x="1" y="1"/>
                  </a:moveTo>
                  <a:lnTo>
                    <a:pt x="259" y="5301"/>
                  </a:lnTo>
                  <a:lnTo>
                    <a:pt x="7849" y="530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34"/>
            <p:cNvSpPr/>
            <p:nvPr/>
          </p:nvSpPr>
          <p:spPr>
            <a:xfrm>
              <a:off x="4065175" y="4232100"/>
              <a:ext cx="211050" cy="146900"/>
            </a:xfrm>
            <a:custGeom>
              <a:rect b="b" l="l" r="r" t="t"/>
              <a:pathLst>
                <a:path extrusionOk="0" h="5876" w="8442">
                  <a:moveTo>
                    <a:pt x="7368" y="573"/>
                  </a:moveTo>
                  <a:lnTo>
                    <a:pt x="7825" y="5302"/>
                  </a:lnTo>
                  <a:lnTo>
                    <a:pt x="824" y="5302"/>
                  </a:lnTo>
                  <a:lnTo>
                    <a:pt x="593" y="573"/>
                  </a:lnTo>
                  <a:close/>
                  <a:moveTo>
                    <a:pt x="291" y="1"/>
                  </a:moveTo>
                  <a:cubicBezTo>
                    <a:pt x="128" y="1"/>
                    <a:pt x="0" y="137"/>
                    <a:pt x="8" y="301"/>
                  </a:cubicBezTo>
                  <a:lnTo>
                    <a:pt x="267" y="5602"/>
                  </a:lnTo>
                  <a:cubicBezTo>
                    <a:pt x="273" y="5755"/>
                    <a:pt x="400" y="5875"/>
                    <a:pt x="552" y="5875"/>
                  </a:cubicBezTo>
                  <a:lnTo>
                    <a:pt x="8142" y="5875"/>
                  </a:lnTo>
                  <a:cubicBezTo>
                    <a:pt x="8310" y="5874"/>
                    <a:pt x="8442" y="5729"/>
                    <a:pt x="8426" y="5561"/>
                  </a:cubicBezTo>
                  <a:lnTo>
                    <a:pt x="7914" y="258"/>
                  </a:lnTo>
                  <a:cubicBezTo>
                    <a:pt x="7900" y="112"/>
                    <a:pt x="7777" y="1"/>
                    <a:pt x="7629" y="1"/>
                  </a:cubicBezTo>
                  <a:lnTo>
                    <a:pt x="294" y="1"/>
                  </a:lnTo>
                  <a:cubicBezTo>
                    <a:pt x="293" y="1"/>
                    <a:pt x="292" y="1"/>
                    <a:pt x="2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34"/>
            <p:cNvSpPr/>
            <p:nvPr/>
          </p:nvSpPr>
          <p:spPr>
            <a:xfrm>
              <a:off x="3889100" y="4239275"/>
              <a:ext cx="189900" cy="132550"/>
            </a:xfrm>
            <a:custGeom>
              <a:rect b="b" l="l" r="r" t="t"/>
              <a:pathLst>
                <a:path extrusionOk="0" h="5302" w="7596">
                  <a:moveTo>
                    <a:pt x="1" y="1"/>
                  </a:moveTo>
                  <a:lnTo>
                    <a:pt x="6" y="5301"/>
                  </a:lnTo>
                  <a:lnTo>
                    <a:pt x="7595" y="5301"/>
                  </a:lnTo>
                  <a:lnTo>
                    <a:pt x="733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34"/>
            <p:cNvSpPr/>
            <p:nvPr/>
          </p:nvSpPr>
          <p:spPr>
            <a:xfrm>
              <a:off x="3881975" y="4232100"/>
              <a:ext cx="204350" cy="146900"/>
            </a:xfrm>
            <a:custGeom>
              <a:rect b="b" l="l" r="r" t="t"/>
              <a:pathLst>
                <a:path extrusionOk="0" h="5876" w="8174">
                  <a:moveTo>
                    <a:pt x="7349" y="573"/>
                  </a:moveTo>
                  <a:lnTo>
                    <a:pt x="7579" y="5302"/>
                  </a:lnTo>
                  <a:lnTo>
                    <a:pt x="577" y="5302"/>
                  </a:lnTo>
                  <a:lnTo>
                    <a:pt x="572" y="573"/>
                  </a:lnTo>
                  <a:close/>
                  <a:moveTo>
                    <a:pt x="286" y="1"/>
                  </a:moveTo>
                  <a:cubicBezTo>
                    <a:pt x="128" y="1"/>
                    <a:pt x="0" y="129"/>
                    <a:pt x="0" y="286"/>
                  </a:cubicBezTo>
                  <a:lnTo>
                    <a:pt x="5" y="5588"/>
                  </a:lnTo>
                  <a:cubicBezTo>
                    <a:pt x="5" y="5747"/>
                    <a:pt x="133" y="5875"/>
                    <a:pt x="291" y="5875"/>
                  </a:cubicBezTo>
                  <a:lnTo>
                    <a:pt x="7880" y="5875"/>
                  </a:lnTo>
                  <a:cubicBezTo>
                    <a:pt x="8043" y="5875"/>
                    <a:pt x="8174" y="5738"/>
                    <a:pt x="8166" y="5574"/>
                  </a:cubicBezTo>
                  <a:lnTo>
                    <a:pt x="7907" y="274"/>
                  </a:lnTo>
                  <a:cubicBezTo>
                    <a:pt x="7900" y="121"/>
                    <a:pt x="7774" y="1"/>
                    <a:pt x="76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34"/>
            <p:cNvSpPr/>
            <p:nvPr/>
          </p:nvSpPr>
          <p:spPr>
            <a:xfrm>
              <a:off x="3509800" y="4239275"/>
              <a:ext cx="195950" cy="132550"/>
            </a:xfrm>
            <a:custGeom>
              <a:rect b="b" l="l" r="r" t="t"/>
              <a:pathLst>
                <a:path extrusionOk="0" h="5302" w="7838">
                  <a:moveTo>
                    <a:pt x="503" y="1"/>
                  </a:moveTo>
                  <a:lnTo>
                    <a:pt x="0" y="5301"/>
                  </a:lnTo>
                  <a:lnTo>
                    <a:pt x="7589" y="5301"/>
                  </a:lnTo>
                  <a:lnTo>
                    <a:pt x="783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34"/>
            <p:cNvSpPr/>
            <p:nvPr/>
          </p:nvSpPr>
          <p:spPr>
            <a:xfrm>
              <a:off x="3502275" y="4232100"/>
              <a:ext cx="210800" cy="146900"/>
            </a:xfrm>
            <a:custGeom>
              <a:rect b="b" l="l" r="r" t="t"/>
              <a:pathLst>
                <a:path extrusionOk="0" h="5876" w="8432">
                  <a:moveTo>
                    <a:pt x="7838" y="573"/>
                  </a:moveTo>
                  <a:lnTo>
                    <a:pt x="7617" y="5302"/>
                  </a:lnTo>
                  <a:lnTo>
                    <a:pt x="615" y="5302"/>
                  </a:lnTo>
                  <a:lnTo>
                    <a:pt x="1064" y="573"/>
                  </a:lnTo>
                  <a:close/>
                  <a:moveTo>
                    <a:pt x="804" y="1"/>
                  </a:moveTo>
                  <a:cubicBezTo>
                    <a:pt x="655" y="1"/>
                    <a:pt x="532" y="113"/>
                    <a:pt x="518" y="261"/>
                  </a:cubicBezTo>
                  <a:lnTo>
                    <a:pt x="16" y="5561"/>
                  </a:lnTo>
                  <a:cubicBezTo>
                    <a:pt x="0" y="5729"/>
                    <a:pt x="132" y="5875"/>
                    <a:pt x="301" y="5875"/>
                  </a:cubicBezTo>
                  <a:lnTo>
                    <a:pt x="7890" y="5875"/>
                  </a:lnTo>
                  <a:cubicBezTo>
                    <a:pt x="8043" y="5875"/>
                    <a:pt x="8169" y="5755"/>
                    <a:pt x="8175" y="5602"/>
                  </a:cubicBezTo>
                  <a:lnTo>
                    <a:pt x="8424" y="301"/>
                  </a:lnTo>
                  <a:cubicBezTo>
                    <a:pt x="8432" y="138"/>
                    <a:pt x="8302" y="1"/>
                    <a:pt x="81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34"/>
            <p:cNvSpPr/>
            <p:nvPr/>
          </p:nvSpPr>
          <p:spPr>
            <a:xfrm>
              <a:off x="4268700" y="4371800"/>
              <a:ext cx="210275" cy="142075"/>
            </a:xfrm>
            <a:custGeom>
              <a:rect b="b" l="l" r="r" t="t"/>
              <a:pathLst>
                <a:path extrusionOk="0" h="5683" w="8411">
                  <a:moveTo>
                    <a:pt x="1" y="0"/>
                  </a:moveTo>
                  <a:lnTo>
                    <a:pt x="549" y="5683"/>
                  </a:lnTo>
                  <a:lnTo>
                    <a:pt x="8411" y="5683"/>
                  </a:lnTo>
                  <a:lnTo>
                    <a:pt x="75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34"/>
            <p:cNvSpPr/>
            <p:nvPr/>
          </p:nvSpPr>
          <p:spPr>
            <a:xfrm>
              <a:off x="4261175" y="4364650"/>
              <a:ext cx="225500" cy="156375"/>
            </a:xfrm>
            <a:custGeom>
              <a:rect b="b" l="l" r="r" t="t"/>
              <a:pathLst>
                <a:path extrusionOk="0" h="6255" w="9020">
                  <a:moveTo>
                    <a:pt x="7643" y="573"/>
                  </a:moveTo>
                  <a:lnTo>
                    <a:pt x="8381" y="5682"/>
                  </a:lnTo>
                  <a:lnTo>
                    <a:pt x="1111" y="5682"/>
                  </a:lnTo>
                  <a:lnTo>
                    <a:pt x="616" y="573"/>
                  </a:lnTo>
                  <a:close/>
                  <a:moveTo>
                    <a:pt x="301" y="0"/>
                  </a:moveTo>
                  <a:cubicBezTo>
                    <a:pt x="133" y="0"/>
                    <a:pt x="1" y="147"/>
                    <a:pt x="16" y="314"/>
                  </a:cubicBezTo>
                  <a:lnTo>
                    <a:pt x="566" y="5996"/>
                  </a:lnTo>
                  <a:cubicBezTo>
                    <a:pt x="580" y="6143"/>
                    <a:pt x="703" y="6255"/>
                    <a:pt x="850" y="6255"/>
                  </a:cubicBezTo>
                  <a:lnTo>
                    <a:pt x="8712" y="6255"/>
                  </a:lnTo>
                  <a:cubicBezTo>
                    <a:pt x="8886" y="6255"/>
                    <a:pt x="9019" y="6099"/>
                    <a:pt x="8995" y="5928"/>
                  </a:cubicBezTo>
                  <a:lnTo>
                    <a:pt x="8173" y="247"/>
                  </a:lnTo>
                  <a:cubicBezTo>
                    <a:pt x="8153" y="106"/>
                    <a:pt x="8032" y="0"/>
                    <a:pt x="78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34"/>
            <p:cNvSpPr/>
            <p:nvPr/>
          </p:nvSpPr>
          <p:spPr>
            <a:xfrm>
              <a:off x="4458425" y="4366929"/>
              <a:ext cx="217075" cy="142075"/>
            </a:xfrm>
            <a:custGeom>
              <a:rect b="b" l="l" r="r" t="t"/>
              <a:pathLst>
                <a:path extrusionOk="0" h="5683" w="8683">
                  <a:moveTo>
                    <a:pt x="0" y="0"/>
                  </a:moveTo>
                  <a:lnTo>
                    <a:pt x="822" y="5683"/>
                  </a:lnTo>
                  <a:lnTo>
                    <a:pt x="8683" y="5683"/>
                  </a:lnTo>
                  <a:lnTo>
                    <a:pt x="75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34"/>
            <p:cNvSpPr/>
            <p:nvPr/>
          </p:nvSpPr>
          <p:spPr>
            <a:xfrm>
              <a:off x="4450725" y="4364650"/>
              <a:ext cx="232675" cy="156375"/>
            </a:xfrm>
            <a:custGeom>
              <a:rect b="b" l="l" r="r" t="t"/>
              <a:pathLst>
                <a:path extrusionOk="0" h="6255" w="9307">
                  <a:moveTo>
                    <a:pt x="7662" y="573"/>
                  </a:moveTo>
                  <a:lnTo>
                    <a:pt x="8645" y="5682"/>
                  </a:lnTo>
                  <a:lnTo>
                    <a:pt x="1378" y="5682"/>
                  </a:lnTo>
                  <a:lnTo>
                    <a:pt x="639" y="573"/>
                  </a:lnTo>
                  <a:close/>
                  <a:moveTo>
                    <a:pt x="308" y="0"/>
                  </a:moveTo>
                  <a:cubicBezTo>
                    <a:pt x="134" y="0"/>
                    <a:pt x="1" y="156"/>
                    <a:pt x="25" y="327"/>
                  </a:cubicBezTo>
                  <a:lnTo>
                    <a:pt x="846" y="6010"/>
                  </a:lnTo>
                  <a:cubicBezTo>
                    <a:pt x="867" y="6149"/>
                    <a:pt x="987" y="6255"/>
                    <a:pt x="1130" y="6255"/>
                  </a:cubicBezTo>
                  <a:lnTo>
                    <a:pt x="8991" y="6255"/>
                  </a:lnTo>
                  <a:cubicBezTo>
                    <a:pt x="9170" y="6255"/>
                    <a:pt x="9306" y="6091"/>
                    <a:pt x="9271" y="5914"/>
                  </a:cubicBezTo>
                  <a:lnTo>
                    <a:pt x="8178" y="232"/>
                  </a:lnTo>
                  <a:cubicBezTo>
                    <a:pt x="8153" y="98"/>
                    <a:pt x="8035" y="0"/>
                    <a:pt x="78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34"/>
            <p:cNvSpPr/>
            <p:nvPr/>
          </p:nvSpPr>
          <p:spPr>
            <a:xfrm>
              <a:off x="2710200" y="4371800"/>
              <a:ext cx="230400" cy="142075"/>
            </a:xfrm>
            <a:custGeom>
              <a:rect b="b" l="l" r="r" t="t"/>
              <a:pathLst>
                <a:path extrusionOk="0" h="5683" w="9216">
                  <a:moveTo>
                    <a:pt x="1626" y="0"/>
                  </a:moveTo>
                  <a:lnTo>
                    <a:pt x="0" y="5683"/>
                  </a:lnTo>
                  <a:lnTo>
                    <a:pt x="7861" y="5683"/>
                  </a:lnTo>
                  <a:lnTo>
                    <a:pt x="921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34"/>
            <p:cNvSpPr/>
            <p:nvPr/>
          </p:nvSpPr>
          <p:spPr>
            <a:xfrm>
              <a:off x="2702025" y="4364650"/>
              <a:ext cx="246600" cy="156375"/>
            </a:xfrm>
            <a:custGeom>
              <a:rect b="b" l="l" r="r" t="t"/>
              <a:pathLst>
                <a:path extrusionOk="0" h="6255" w="9864">
                  <a:moveTo>
                    <a:pt x="9182" y="573"/>
                  </a:moveTo>
                  <a:lnTo>
                    <a:pt x="7963" y="5682"/>
                  </a:lnTo>
                  <a:lnTo>
                    <a:pt x="708" y="5682"/>
                  </a:lnTo>
                  <a:lnTo>
                    <a:pt x="2170" y="573"/>
                  </a:lnTo>
                  <a:close/>
                  <a:moveTo>
                    <a:pt x="1953" y="0"/>
                  </a:moveTo>
                  <a:cubicBezTo>
                    <a:pt x="1827" y="0"/>
                    <a:pt x="1714" y="85"/>
                    <a:pt x="1679" y="208"/>
                  </a:cubicBezTo>
                  <a:lnTo>
                    <a:pt x="52" y="5889"/>
                  </a:lnTo>
                  <a:cubicBezTo>
                    <a:pt x="0" y="6073"/>
                    <a:pt x="137" y="6255"/>
                    <a:pt x="327" y="6255"/>
                  </a:cubicBezTo>
                  <a:lnTo>
                    <a:pt x="8188" y="6255"/>
                  </a:lnTo>
                  <a:cubicBezTo>
                    <a:pt x="8320" y="6255"/>
                    <a:pt x="8436" y="6164"/>
                    <a:pt x="8466" y="6034"/>
                  </a:cubicBezTo>
                  <a:lnTo>
                    <a:pt x="9821" y="353"/>
                  </a:lnTo>
                  <a:cubicBezTo>
                    <a:pt x="9863" y="173"/>
                    <a:pt x="9727" y="0"/>
                    <a:pt x="95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34"/>
            <p:cNvSpPr/>
            <p:nvPr/>
          </p:nvSpPr>
          <p:spPr>
            <a:xfrm>
              <a:off x="4648150" y="4366929"/>
              <a:ext cx="223875" cy="142075"/>
            </a:xfrm>
            <a:custGeom>
              <a:rect b="b" l="l" r="r" t="t"/>
              <a:pathLst>
                <a:path extrusionOk="0" h="5683" w="8955">
                  <a:moveTo>
                    <a:pt x="1" y="0"/>
                  </a:moveTo>
                  <a:lnTo>
                    <a:pt x="1094" y="5683"/>
                  </a:lnTo>
                  <a:lnTo>
                    <a:pt x="8955" y="5683"/>
                  </a:lnTo>
                  <a:lnTo>
                    <a:pt x="75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34"/>
            <p:cNvSpPr/>
            <p:nvPr/>
          </p:nvSpPr>
          <p:spPr>
            <a:xfrm>
              <a:off x="4640275" y="4364650"/>
              <a:ext cx="239800" cy="156375"/>
            </a:xfrm>
            <a:custGeom>
              <a:rect b="b" l="l" r="r" t="t"/>
              <a:pathLst>
                <a:path extrusionOk="0" h="6255" w="9592">
                  <a:moveTo>
                    <a:pt x="7678" y="573"/>
                  </a:moveTo>
                  <a:lnTo>
                    <a:pt x="8906" y="5682"/>
                  </a:lnTo>
                  <a:lnTo>
                    <a:pt x="1645" y="5682"/>
                  </a:lnTo>
                  <a:lnTo>
                    <a:pt x="662" y="573"/>
                  </a:lnTo>
                  <a:close/>
                  <a:moveTo>
                    <a:pt x="316" y="0"/>
                  </a:moveTo>
                  <a:cubicBezTo>
                    <a:pt x="136" y="0"/>
                    <a:pt x="0" y="165"/>
                    <a:pt x="35" y="341"/>
                  </a:cubicBezTo>
                  <a:lnTo>
                    <a:pt x="1128" y="6023"/>
                  </a:lnTo>
                  <a:cubicBezTo>
                    <a:pt x="1154" y="6157"/>
                    <a:pt x="1272" y="6255"/>
                    <a:pt x="1409" y="6255"/>
                  </a:cubicBezTo>
                  <a:lnTo>
                    <a:pt x="9270" y="6255"/>
                  </a:lnTo>
                  <a:lnTo>
                    <a:pt x="9270" y="6253"/>
                  </a:lnTo>
                  <a:cubicBezTo>
                    <a:pt x="9456" y="6253"/>
                    <a:pt x="9592" y="6082"/>
                    <a:pt x="9549" y="5901"/>
                  </a:cubicBezTo>
                  <a:lnTo>
                    <a:pt x="8183" y="220"/>
                  </a:lnTo>
                  <a:cubicBezTo>
                    <a:pt x="8152" y="91"/>
                    <a:pt x="8037" y="0"/>
                    <a:pt x="79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34"/>
            <p:cNvSpPr/>
            <p:nvPr/>
          </p:nvSpPr>
          <p:spPr>
            <a:xfrm>
              <a:off x="3889225" y="4371800"/>
              <a:ext cx="196700" cy="142075"/>
            </a:xfrm>
            <a:custGeom>
              <a:rect b="b" l="l" r="r" t="t"/>
              <a:pathLst>
                <a:path extrusionOk="0" h="5683" w="7868">
                  <a:moveTo>
                    <a:pt x="1" y="0"/>
                  </a:moveTo>
                  <a:lnTo>
                    <a:pt x="6" y="5683"/>
                  </a:lnTo>
                  <a:lnTo>
                    <a:pt x="7867" y="5683"/>
                  </a:lnTo>
                  <a:lnTo>
                    <a:pt x="75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34"/>
            <p:cNvSpPr/>
            <p:nvPr/>
          </p:nvSpPr>
          <p:spPr>
            <a:xfrm>
              <a:off x="3882100" y="4364650"/>
              <a:ext cx="211150" cy="156375"/>
            </a:xfrm>
            <a:custGeom>
              <a:rect b="b" l="l" r="r" t="t"/>
              <a:pathLst>
                <a:path extrusionOk="0" h="6255" w="8446">
                  <a:moveTo>
                    <a:pt x="7602" y="573"/>
                  </a:moveTo>
                  <a:lnTo>
                    <a:pt x="7851" y="5682"/>
                  </a:lnTo>
                  <a:lnTo>
                    <a:pt x="577" y="5682"/>
                  </a:lnTo>
                  <a:lnTo>
                    <a:pt x="572" y="573"/>
                  </a:lnTo>
                  <a:close/>
                  <a:moveTo>
                    <a:pt x="286" y="0"/>
                  </a:moveTo>
                  <a:cubicBezTo>
                    <a:pt x="128" y="0"/>
                    <a:pt x="0" y="129"/>
                    <a:pt x="0" y="286"/>
                  </a:cubicBezTo>
                  <a:lnTo>
                    <a:pt x="5" y="5969"/>
                  </a:lnTo>
                  <a:cubicBezTo>
                    <a:pt x="4" y="6126"/>
                    <a:pt x="132" y="6255"/>
                    <a:pt x="291" y="6255"/>
                  </a:cubicBezTo>
                  <a:lnTo>
                    <a:pt x="8152" y="6255"/>
                  </a:lnTo>
                  <a:cubicBezTo>
                    <a:pt x="8316" y="6255"/>
                    <a:pt x="8446" y="6117"/>
                    <a:pt x="8438" y="5955"/>
                  </a:cubicBezTo>
                  <a:lnTo>
                    <a:pt x="8161" y="272"/>
                  </a:lnTo>
                  <a:cubicBezTo>
                    <a:pt x="8154" y="121"/>
                    <a:pt x="8028" y="0"/>
                    <a:pt x="78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34"/>
            <p:cNvSpPr/>
            <p:nvPr/>
          </p:nvSpPr>
          <p:spPr>
            <a:xfrm>
              <a:off x="4837900" y="4366929"/>
              <a:ext cx="230675" cy="142075"/>
            </a:xfrm>
            <a:custGeom>
              <a:rect b="b" l="l" r="r" t="t"/>
              <a:pathLst>
                <a:path extrusionOk="0" h="5683" w="9227">
                  <a:moveTo>
                    <a:pt x="0" y="0"/>
                  </a:moveTo>
                  <a:lnTo>
                    <a:pt x="1365" y="5683"/>
                  </a:lnTo>
                  <a:lnTo>
                    <a:pt x="9226" y="5683"/>
                  </a:lnTo>
                  <a:lnTo>
                    <a:pt x="75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34"/>
            <p:cNvSpPr/>
            <p:nvPr/>
          </p:nvSpPr>
          <p:spPr>
            <a:xfrm>
              <a:off x="4829850" y="4364675"/>
              <a:ext cx="246875" cy="156375"/>
            </a:xfrm>
            <a:custGeom>
              <a:rect b="b" l="l" r="r" t="t"/>
              <a:pathLst>
                <a:path extrusionOk="0" h="6255" w="9875">
                  <a:moveTo>
                    <a:pt x="7696" y="572"/>
                  </a:moveTo>
                  <a:lnTo>
                    <a:pt x="9169" y="5681"/>
                  </a:lnTo>
                  <a:lnTo>
                    <a:pt x="1912" y="5681"/>
                  </a:lnTo>
                  <a:lnTo>
                    <a:pt x="685" y="572"/>
                  </a:lnTo>
                  <a:close/>
                  <a:moveTo>
                    <a:pt x="322" y="1"/>
                  </a:moveTo>
                  <a:cubicBezTo>
                    <a:pt x="137" y="1"/>
                    <a:pt x="0" y="172"/>
                    <a:pt x="44" y="353"/>
                  </a:cubicBezTo>
                  <a:lnTo>
                    <a:pt x="1409" y="6034"/>
                  </a:lnTo>
                  <a:cubicBezTo>
                    <a:pt x="1440" y="6163"/>
                    <a:pt x="1555" y="6254"/>
                    <a:pt x="1687" y="6254"/>
                  </a:cubicBezTo>
                  <a:lnTo>
                    <a:pt x="9548" y="6254"/>
                  </a:lnTo>
                  <a:lnTo>
                    <a:pt x="9548" y="6255"/>
                  </a:lnTo>
                  <a:cubicBezTo>
                    <a:pt x="9738" y="6255"/>
                    <a:pt x="9875" y="6072"/>
                    <a:pt x="9822" y="5888"/>
                  </a:cubicBezTo>
                  <a:lnTo>
                    <a:pt x="8186" y="207"/>
                  </a:lnTo>
                  <a:cubicBezTo>
                    <a:pt x="8150" y="84"/>
                    <a:pt x="8038" y="1"/>
                    <a:pt x="79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34"/>
            <p:cNvSpPr/>
            <p:nvPr/>
          </p:nvSpPr>
          <p:spPr>
            <a:xfrm>
              <a:off x="4078975" y="4371800"/>
              <a:ext cx="203475" cy="142075"/>
            </a:xfrm>
            <a:custGeom>
              <a:rect b="b" l="l" r="r" t="t"/>
              <a:pathLst>
                <a:path extrusionOk="0" h="5683" w="8139">
                  <a:moveTo>
                    <a:pt x="0" y="0"/>
                  </a:moveTo>
                  <a:lnTo>
                    <a:pt x="277" y="5683"/>
                  </a:lnTo>
                  <a:lnTo>
                    <a:pt x="8138" y="5683"/>
                  </a:lnTo>
                  <a:lnTo>
                    <a:pt x="75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34"/>
            <p:cNvSpPr/>
            <p:nvPr/>
          </p:nvSpPr>
          <p:spPr>
            <a:xfrm>
              <a:off x="4071625" y="4364650"/>
              <a:ext cx="218325" cy="156375"/>
            </a:xfrm>
            <a:custGeom>
              <a:rect b="b" l="l" r="r" t="t"/>
              <a:pathLst>
                <a:path extrusionOk="0" h="6255" w="8733">
                  <a:moveTo>
                    <a:pt x="7622" y="573"/>
                  </a:moveTo>
                  <a:lnTo>
                    <a:pt x="8117" y="5682"/>
                  </a:lnTo>
                  <a:lnTo>
                    <a:pt x="844" y="5682"/>
                  </a:lnTo>
                  <a:lnTo>
                    <a:pt x="594" y="573"/>
                  </a:lnTo>
                  <a:close/>
                  <a:moveTo>
                    <a:pt x="294" y="0"/>
                  </a:moveTo>
                  <a:cubicBezTo>
                    <a:pt x="130" y="0"/>
                    <a:pt x="1" y="138"/>
                    <a:pt x="9" y="300"/>
                  </a:cubicBezTo>
                  <a:lnTo>
                    <a:pt x="285" y="5983"/>
                  </a:lnTo>
                  <a:cubicBezTo>
                    <a:pt x="293" y="6134"/>
                    <a:pt x="419" y="6255"/>
                    <a:pt x="571" y="6255"/>
                  </a:cubicBezTo>
                  <a:lnTo>
                    <a:pt x="8432" y="6255"/>
                  </a:lnTo>
                  <a:cubicBezTo>
                    <a:pt x="8600" y="6255"/>
                    <a:pt x="8732" y="6108"/>
                    <a:pt x="8717" y="5941"/>
                  </a:cubicBezTo>
                  <a:lnTo>
                    <a:pt x="8167" y="259"/>
                  </a:lnTo>
                  <a:cubicBezTo>
                    <a:pt x="8153" y="112"/>
                    <a:pt x="8030" y="0"/>
                    <a:pt x="78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34"/>
            <p:cNvSpPr/>
            <p:nvPr/>
          </p:nvSpPr>
          <p:spPr>
            <a:xfrm>
              <a:off x="3103250" y="4371800"/>
              <a:ext cx="216825" cy="142075"/>
            </a:xfrm>
            <a:custGeom>
              <a:rect b="b" l="l" r="r" t="t"/>
              <a:pathLst>
                <a:path extrusionOk="0" h="5683" w="8673">
                  <a:moveTo>
                    <a:pt x="1083" y="0"/>
                  </a:moveTo>
                  <a:lnTo>
                    <a:pt x="0" y="5683"/>
                  </a:lnTo>
                  <a:lnTo>
                    <a:pt x="7862" y="5683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34"/>
            <p:cNvSpPr/>
            <p:nvPr/>
          </p:nvSpPr>
          <p:spPr>
            <a:xfrm>
              <a:off x="3095400" y="4364650"/>
              <a:ext cx="232350" cy="156375"/>
            </a:xfrm>
            <a:custGeom>
              <a:rect b="b" l="l" r="r" t="t"/>
              <a:pathLst>
                <a:path extrusionOk="0" h="6255" w="9294">
                  <a:moveTo>
                    <a:pt x="8656" y="573"/>
                  </a:moveTo>
                  <a:lnTo>
                    <a:pt x="7927" y="5682"/>
                  </a:lnTo>
                  <a:lnTo>
                    <a:pt x="660" y="5682"/>
                  </a:lnTo>
                  <a:lnTo>
                    <a:pt x="1634" y="573"/>
                  </a:lnTo>
                  <a:close/>
                  <a:moveTo>
                    <a:pt x="1396" y="0"/>
                  </a:moveTo>
                  <a:cubicBezTo>
                    <a:pt x="1259" y="0"/>
                    <a:pt x="1141" y="98"/>
                    <a:pt x="1115" y="234"/>
                  </a:cubicBezTo>
                  <a:lnTo>
                    <a:pt x="34" y="5915"/>
                  </a:lnTo>
                  <a:cubicBezTo>
                    <a:pt x="0" y="6091"/>
                    <a:pt x="135" y="6255"/>
                    <a:pt x="314" y="6255"/>
                  </a:cubicBezTo>
                  <a:lnTo>
                    <a:pt x="8176" y="6255"/>
                  </a:lnTo>
                  <a:cubicBezTo>
                    <a:pt x="8318" y="6255"/>
                    <a:pt x="8438" y="6149"/>
                    <a:pt x="8459" y="6008"/>
                  </a:cubicBezTo>
                  <a:lnTo>
                    <a:pt x="9269" y="327"/>
                  </a:lnTo>
                  <a:cubicBezTo>
                    <a:pt x="9293" y="154"/>
                    <a:pt x="9160" y="0"/>
                    <a:pt x="89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34"/>
            <p:cNvSpPr/>
            <p:nvPr/>
          </p:nvSpPr>
          <p:spPr>
            <a:xfrm>
              <a:off x="2906725" y="4371800"/>
              <a:ext cx="223625" cy="142075"/>
            </a:xfrm>
            <a:custGeom>
              <a:rect b="b" l="l" r="r" t="t"/>
              <a:pathLst>
                <a:path extrusionOk="0" h="5683" w="8945">
                  <a:moveTo>
                    <a:pt x="1355" y="0"/>
                  </a:moveTo>
                  <a:lnTo>
                    <a:pt x="0" y="5683"/>
                  </a:lnTo>
                  <a:lnTo>
                    <a:pt x="7861" y="5683"/>
                  </a:lnTo>
                  <a:lnTo>
                    <a:pt x="89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34"/>
            <p:cNvSpPr/>
            <p:nvPr/>
          </p:nvSpPr>
          <p:spPr>
            <a:xfrm>
              <a:off x="2898700" y="4364650"/>
              <a:ext cx="239500" cy="156375"/>
            </a:xfrm>
            <a:custGeom>
              <a:rect b="b" l="l" r="r" t="t"/>
              <a:pathLst>
                <a:path extrusionOk="0" h="6255" w="9580">
                  <a:moveTo>
                    <a:pt x="8919" y="573"/>
                  </a:moveTo>
                  <a:lnTo>
                    <a:pt x="7945" y="5682"/>
                  </a:lnTo>
                  <a:lnTo>
                    <a:pt x="684" y="5682"/>
                  </a:lnTo>
                  <a:lnTo>
                    <a:pt x="1903" y="573"/>
                  </a:lnTo>
                  <a:close/>
                  <a:moveTo>
                    <a:pt x="1676" y="0"/>
                  </a:moveTo>
                  <a:cubicBezTo>
                    <a:pt x="1544" y="0"/>
                    <a:pt x="1429" y="91"/>
                    <a:pt x="1398" y="221"/>
                  </a:cubicBezTo>
                  <a:lnTo>
                    <a:pt x="43" y="5902"/>
                  </a:lnTo>
                  <a:cubicBezTo>
                    <a:pt x="1" y="6082"/>
                    <a:pt x="137" y="6255"/>
                    <a:pt x="321" y="6255"/>
                  </a:cubicBezTo>
                  <a:lnTo>
                    <a:pt x="8182" y="6255"/>
                  </a:lnTo>
                  <a:cubicBezTo>
                    <a:pt x="8320" y="6255"/>
                    <a:pt x="8437" y="6157"/>
                    <a:pt x="8464" y="6023"/>
                  </a:cubicBezTo>
                  <a:lnTo>
                    <a:pt x="9546" y="340"/>
                  </a:lnTo>
                  <a:cubicBezTo>
                    <a:pt x="9579" y="165"/>
                    <a:pt x="9445" y="0"/>
                    <a:pt x="92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34"/>
            <p:cNvSpPr/>
            <p:nvPr/>
          </p:nvSpPr>
          <p:spPr>
            <a:xfrm>
              <a:off x="3692825" y="4371800"/>
              <a:ext cx="196575" cy="142075"/>
            </a:xfrm>
            <a:custGeom>
              <a:rect b="b" l="l" r="r" t="t"/>
              <a:pathLst>
                <a:path extrusionOk="0" h="5683" w="7863">
                  <a:moveTo>
                    <a:pt x="268" y="0"/>
                  </a:moveTo>
                  <a:lnTo>
                    <a:pt x="1" y="5683"/>
                  </a:lnTo>
                  <a:lnTo>
                    <a:pt x="7862" y="5683"/>
                  </a:lnTo>
                  <a:lnTo>
                    <a:pt x="78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34"/>
            <p:cNvSpPr/>
            <p:nvPr/>
          </p:nvSpPr>
          <p:spPr>
            <a:xfrm>
              <a:off x="3685500" y="4364650"/>
              <a:ext cx="211025" cy="156375"/>
            </a:xfrm>
            <a:custGeom>
              <a:rect b="b" l="l" r="r" t="t"/>
              <a:pathLst>
                <a:path extrusionOk="0" h="6255" w="8441">
                  <a:moveTo>
                    <a:pt x="7864" y="573"/>
                  </a:moveTo>
                  <a:lnTo>
                    <a:pt x="7869" y="5682"/>
                  </a:lnTo>
                  <a:lnTo>
                    <a:pt x="594" y="5682"/>
                  </a:lnTo>
                  <a:lnTo>
                    <a:pt x="833" y="573"/>
                  </a:lnTo>
                  <a:close/>
                  <a:moveTo>
                    <a:pt x="561" y="0"/>
                  </a:moveTo>
                  <a:cubicBezTo>
                    <a:pt x="408" y="0"/>
                    <a:pt x="282" y="121"/>
                    <a:pt x="275" y="273"/>
                  </a:cubicBezTo>
                  <a:lnTo>
                    <a:pt x="8" y="5955"/>
                  </a:lnTo>
                  <a:cubicBezTo>
                    <a:pt x="0" y="6117"/>
                    <a:pt x="131" y="6255"/>
                    <a:pt x="294" y="6255"/>
                  </a:cubicBezTo>
                  <a:lnTo>
                    <a:pt x="8155" y="6255"/>
                  </a:lnTo>
                  <a:cubicBezTo>
                    <a:pt x="8313" y="6255"/>
                    <a:pt x="8441" y="6126"/>
                    <a:pt x="8441" y="5969"/>
                  </a:cubicBezTo>
                  <a:lnTo>
                    <a:pt x="8436" y="288"/>
                  </a:lnTo>
                  <a:cubicBezTo>
                    <a:pt x="8436" y="129"/>
                    <a:pt x="8308" y="0"/>
                    <a:pt x="81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34"/>
            <p:cNvSpPr/>
            <p:nvPr/>
          </p:nvSpPr>
          <p:spPr>
            <a:xfrm>
              <a:off x="3496300" y="4371800"/>
              <a:ext cx="203225" cy="142075"/>
            </a:xfrm>
            <a:custGeom>
              <a:rect b="b" l="l" r="r" t="t"/>
              <a:pathLst>
                <a:path extrusionOk="0" h="5683" w="8129">
                  <a:moveTo>
                    <a:pt x="540" y="0"/>
                  </a:moveTo>
                  <a:lnTo>
                    <a:pt x="1" y="5683"/>
                  </a:lnTo>
                  <a:lnTo>
                    <a:pt x="7862" y="5683"/>
                  </a:lnTo>
                  <a:lnTo>
                    <a:pt x="81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34"/>
            <p:cNvSpPr/>
            <p:nvPr/>
          </p:nvSpPr>
          <p:spPr>
            <a:xfrm>
              <a:off x="3488775" y="4364650"/>
              <a:ext cx="218075" cy="156375"/>
            </a:xfrm>
            <a:custGeom>
              <a:rect b="b" l="l" r="r" t="t"/>
              <a:pathLst>
                <a:path extrusionOk="0" h="6255" w="8723">
                  <a:moveTo>
                    <a:pt x="8130" y="573"/>
                  </a:moveTo>
                  <a:lnTo>
                    <a:pt x="7890" y="5682"/>
                  </a:lnTo>
                  <a:lnTo>
                    <a:pt x="617" y="5682"/>
                  </a:lnTo>
                  <a:lnTo>
                    <a:pt x="1101" y="573"/>
                  </a:lnTo>
                  <a:close/>
                  <a:moveTo>
                    <a:pt x="841" y="0"/>
                  </a:moveTo>
                  <a:cubicBezTo>
                    <a:pt x="693" y="0"/>
                    <a:pt x="570" y="113"/>
                    <a:pt x="556" y="259"/>
                  </a:cubicBezTo>
                  <a:lnTo>
                    <a:pt x="17" y="5942"/>
                  </a:lnTo>
                  <a:cubicBezTo>
                    <a:pt x="1" y="6110"/>
                    <a:pt x="134" y="6255"/>
                    <a:pt x="302" y="6255"/>
                  </a:cubicBezTo>
                  <a:lnTo>
                    <a:pt x="8163" y="6255"/>
                  </a:lnTo>
                  <a:cubicBezTo>
                    <a:pt x="8315" y="6255"/>
                    <a:pt x="8441" y="6134"/>
                    <a:pt x="8449" y="5982"/>
                  </a:cubicBezTo>
                  <a:lnTo>
                    <a:pt x="8715" y="300"/>
                  </a:lnTo>
                  <a:cubicBezTo>
                    <a:pt x="8723" y="138"/>
                    <a:pt x="8594" y="0"/>
                    <a:pt x="84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34"/>
            <p:cNvSpPr/>
            <p:nvPr/>
          </p:nvSpPr>
          <p:spPr>
            <a:xfrm>
              <a:off x="3299775" y="4371800"/>
              <a:ext cx="210050" cy="142075"/>
            </a:xfrm>
            <a:custGeom>
              <a:rect b="b" l="l" r="r" t="t"/>
              <a:pathLst>
                <a:path extrusionOk="0" h="5683" w="8402">
                  <a:moveTo>
                    <a:pt x="812" y="0"/>
                  </a:moveTo>
                  <a:lnTo>
                    <a:pt x="1" y="5683"/>
                  </a:lnTo>
                  <a:lnTo>
                    <a:pt x="7862" y="5683"/>
                  </a:lnTo>
                  <a:lnTo>
                    <a:pt x="84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34"/>
            <p:cNvSpPr/>
            <p:nvPr/>
          </p:nvSpPr>
          <p:spPr>
            <a:xfrm>
              <a:off x="3292100" y="4364650"/>
              <a:ext cx="225225" cy="156375"/>
            </a:xfrm>
            <a:custGeom>
              <a:rect b="b" l="l" r="r" t="t"/>
              <a:pathLst>
                <a:path extrusionOk="0" h="6255" w="9009">
                  <a:moveTo>
                    <a:pt x="8393" y="573"/>
                  </a:moveTo>
                  <a:lnTo>
                    <a:pt x="7909" y="5682"/>
                  </a:lnTo>
                  <a:lnTo>
                    <a:pt x="637" y="5682"/>
                  </a:lnTo>
                  <a:lnTo>
                    <a:pt x="1366" y="573"/>
                  </a:lnTo>
                  <a:close/>
                  <a:moveTo>
                    <a:pt x="1119" y="0"/>
                  </a:moveTo>
                  <a:cubicBezTo>
                    <a:pt x="975" y="0"/>
                    <a:pt x="855" y="106"/>
                    <a:pt x="836" y="247"/>
                  </a:cubicBezTo>
                  <a:lnTo>
                    <a:pt x="24" y="5928"/>
                  </a:lnTo>
                  <a:cubicBezTo>
                    <a:pt x="0" y="6101"/>
                    <a:pt x="133" y="6255"/>
                    <a:pt x="308" y="6255"/>
                  </a:cubicBezTo>
                  <a:lnTo>
                    <a:pt x="8169" y="6255"/>
                  </a:lnTo>
                  <a:cubicBezTo>
                    <a:pt x="8316" y="6255"/>
                    <a:pt x="8440" y="6142"/>
                    <a:pt x="8453" y="5996"/>
                  </a:cubicBezTo>
                  <a:lnTo>
                    <a:pt x="8993" y="313"/>
                  </a:lnTo>
                  <a:cubicBezTo>
                    <a:pt x="9008" y="145"/>
                    <a:pt x="8876" y="0"/>
                    <a:pt x="87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34"/>
            <p:cNvSpPr/>
            <p:nvPr/>
          </p:nvSpPr>
          <p:spPr>
            <a:xfrm>
              <a:off x="4622650" y="4234404"/>
              <a:ext cx="215275" cy="132550"/>
            </a:xfrm>
            <a:custGeom>
              <a:rect b="b" l="l" r="r" t="t"/>
              <a:pathLst>
                <a:path extrusionOk="0" h="5302" w="8611">
                  <a:moveTo>
                    <a:pt x="0" y="1"/>
                  </a:moveTo>
                  <a:lnTo>
                    <a:pt x="1021" y="5301"/>
                  </a:lnTo>
                  <a:lnTo>
                    <a:pt x="8610" y="530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34"/>
            <p:cNvSpPr/>
            <p:nvPr/>
          </p:nvSpPr>
          <p:spPr>
            <a:xfrm>
              <a:off x="4614775" y="4232100"/>
              <a:ext cx="231150" cy="146900"/>
            </a:xfrm>
            <a:custGeom>
              <a:rect b="b" l="l" r="r" t="t"/>
              <a:pathLst>
                <a:path extrusionOk="0" h="5876" w="9246">
                  <a:moveTo>
                    <a:pt x="7424" y="573"/>
                  </a:moveTo>
                  <a:lnTo>
                    <a:pt x="8561" y="5302"/>
                  </a:lnTo>
                  <a:lnTo>
                    <a:pt x="1571" y="5302"/>
                  </a:lnTo>
                  <a:lnTo>
                    <a:pt x="663" y="573"/>
                  </a:lnTo>
                  <a:close/>
                  <a:moveTo>
                    <a:pt x="315" y="1"/>
                  </a:moveTo>
                  <a:cubicBezTo>
                    <a:pt x="136" y="1"/>
                    <a:pt x="0" y="165"/>
                    <a:pt x="35" y="342"/>
                  </a:cubicBezTo>
                  <a:lnTo>
                    <a:pt x="1055" y="5643"/>
                  </a:lnTo>
                  <a:cubicBezTo>
                    <a:pt x="1081" y="5778"/>
                    <a:pt x="1198" y="5875"/>
                    <a:pt x="1336" y="5875"/>
                  </a:cubicBezTo>
                  <a:lnTo>
                    <a:pt x="8925" y="5875"/>
                  </a:lnTo>
                  <a:lnTo>
                    <a:pt x="8925" y="5874"/>
                  </a:lnTo>
                  <a:cubicBezTo>
                    <a:pt x="9110" y="5874"/>
                    <a:pt x="9245" y="5701"/>
                    <a:pt x="9203" y="5522"/>
                  </a:cubicBezTo>
                  <a:lnTo>
                    <a:pt x="7929" y="220"/>
                  </a:lnTo>
                  <a:cubicBezTo>
                    <a:pt x="7899" y="92"/>
                    <a:pt x="7783" y="1"/>
                    <a:pt x="76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34"/>
            <p:cNvSpPr/>
            <p:nvPr/>
          </p:nvSpPr>
          <p:spPr>
            <a:xfrm>
              <a:off x="2469425" y="3988450"/>
              <a:ext cx="219825" cy="126900"/>
            </a:xfrm>
            <a:custGeom>
              <a:rect b="b" l="l" r="r" t="t"/>
              <a:pathLst>
                <a:path extrusionOk="0" h="5076" w="8793">
                  <a:moveTo>
                    <a:pt x="1938" y="0"/>
                  </a:moveTo>
                  <a:lnTo>
                    <a:pt x="0" y="5075"/>
                  </a:lnTo>
                  <a:lnTo>
                    <a:pt x="7097" y="5075"/>
                  </a:lnTo>
                  <a:lnTo>
                    <a:pt x="87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34"/>
            <p:cNvSpPr/>
            <p:nvPr/>
          </p:nvSpPr>
          <p:spPr>
            <a:xfrm>
              <a:off x="2460925" y="3981300"/>
              <a:ext cx="236675" cy="141225"/>
            </a:xfrm>
            <a:custGeom>
              <a:rect b="b" l="l" r="r" t="t"/>
              <a:pathLst>
                <a:path extrusionOk="0" h="5649" w="9467">
                  <a:moveTo>
                    <a:pt x="8736" y="572"/>
                  </a:moveTo>
                  <a:lnTo>
                    <a:pt x="7231" y="5075"/>
                  </a:lnTo>
                  <a:lnTo>
                    <a:pt x="755" y="5075"/>
                  </a:lnTo>
                  <a:lnTo>
                    <a:pt x="2475" y="572"/>
                  </a:lnTo>
                  <a:close/>
                  <a:moveTo>
                    <a:pt x="2278" y="0"/>
                  </a:moveTo>
                  <a:cubicBezTo>
                    <a:pt x="2159" y="0"/>
                    <a:pt x="2052" y="74"/>
                    <a:pt x="2010" y="184"/>
                  </a:cubicBezTo>
                  <a:lnTo>
                    <a:pt x="72" y="5259"/>
                  </a:lnTo>
                  <a:cubicBezTo>
                    <a:pt x="0" y="5447"/>
                    <a:pt x="139" y="5647"/>
                    <a:pt x="340" y="5648"/>
                  </a:cubicBezTo>
                  <a:lnTo>
                    <a:pt x="7437" y="5648"/>
                  </a:lnTo>
                  <a:cubicBezTo>
                    <a:pt x="7560" y="5647"/>
                    <a:pt x="7669" y="5569"/>
                    <a:pt x="7708" y="5452"/>
                  </a:cubicBezTo>
                  <a:lnTo>
                    <a:pt x="9403" y="377"/>
                  </a:lnTo>
                  <a:cubicBezTo>
                    <a:pt x="9466" y="191"/>
                    <a:pt x="9328" y="0"/>
                    <a:pt x="91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34"/>
            <p:cNvSpPr/>
            <p:nvPr/>
          </p:nvSpPr>
          <p:spPr>
            <a:xfrm>
              <a:off x="2252775" y="4115325"/>
              <a:ext cx="216675" cy="123975"/>
            </a:xfrm>
            <a:custGeom>
              <a:rect b="b" l="l" r="r" t="t"/>
              <a:pathLst>
                <a:path extrusionOk="0" h="4959" w="8667">
                  <a:moveTo>
                    <a:pt x="2113" y="0"/>
                  </a:moveTo>
                  <a:lnTo>
                    <a:pt x="0" y="4959"/>
                  </a:lnTo>
                  <a:lnTo>
                    <a:pt x="6771" y="4959"/>
                  </a:lnTo>
                  <a:lnTo>
                    <a:pt x="866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34"/>
            <p:cNvSpPr/>
            <p:nvPr/>
          </p:nvSpPr>
          <p:spPr>
            <a:xfrm>
              <a:off x="2244175" y="4108175"/>
              <a:ext cx="233700" cy="138275"/>
            </a:xfrm>
            <a:custGeom>
              <a:rect b="b" l="l" r="r" t="t"/>
              <a:pathLst>
                <a:path extrusionOk="0" h="5531" w="9348">
                  <a:moveTo>
                    <a:pt x="8594" y="573"/>
                  </a:moveTo>
                  <a:lnTo>
                    <a:pt x="6919" y="4958"/>
                  </a:lnTo>
                  <a:lnTo>
                    <a:pt x="777" y="4958"/>
                  </a:lnTo>
                  <a:lnTo>
                    <a:pt x="2647" y="573"/>
                  </a:lnTo>
                  <a:close/>
                  <a:moveTo>
                    <a:pt x="2457" y="0"/>
                  </a:moveTo>
                  <a:cubicBezTo>
                    <a:pt x="2342" y="0"/>
                    <a:pt x="2240" y="68"/>
                    <a:pt x="2195" y="174"/>
                  </a:cubicBezTo>
                  <a:lnTo>
                    <a:pt x="80" y="5132"/>
                  </a:lnTo>
                  <a:cubicBezTo>
                    <a:pt x="1" y="5320"/>
                    <a:pt x="139" y="5530"/>
                    <a:pt x="344" y="5530"/>
                  </a:cubicBezTo>
                  <a:lnTo>
                    <a:pt x="7115" y="5530"/>
                  </a:lnTo>
                  <a:cubicBezTo>
                    <a:pt x="7234" y="5530"/>
                    <a:pt x="7340" y="5457"/>
                    <a:pt x="7383" y="5347"/>
                  </a:cubicBezTo>
                  <a:lnTo>
                    <a:pt x="9277" y="389"/>
                  </a:lnTo>
                  <a:cubicBezTo>
                    <a:pt x="9347" y="202"/>
                    <a:pt x="9210" y="0"/>
                    <a:pt x="90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34"/>
            <p:cNvSpPr/>
            <p:nvPr/>
          </p:nvSpPr>
          <p:spPr>
            <a:xfrm>
              <a:off x="2305600" y="3988450"/>
              <a:ext cx="212275" cy="126900"/>
            </a:xfrm>
            <a:custGeom>
              <a:rect b="b" l="l" r="r" t="t"/>
              <a:pathLst>
                <a:path extrusionOk="0" h="5076" w="8491">
                  <a:moveTo>
                    <a:pt x="2164" y="0"/>
                  </a:moveTo>
                  <a:lnTo>
                    <a:pt x="0" y="5075"/>
                  </a:lnTo>
                  <a:lnTo>
                    <a:pt x="6553" y="5075"/>
                  </a:lnTo>
                  <a:lnTo>
                    <a:pt x="849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34"/>
            <p:cNvSpPr/>
            <p:nvPr/>
          </p:nvSpPr>
          <p:spPr>
            <a:xfrm>
              <a:off x="2297000" y="3981300"/>
              <a:ext cx="229350" cy="141225"/>
            </a:xfrm>
            <a:custGeom>
              <a:rect b="b" l="l" r="r" t="t"/>
              <a:pathLst>
                <a:path extrusionOk="0" h="5649" w="9174">
                  <a:moveTo>
                    <a:pt x="8420" y="572"/>
                  </a:moveTo>
                  <a:lnTo>
                    <a:pt x="6700" y="5075"/>
                  </a:lnTo>
                  <a:lnTo>
                    <a:pt x="778" y="5075"/>
                  </a:lnTo>
                  <a:lnTo>
                    <a:pt x="2696" y="572"/>
                  </a:lnTo>
                  <a:close/>
                  <a:moveTo>
                    <a:pt x="2508" y="0"/>
                  </a:moveTo>
                  <a:cubicBezTo>
                    <a:pt x="2392" y="0"/>
                    <a:pt x="2289" y="68"/>
                    <a:pt x="2244" y="173"/>
                  </a:cubicBezTo>
                  <a:lnTo>
                    <a:pt x="82" y="5250"/>
                  </a:lnTo>
                  <a:cubicBezTo>
                    <a:pt x="1" y="5438"/>
                    <a:pt x="139" y="5647"/>
                    <a:pt x="344" y="5648"/>
                  </a:cubicBezTo>
                  <a:lnTo>
                    <a:pt x="6897" y="5648"/>
                  </a:lnTo>
                  <a:cubicBezTo>
                    <a:pt x="7015" y="5647"/>
                    <a:pt x="7121" y="5574"/>
                    <a:pt x="7164" y="5464"/>
                  </a:cubicBezTo>
                  <a:lnTo>
                    <a:pt x="9103" y="389"/>
                  </a:lnTo>
                  <a:cubicBezTo>
                    <a:pt x="9173" y="202"/>
                    <a:pt x="9035" y="0"/>
                    <a:pt x="88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34"/>
            <p:cNvSpPr/>
            <p:nvPr/>
          </p:nvSpPr>
          <p:spPr>
            <a:xfrm>
              <a:off x="2196275" y="4239275"/>
              <a:ext cx="225775" cy="132550"/>
            </a:xfrm>
            <a:custGeom>
              <a:rect b="b" l="l" r="r" t="t"/>
              <a:pathLst>
                <a:path extrusionOk="0" h="5302" w="9031">
                  <a:moveTo>
                    <a:pt x="2260" y="1"/>
                  </a:moveTo>
                  <a:lnTo>
                    <a:pt x="1" y="5301"/>
                  </a:lnTo>
                  <a:lnTo>
                    <a:pt x="7006" y="5301"/>
                  </a:lnTo>
                  <a:lnTo>
                    <a:pt x="90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34"/>
            <p:cNvSpPr/>
            <p:nvPr/>
          </p:nvSpPr>
          <p:spPr>
            <a:xfrm>
              <a:off x="2187650" y="4232100"/>
              <a:ext cx="242900" cy="146900"/>
            </a:xfrm>
            <a:custGeom>
              <a:rect b="b" l="l" r="r" t="t"/>
              <a:pathLst>
                <a:path extrusionOk="0" h="5876" w="9716">
                  <a:moveTo>
                    <a:pt x="8960" y="573"/>
                  </a:moveTo>
                  <a:lnTo>
                    <a:pt x="7153" y="5302"/>
                  </a:lnTo>
                  <a:lnTo>
                    <a:pt x="778" y="5302"/>
                  </a:lnTo>
                  <a:lnTo>
                    <a:pt x="2794" y="573"/>
                  </a:lnTo>
                  <a:close/>
                  <a:moveTo>
                    <a:pt x="2605" y="1"/>
                  </a:moveTo>
                  <a:cubicBezTo>
                    <a:pt x="2491" y="1"/>
                    <a:pt x="2387" y="70"/>
                    <a:pt x="2342" y="175"/>
                  </a:cubicBezTo>
                  <a:lnTo>
                    <a:pt x="82" y="5477"/>
                  </a:lnTo>
                  <a:cubicBezTo>
                    <a:pt x="1" y="5665"/>
                    <a:pt x="139" y="5874"/>
                    <a:pt x="344" y="5875"/>
                  </a:cubicBezTo>
                  <a:lnTo>
                    <a:pt x="7351" y="5875"/>
                  </a:lnTo>
                  <a:cubicBezTo>
                    <a:pt x="7470" y="5875"/>
                    <a:pt x="7576" y="5802"/>
                    <a:pt x="7619" y="5691"/>
                  </a:cubicBezTo>
                  <a:lnTo>
                    <a:pt x="9645" y="389"/>
                  </a:lnTo>
                  <a:cubicBezTo>
                    <a:pt x="9715" y="202"/>
                    <a:pt x="9577" y="1"/>
                    <a:pt x="9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34"/>
            <p:cNvSpPr/>
            <p:nvPr/>
          </p:nvSpPr>
          <p:spPr>
            <a:xfrm>
              <a:off x="2135725" y="4371800"/>
              <a:ext cx="235700" cy="142075"/>
            </a:xfrm>
            <a:custGeom>
              <a:rect b="b" l="l" r="r" t="t"/>
              <a:pathLst>
                <a:path extrusionOk="0" h="5683" w="9428">
                  <a:moveTo>
                    <a:pt x="2423" y="0"/>
                  </a:moveTo>
                  <a:lnTo>
                    <a:pt x="1" y="5683"/>
                  </a:lnTo>
                  <a:lnTo>
                    <a:pt x="7257" y="5683"/>
                  </a:lnTo>
                  <a:lnTo>
                    <a:pt x="942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34"/>
            <p:cNvSpPr/>
            <p:nvPr/>
          </p:nvSpPr>
          <p:spPr>
            <a:xfrm>
              <a:off x="2127150" y="4364650"/>
              <a:ext cx="252750" cy="156375"/>
            </a:xfrm>
            <a:custGeom>
              <a:rect b="b" l="l" r="r" t="t"/>
              <a:pathLst>
                <a:path extrusionOk="0" h="6255" w="10110">
                  <a:moveTo>
                    <a:pt x="9356" y="573"/>
                  </a:moveTo>
                  <a:lnTo>
                    <a:pt x="7402" y="5682"/>
                  </a:lnTo>
                  <a:lnTo>
                    <a:pt x="777" y="5682"/>
                  </a:lnTo>
                  <a:lnTo>
                    <a:pt x="2954" y="573"/>
                  </a:lnTo>
                  <a:close/>
                  <a:moveTo>
                    <a:pt x="2764" y="0"/>
                  </a:moveTo>
                  <a:cubicBezTo>
                    <a:pt x="2650" y="0"/>
                    <a:pt x="2547" y="68"/>
                    <a:pt x="2502" y="175"/>
                  </a:cubicBezTo>
                  <a:lnTo>
                    <a:pt x="80" y="5856"/>
                  </a:lnTo>
                  <a:cubicBezTo>
                    <a:pt x="0" y="6044"/>
                    <a:pt x="138" y="6255"/>
                    <a:pt x="344" y="6255"/>
                  </a:cubicBezTo>
                  <a:lnTo>
                    <a:pt x="7600" y="6255"/>
                  </a:lnTo>
                  <a:cubicBezTo>
                    <a:pt x="7719" y="6255"/>
                    <a:pt x="7824" y="6182"/>
                    <a:pt x="7866" y="6071"/>
                  </a:cubicBezTo>
                  <a:lnTo>
                    <a:pt x="10037" y="389"/>
                  </a:lnTo>
                  <a:cubicBezTo>
                    <a:pt x="10109" y="202"/>
                    <a:pt x="9971" y="0"/>
                    <a:pt x="97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34"/>
            <p:cNvSpPr/>
            <p:nvPr/>
          </p:nvSpPr>
          <p:spPr>
            <a:xfrm>
              <a:off x="2070675" y="4513850"/>
              <a:ext cx="246475" cy="152600"/>
            </a:xfrm>
            <a:custGeom>
              <a:rect b="b" l="l" r="r" t="t"/>
              <a:pathLst>
                <a:path extrusionOk="0" h="6104" w="9859">
                  <a:moveTo>
                    <a:pt x="2603" y="1"/>
                  </a:moveTo>
                  <a:lnTo>
                    <a:pt x="1" y="6104"/>
                  </a:lnTo>
                  <a:lnTo>
                    <a:pt x="7528" y="6104"/>
                  </a:lnTo>
                  <a:lnTo>
                    <a:pt x="985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34"/>
            <p:cNvSpPr/>
            <p:nvPr/>
          </p:nvSpPr>
          <p:spPr>
            <a:xfrm>
              <a:off x="2062100" y="4506675"/>
              <a:ext cx="263550" cy="166925"/>
            </a:xfrm>
            <a:custGeom>
              <a:rect b="b" l="l" r="r" t="t"/>
              <a:pathLst>
                <a:path extrusionOk="0" h="6677" w="10542">
                  <a:moveTo>
                    <a:pt x="9787" y="574"/>
                  </a:moveTo>
                  <a:lnTo>
                    <a:pt x="7673" y="6105"/>
                  </a:lnTo>
                  <a:lnTo>
                    <a:pt x="777" y="6105"/>
                  </a:lnTo>
                  <a:lnTo>
                    <a:pt x="3135" y="574"/>
                  </a:lnTo>
                  <a:close/>
                  <a:moveTo>
                    <a:pt x="2946" y="1"/>
                  </a:moveTo>
                  <a:cubicBezTo>
                    <a:pt x="2831" y="1"/>
                    <a:pt x="2728" y="69"/>
                    <a:pt x="2683" y="175"/>
                  </a:cubicBezTo>
                  <a:lnTo>
                    <a:pt x="80" y="6278"/>
                  </a:lnTo>
                  <a:cubicBezTo>
                    <a:pt x="0" y="6466"/>
                    <a:pt x="139" y="6676"/>
                    <a:pt x="344" y="6676"/>
                  </a:cubicBezTo>
                  <a:lnTo>
                    <a:pt x="7871" y="6676"/>
                  </a:lnTo>
                  <a:cubicBezTo>
                    <a:pt x="7989" y="6676"/>
                    <a:pt x="8095" y="6603"/>
                    <a:pt x="8137" y="6493"/>
                  </a:cubicBezTo>
                  <a:lnTo>
                    <a:pt x="10470" y="389"/>
                  </a:lnTo>
                  <a:cubicBezTo>
                    <a:pt x="10541" y="202"/>
                    <a:pt x="10403" y="1"/>
                    <a:pt x="102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34"/>
            <p:cNvSpPr/>
            <p:nvPr/>
          </p:nvSpPr>
          <p:spPr>
            <a:xfrm>
              <a:off x="5356200" y="4239275"/>
              <a:ext cx="218750" cy="132550"/>
            </a:xfrm>
            <a:custGeom>
              <a:rect b="b" l="l" r="r" t="t"/>
              <a:pathLst>
                <a:path extrusionOk="0" h="5302" w="8750">
                  <a:moveTo>
                    <a:pt x="0" y="1"/>
                  </a:moveTo>
                  <a:lnTo>
                    <a:pt x="2035" y="5301"/>
                  </a:lnTo>
                  <a:lnTo>
                    <a:pt x="8749" y="5301"/>
                  </a:lnTo>
                  <a:lnTo>
                    <a:pt x="6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34"/>
            <p:cNvSpPr/>
            <p:nvPr/>
          </p:nvSpPr>
          <p:spPr>
            <a:xfrm>
              <a:off x="5347700" y="4232100"/>
              <a:ext cx="235825" cy="146900"/>
            </a:xfrm>
            <a:custGeom>
              <a:rect b="b" l="l" r="r" t="t"/>
              <a:pathLst>
                <a:path extrusionOk="0" h="5876" w="9433">
                  <a:moveTo>
                    <a:pt x="6640" y="573"/>
                  </a:moveTo>
                  <a:lnTo>
                    <a:pt x="8656" y="5302"/>
                  </a:lnTo>
                  <a:lnTo>
                    <a:pt x="2573" y="5302"/>
                  </a:lnTo>
                  <a:lnTo>
                    <a:pt x="757" y="573"/>
                  </a:lnTo>
                  <a:close/>
                  <a:moveTo>
                    <a:pt x="340" y="1"/>
                  </a:moveTo>
                  <a:cubicBezTo>
                    <a:pt x="139" y="1"/>
                    <a:pt x="0" y="202"/>
                    <a:pt x="73" y="390"/>
                  </a:cubicBezTo>
                  <a:lnTo>
                    <a:pt x="2109" y="5691"/>
                  </a:lnTo>
                  <a:cubicBezTo>
                    <a:pt x="2151" y="5802"/>
                    <a:pt x="2257" y="5875"/>
                    <a:pt x="2375" y="5875"/>
                  </a:cubicBezTo>
                  <a:lnTo>
                    <a:pt x="9089" y="5875"/>
                  </a:lnTo>
                  <a:lnTo>
                    <a:pt x="9089" y="5874"/>
                  </a:lnTo>
                  <a:cubicBezTo>
                    <a:pt x="9294" y="5874"/>
                    <a:pt x="9433" y="5665"/>
                    <a:pt x="9352" y="5475"/>
                  </a:cubicBezTo>
                  <a:lnTo>
                    <a:pt x="7093" y="175"/>
                  </a:lnTo>
                  <a:cubicBezTo>
                    <a:pt x="7048" y="69"/>
                    <a:pt x="6944" y="1"/>
                    <a:pt x="68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34"/>
            <p:cNvSpPr/>
            <p:nvPr/>
          </p:nvSpPr>
          <p:spPr>
            <a:xfrm>
              <a:off x="5407075" y="4371800"/>
              <a:ext cx="228400" cy="142075"/>
            </a:xfrm>
            <a:custGeom>
              <a:rect b="b" l="l" r="r" t="t"/>
              <a:pathLst>
                <a:path extrusionOk="0" h="5683" w="9136">
                  <a:moveTo>
                    <a:pt x="0" y="0"/>
                  </a:moveTo>
                  <a:lnTo>
                    <a:pt x="2181" y="5683"/>
                  </a:lnTo>
                  <a:lnTo>
                    <a:pt x="9135" y="5683"/>
                  </a:lnTo>
                  <a:lnTo>
                    <a:pt x="671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34"/>
            <p:cNvSpPr/>
            <p:nvPr/>
          </p:nvSpPr>
          <p:spPr>
            <a:xfrm>
              <a:off x="5398600" y="4364650"/>
              <a:ext cx="245450" cy="156375"/>
            </a:xfrm>
            <a:custGeom>
              <a:rect b="b" l="l" r="r" t="t"/>
              <a:pathLst>
                <a:path extrusionOk="0" h="6255" w="9818">
                  <a:moveTo>
                    <a:pt x="6864" y="573"/>
                  </a:moveTo>
                  <a:lnTo>
                    <a:pt x="9041" y="5682"/>
                  </a:lnTo>
                  <a:lnTo>
                    <a:pt x="2718" y="5682"/>
                  </a:lnTo>
                  <a:lnTo>
                    <a:pt x="756" y="573"/>
                  </a:lnTo>
                  <a:close/>
                  <a:moveTo>
                    <a:pt x="339" y="0"/>
                  </a:moveTo>
                  <a:cubicBezTo>
                    <a:pt x="139" y="0"/>
                    <a:pt x="1" y="202"/>
                    <a:pt x="73" y="389"/>
                  </a:cubicBezTo>
                  <a:lnTo>
                    <a:pt x="2254" y="6071"/>
                  </a:lnTo>
                  <a:cubicBezTo>
                    <a:pt x="2296" y="6182"/>
                    <a:pt x="2401" y="6255"/>
                    <a:pt x="2520" y="6255"/>
                  </a:cubicBezTo>
                  <a:lnTo>
                    <a:pt x="9474" y="6255"/>
                  </a:lnTo>
                  <a:cubicBezTo>
                    <a:pt x="9679" y="6255"/>
                    <a:pt x="9818" y="6044"/>
                    <a:pt x="9738" y="5856"/>
                  </a:cubicBezTo>
                  <a:lnTo>
                    <a:pt x="7316" y="175"/>
                  </a:lnTo>
                  <a:cubicBezTo>
                    <a:pt x="7271" y="68"/>
                    <a:pt x="7167" y="0"/>
                    <a:pt x="70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34"/>
            <p:cNvSpPr/>
            <p:nvPr/>
          </p:nvSpPr>
          <p:spPr>
            <a:xfrm>
              <a:off x="5461600" y="4513850"/>
              <a:ext cx="238900" cy="152600"/>
            </a:xfrm>
            <a:custGeom>
              <a:rect b="b" l="l" r="r" t="t"/>
              <a:pathLst>
                <a:path extrusionOk="0" h="6104" w="9556">
                  <a:moveTo>
                    <a:pt x="0" y="1"/>
                  </a:moveTo>
                  <a:lnTo>
                    <a:pt x="2343" y="6104"/>
                  </a:lnTo>
                  <a:lnTo>
                    <a:pt x="9556" y="6104"/>
                  </a:lnTo>
                  <a:lnTo>
                    <a:pt x="69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34"/>
            <p:cNvSpPr/>
            <p:nvPr/>
          </p:nvSpPr>
          <p:spPr>
            <a:xfrm>
              <a:off x="5453100" y="4506675"/>
              <a:ext cx="256000" cy="166925"/>
            </a:xfrm>
            <a:custGeom>
              <a:rect b="b" l="l" r="r" t="t"/>
              <a:pathLst>
                <a:path extrusionOk="0" h="6677" w="10240">
                  <a:moveTo>
                    <a:pt x="7107" y="574"/>
                  </a:moveTo>
                  <a:lnTo>
                    <a:pt x="9463" y="6105"/>
                  </a:lnTo>
                  <a:lnTo>
                    <a:pt x="2880" y="6105"/>
                  </a:lnTo>
                  <a:lnTo>
                    <a:pt x="758" y="574"/>
                  </a:lnTo>
                  <a:close/>
                  <a:moveTo>
                    <a:pt x="340" y="1"/>
                  </a:moveTo>
                  <a:cubicBezTo>
                    <a:pt x="139" y="1"/>
                    <a:pt x="1" y="202"/>
                    <a:pt x="74" y="390"/>
                  </a:cubicBezTo>
                  <a:lnTo>
                    <a:pt x="2417" y="6493"/>
                  </a:lnTo>
                  <a:cubicBezTo>
                    <a:pt x="2459" y="6603"/>
                    <a:pt x="2565" y="6676"/>
                    <a:pt x="2684" y="6676"/>
                  </a:cubicBezTo>
                  <a:lnTo>
                    <a:pt x="9896" y="6676"/>
                  </a:lnTo>
                  <a:cubicBezTo>
                    <a:pt x="10101" y="6676"/>
                    <a:pt x="10239" y="6468"/>
                    <a:pt x="10160" y="6278"/>
                  </a:cubicBezTo>
                  <a:lnTo>
                    <a:pt x="7558" y="175"/>
                  </a:lnTo>
                  <a:cubicBezTo>
                    <a:pt x="7513" y="69"/>
                    <a:pt x="7410" y="1"/>
                    <a:pt x="72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34"/>
            <p:cNvSpPr/>
            <p:nvPr/>
          </p:nvSpPr>
          <p:spPr>
            <a:xfrm>
              <a:off x="3888875" y="3988450"/>
              <a:ext cx="177600" cy="126900"/>
            </a:xfrm>
            <a:custGeom>
              <a:rect b="b" l="l" r="r" t="t"/>
              <a:pathLst>
                <a:path extrusionOk="0" h="5076" w="7104">
                  <a:moveTo>
                    <a:pt x="1" y="0"/>
                  </a:moveTo>
                  <a:lnTo>
                    <a:pt x="6" y="5075"/>
                  </a:lnTo>
                  <a:lnTo>
                    <a:pt x="7103" y="5075"/>
                  </a:lnTo>
                  <a:lnTo>
                    <a:pt x="6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34"/>
            <p:cNvSpPr/>
            <p:nvPr/>
          </p:nvSpPr>
          <p:spPr>
            <a:xfrm>
              <a:off x="3881750" y="3981300"/>
              <a:ext cx="192100" cy="141225"/>
            </a:xfrm>
            <a:custGeom>
              <a:rect b="b" l="l" r="r" t="t"/>
              <a:pathLst>
                <a:path extrusionOk="0" h="5649" w="7684">
                  <a:moveTo>
                    <a:pt x="6868" y="572"/>
                  </a:moveTo>
                  <a:lnTo>
                    <a:pt x="7087" y="5075"/>
                  </a:lnTo>
                  <a:lnTo>
                    <a:pt x="576" y="5075"/>
                  </a:lnTo>
                  <a:lnTo>
                    <a:pt x="572" y="572"/>
                  </a:lnTo>
                  <a:close/>
                  <a:moveTo>
                    <a:pt x="286" y="0"/>
                  </a:moveTo>
                  <a:cubicBezTo>
                    <a:pt x="128" y="0"/>
                    <a:pt x="0" y="129"/>
                    <a:pt x="0" y="286"/>
                  </a:cubicBezTo>
                  <a:lnTo>
                    <a:pt x="5" y="5361"/>
                  </a:lnTo>
                  <a:cubicBezTo>
                    <a:pt x="5" y="5520"/>
                    <a:pt x="133" y="5648"/>
                    <a:pt x="291" y="5648"/>
                  </a:cubicBezTo>
                  <a:lnTo>
                    <a:pt x="7388" y="5648"/>
                  </a:lnTo>
                  <a:cubicBezTo>
                    <a:pt x="7551" y="5648"/>
                    <a:pt x="7683" y="5511"/>
                    <a:pt x="7674" y="5347"/>
                  </a:cubicBezTo>
                  <a:lnTo>
                    <a:pt x="7427" y="272"/>
                  </a:lnTo>
                  <a:cubicBezTo>
                    <a:pt x="7419" y="120"/>
                    <a:pt x="7294" y="0"/>
                    <a:pt x="71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34"/>
            <p:cNvSpPr/>
            <p:nvPr/>
          </p:nvSpPr>
          <p:spPr>
            <a:xfrm>
              <a:off x="5308600" y="4115325"/>
              <a:ext cx="209825" cy="123975"/>
            </a:xfrm>
            <a:custGeom>
              <a:rect b="b" l="l" r="r" t="t"/>
              <a:pathLst>
                <a:path extrusionOk="0" h="4959" w="8393">
                  <a:moveTo>
                    <a:pt x="1" y="0"/>
                  </a:moveTo>
                  <a:lnTo>
                    <a:pt x="1904" y="4959"/>
                  </a:lnTo>
                  <a:lnTo>
                    <a:pt x="8393" y="4959"/>
                  </a:lnTo>
                  <a:lnTo>
                    <a:pt x="627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34"/>
            <p:cNvSpPr/>
            <p:nvPr/>
          </p:nvSpPr>
          <p:spPr>
            <a:xfrm>
              <a:off x="5300125" y="4108175"/>
              <a:ext cx="226925" cy="138275"/>
            </a:xfrm>
            <a:custGeom>
              <a:rect b="b" l="l" r="r" t="t"/>
              <a:pathLst>
                <a:path extrusionOk="0" h="5531" w="9077">
                  <a:moveTo>
                    <a:pt x="6430" y="573"/>
                  </a:moveTo>
                  <a:lnTo>
                    <a:pt x="8300" y="4958"/>
                  </a:lnTo>
                  <a:lnTo>
                    <a:pt x="2440" y="4958"/>
                  </a:lnTo>
                  <a:lnTo>
                    <a:pt x="756" y="573"/>
                  </a:lnTo>
                  <a:close/>
                  <a:moveTo>
                    <a:pt x="340" y="0"/>
                  </a:moveTo>
                  <a:cubicBezTo>
                    <a:pt x="139" y="0"/>
                    <a:pt x="0" y="202"/>
                    <a:pt x="72" y="389"/>
                  </a:cubicBezTo>
                  <a:lnTo>
                    <a:pt x="1976" y="5347"/>
                  </a:lnTo>
                  <a:cubicBezTo>
                    <a:pt x="2019" y="5457"/>
                    <a:pt x="2125" y="5530"/>
                    <a:pt x="2243" y="5530"/>
                  </a:cubicBezTo>
                  <a:lnTo>
                    <a:pt x="8733" y="5530"/>
                  </a:lnTo>
                  <a:cubicBezTo>
                    <a:pt x="8938" y="5530"/>
                    <a:pt x="9076" y="5320"/>
                    <a:pt x="8997" y="5132"/>
                  </a:cubicBezTo>
                  <a:lnTo>
                    <a:pt x="6882" y="174"/>
                  </a:lnTo>
                  <a:cubicBezTo>
                    <a:pt x="6837" y="68"/>
                    <a:pt x="6734" y="0"/>
                    <a:pt x="66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34"/>
            <p:cNvSpPr/>
            <p:nvPr/>
          </p:nvSpPr>
          <p:spPr>
            <a:xfrm>
              <a:off x="5217325" y="4366929"/>
              <a:ext cx="244300" cy="142075"/>
            </a:xfrm>
            <a:custGeom>
              <a:rect b="b" l="l" r="r" t="t"/>
              <a:pathLst>
                <a:path extrusionOk="0" h="5683" w="9772">
                  <a:moveTo>
                    <a:pt x="1" y="0"/>
                  </a:moveTo>
                  <a:lnTo>
                    <a:pt x="1910" y="5683"/>
                  </a:lnTo>
                  <a:lnTo>
                    <a:pt x="9771" y="5683"/>
                  </a:lnTo>
                  <a:lnTo>
                    <a:pt x="75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34"/>
            <p:cNvSpPr/>
            <p:nvPr/>
          </p:nvSpPr>
          <p:spPr>
            <a:xfrm>
              <a:off x="5209000" y="4364650"/>
              <a:ext cx="261125" cy="156375"/>
            </a:xfrm>
            <a:custGeom>
              <a:rect b="b" l="l" r="r" t="t"/>
              <a:pathLst>
                <a:path extrusionOk="0" h="6255" w="10445">
                  <a:moveTo>
                    <a:pt x="7727" y="573"/>
                  </a:moveTo>
                  <a:lnTo>
                    <a:pt x="9688" y="5682"/>
                  </a:lnTo>
                  <a:lnTo>
                    <a:pt x="2448" y="5682"/>
                  </a:lnTo>
                  <a:lnTo>
                    <a:pt x="732" y="573"/>
                  </a:lnTo>
                  <a:close/>
                  <a:moveTo>
                    <a:pt x="334" y="0"/>
                  </a:moveTo>
                  <a:cubicBezTo>
                    <a:pt x="138" y="0"/>
                    <a:pt x="0" y="193"/>
                    <a:pt x="63" y="377"/>
                  </a:cubicBezTo>
                  <a:lnTo>
                    <a:pt x="1972" y="6060"/>
                  </a:lnTo>
                  <a:cubicBezTo>
                    <a:pt x="2011" y="6176"/>
                    <a:pt x="2120" y="6255"/>
                    <a:pt x="2243" y="6255"/>
                  </a:cubicBezTo>
                  <a:lnTo>
                    <a:pt x="10104" y="6255"/>
                  </a:lnTo>
                  <a:cubicBezTo>
                    <a:pt x="10306" y="6255"/>
                    <a:pt x="10444" y="6053"/>
                    <a:pt x="10371" y="5866"/>
                  </a:cubicBezTo>
                  <a:lnTo>
                    <a:pt x="8191" y="185"/>
                  </a:lnTo>
                  <a:cubicBezTo>
                    <a:pt x="8149" y="74"/>
                    <a:pt x="8042" y="0"/>
                    <a:pt x="79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34"/>
            <p:cNvSpPr/>
            <p:nvPr/>
          </p:nvSpPr>
          <p:spPr>
            <a:xfrm>
              <a:off x="2646850" y="3988450"/>
              <a:ext cx="213800" cy="126900"/>
            </a:xfrm>
            <a:custGeom>
              <a:rect b="b" l="l" r="r" t="t"/>
              <a:pathLst>
                <a:path extrusionOk="0" h="5076" w="8552">
                  <a:moveTo>
                    <a:pt x="1696" y="0"/>
                  </a:moveTo>
                  <a:lnTo>
                    <a:pt x="0" y="5075"/>
                  </a:lnTo>
                  <a:lnTo>
                    <a:pt x="7099" y="5075"/>
                  </a:lnTo>
                  <a:lnTo>
                    <a:pt x="855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34"/>
            <p:cNvSpPr/>
            <p:nvPr/>
          </p:nvSpPr>
          <p:spPr>
            <a:xfrm>
              <a:off x="2638525" y="3981300"/>
              <a:ext cx="230325" cy="141225"/>
            </a:xfrm>
            <a:custGeom>
              <a:rect b="b" l="l" r="r" t="t"/>
              <a:pathLst>
                <a:path extrusionOk="0" h="5649" w="9213">
                  <a:moveTo>
                    <a:pt x="8505" y="572"/>
                  </a:moveTo>
                  <a:lnTo>
                    <a:pt x="7215" y="5075"/>
                  </a:lnTo>
                  <a:lnTo>
                    <a:pt x="731" y="5075"/>
                  </a:lnTo>
                  <a:lnTo>
                    <a:pt x="2235" y="572"/>
                  </a:lnTo>
                  <a:close/>
                  <a:moveTo>
                    <a:pt x="2029" y="0"/>
                  </a:moveTo>
                  <a:cubicBezTo>
                    <a:pt x="1906" y="0"/>
                    <a:pt x="1797" y="79"/>
                    <a:pt x="1759" y="195"/>
                  </a:cubicBezTo>
                  <a:lnTo>
                    <a:pt x="62" y="5272"/>
                  </a:lnTo>
                  <a:cubicBezTo>
                    <a:pt x="0" y="5456"/>
                    <a:pt x="137" y="5647"/>
                    <a:pt x="333" y="5648"/>
                  </a:cubicBezTo>
                  <a:lnTo>
                    <a:pt x="7432" y="5648"/>
                  </a:lnTo>
                  <a:cubicBezTo>
                    <a:pt x="7559" y="5648"/>
                    <a:pt x="7672" y="5562"/>
                    <a:pt x="7706" y="5439"/>
                  </a:cubicBezTo>
                  <a:lnTo>
                    <a:pt x="9160" y="366"/>
                  </a:lnTo>
                  <a:cubicBezTo>
                    <a:pt x="9212" y="182"/>
                    <a:pt x="9075" y="0"/>
                    <a:pt x="88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34"/>
            <p:cNvSpPr/>
            <p:nvPr/>
          </p:nvSpPr>
          <p:spPr>
            <a:xfrm>
              <a:off x="5131150" y="4110454"/>
              <a:ext cx="225075" cy="123975"/>
            </a:xfrm>
            <a:custGeom>
              <a:rect b="b" l="l" r="r" t="t"/>
              <a:pathLst>
                <a:path extrusionOk="0" h="4959" w="9003">
                  <a:moveTo>
                    <a:pt x="0" y="0"/>
                  </a:moveTo>
                  <a:lnTo>
                    <a:pt x="1666" y="4959"/>
                  </a:lnTo>
                  <a:lnTo>
                    <a:pt x="9002" y="4959"/>
                  </a:lnTo>
                  <a:lnTo>
                    <a:pt x="709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34"/>
            <p:cNvSpPr/>
            <p:nvPr/>
          </p:nvSpPr>
          <p:spPr>
            <a:xfrm>
              <a:off x="5122825" y="4108175"/>
              <a:ext cx="241875" cy="138275"/>
            </a:xfrm>
            <a:custGeom>
              <a:rect b="b" l="l" r="r" t="t"/>
              <a:pathLst>
                <a:path extrusionOk="0" h="5531" w="9675">
                  <a:moveTo>
                    <a:pt x="7235" y="573"/>
                  </a:moveTo>
                  <a:lnTo>
                    <a:pt x="8919" y="4958"/>
                  </a:lnTo>
                  <a:lnTo>
                    <a:pt x="2206" y="4958"/>
                  </a:lnTo>
                  <a:lnTo>
                    <a:pt x="731" y="573"/>
                  </a:lnTo>
                  <a:close/>
                  <a:moveTo>
                    <a:pt x="331" y="0"/>
                  </a:moveTo>
                  <a:cubicBezTo>
                    <a:pt x="138" y="0"/>
                    <a:pt x="0" y="192"/>
                    <a:pt x="63" y="377"/>
                  </a:cubicBezTo>
                  <a:lnTo>
                    <a:pt x="1729" y="5336"/>
                  </a:lnTo>
                  <a:cubicBezTo>
                    <a:pt x="1767" y="5452"/>
                    <a:pt x="1876" y="5530"/>
                    <a:pt x="1999" y="5530"/>
                  </a:cubicBezTo>
                  <a:lnTo>
                    <a:pt x="9335" y="5530"/>
                  </a:lnTo>
                  <a:cubicBezTo>
                    <a:pt x="9536" y="5530"/>
                    <a:pt x="9675" y="5329"/>
                    <a:pt x="9603" y="5141"/>
                  </a:cubicBezTo>
                  <a:lnTo>
                    <a:pt x="7698" y="184"/>
                  </a:lnTo>
                  <a:cubicBezTo>
                    <a:pt x="7656" y="74"/>
                    <a:pt x="7550" y="0"/>
                    <a:pt x="7432" y="0"/>
                  </a:cubicBezTo>
                  <a:lnTo>
                    <a:pt x="333" y="0"/>
                  </a:lnTo>
                  <a:cubicBezTo>
                    <a:pt x="333" y="0"/>
                    <a:pt x="332" y="0"/>
                    <a:pt x="3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34"/>
            <p:cNvSpPr/>
            <p:nvPr/>
          </p:nvSpPr>
          <p:spPr>
            <a:xfrm>
              <a:off x="5259900" y="3988450"/>
              <a:ext cx="205700" cy="126900"/>
            </a:xfrm>
            <a:custGeom>
              <a:rect b="b" l="l" r="r" t="t"/>
              <a:pathLst>
                <a:path extrusionOk="0" h="5076" w="8228">
                  <a:moveTo>
                    <a:pt x="1" y="0"/>
                  </a:moveTo>
                  <a:lnTo>
                    <a:pt x="1949" y="5075"/>
                  </a:lnTo>
                  <a:lnTo>
                    <a:pt x="8227" y="5075"/>
                  </a:lnTo>
                  <a:lnTo>
                    <a:pt x="606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34"/>
            <p:cNvSpPr/>
            <p:nvPr/>
          </p:nvSpPr>
          <p:spPr>
            <a:xfrm>
              <a:off x="5251400" y="3981300"/>
              <a:ext cx="222775" cy="141225"/>
            </a:xfrm>
            <a:custGeom>
              <a:rect b="b" l="l" r="r" t="t"/>
              <a:pathLst>
                <a:path extrusionOk="0" h="5649" w="8911">
                  <a:moveTo>
                    <a:pt x="6216" y="572"/>
                  </a:moveTo>
                  <a:lnTo>
                    <a:pt x="8134" y="5075"/>
                  </a:lnTo>
                  <a:lnTo>
                    <a:pt x="2485" y="5075"/>
                  </a:lnTo>
                  <a:lnTo>
                    <a:pt x="757" y="572"/>
                  </a:lnTo>
                  <a:close/>
                  <a:moveTo>
                    <a:pt x="340" y="0"/>
                  </a:moveTo>
                  <a:cubicBezTo>
                    <a:pt x="138" y="0"/>
                    <a:pt x="0" y="202"/>
                    <a:pt x="73" y="389"/>
                  </a:cubicBezTo>
                  <a:lnTo>
                    <a:pt x="2021" y="5464"/>
                  </a:lnTo>
                  <a:cubicBezTo>
                    <a:pt x="2063" y="5574"/>
                    <a:pt x="2170" y="5647"/>
                    <a:pt x="2288" y="5648"/>
                  </a:cubicBezTo>
                  <a:lnTo>
                    <a:pt x="8567" y="5648"/>
                  </a:lnTo>
                  <a:lnTo>
                    <a:pt x="8567" y="5647"/>
                  </a:lnTo>
                  <a:cubicBezTo>
                    <a:pt x="8772" y="5647"/>
                    <a:pt x="8911" y="5438"/>
                    <a:pt x="8831" y="5249"/>
                  </a:cubicBezTo>
                  <a:lnTo>
                    <a:pt x="6667" y="173"/>
                  </a:lnTo>
                  <a:cubicBezTo>
                    <a:pt x="6622" y="68"/>
                    <a:pt x="6518" y="0"/>
                    <a:pt x="64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34"/>
            <p:cNvSpPr/>
            <p:nvPr/>
          </p:nvSpPr>
          <p:spPr>
            <a:xfrm>
              <a:off x="5088525" y="3983579"/>
              <a:ext cx="220100" cy="126900"/>
            </a:xfrm>
            <a:custGeom>
              <a:rect b="b" l="l" r="r" t="t"/>
              <a:pathLst>
                <a:path extrusionOk="0" h="5076" w="8804">
                  <a:moveTo>
                    <a:pt x="1" y="0"/>
                  </a:moveTo>
                  <a:lnTo>
                    <a:pt x="1705" y="5075"/>
                  </a:lnTo>
                  <a:lnTo>
                    <a:pt x="8804" y="5075"/>
                  </a:lnTo>
                  <a:lnTo>
                    <a:pt x="6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34"/>
            <p:cNvSpPr/>
            <p:nvPr/>
          </p:nvSpPr>
          <p:spPr>
            <a:xfrm>
              <a:off x="5080175" y="3981300"/>
              <a:ext cx="236925" cy="141225"/>
            </a:xfrm>
            <a:custGeom>
              <a:rect b="b" l="l" r="r" t="t"/>
              <a:pathLst>
                <a:path extrusionOk="0" h="5649" w="9477">
                  <a:moveTo>
                    <a:pt x="6993" y="572"/>
                  </a:moveTo>
                  <a:lnTo>
                    <a:pt x="8721" y="5075"/>
                  </a:lnTo>
                  <a:lnTo>
                    <a:pt x="2246" y="5075"/>
                  </a:lnTo>
                  <a:lnTo>
                    <a:pt x="732" y="572"/>
                  </a:lnTo>
                  <a:close/>
                  <a:moveTo>
                    <a:pt x="333" y="0"/>
                  </a:moveTo>
                  <a:cubicBezTo>
                    <a:pt x="138" y="0"/>
                    <a:pt x="1" y="192"/>
                    <a:pt x="63" y="377"/>
                  </a:cubicBezTo>
                  <a:lnTo>
                    <a:pt x="1769" y="5452"/>
                  </a:lnTo>
                  <a:cubicBezTo>
                    <a:pt x="1807" y="5569"/>
                    <a:pt x="1916" y="5648"/>
                    <a:pt x="2039" y="5648"/>
                  </a:cubicBezTo>
                  <a:lnTo>
                    <a:pt x="9138" y="5648"/>
                  </a:lnTo>
                  <a:lnTo>
                    <a:pt x="9138" y="5647"/>
                  </a:lnTo>
                  <a:cubicBezTo>
                    <a:pt x="9338" y="5647"/>
                    <a:pt x="9476" y="5446"/>
                    <a:pt x="9404" y="5259"/>
                  </a:cubicBezTo>
                  <a:lnTo>
                    <a:pt x="7456" y="184"/>
                  </a:lnTo>
                  <a:cubicBezTo>
                    <a:pt x="7414" y="74"/>
                    <a:pt x="7308" y="0"/>
                    <a:pt x="7190" y="0"/>
                  </a:cubicBezTo>
                  <a:lnTo>
                    <a:pt x="335" y="0"/>
                  </a:lnTo>
                  <a:cubicBezTo>
                    <a:pt x="334" y="0"/>
                    <a:pt x="333" y="0"/>
                    <a:pt x="3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34"/>
            <p:cNvSpPr/>
            <p:nvPr/>
          </p:nvSpPr>
          <p:spPr>
            <a:xfrm>
              <a:off x="4675475" y="4508979"/>
              <a:ext cx="233225" cy="152600"/>
            </a:xfrm>
            <a:custGeom>
              <a:rect b="b" l="l" r="r" t="t"/>
              <a:pathLst>
                <a:path extrusionOk="0" h="6104" w="9329">
                  <a:moveTo>
                    <a:pt x="1" y="1"/>
                  </a:moveTo>
                  <a:lnTo>
                    <a:pt x="1176" y="6104"/>
                  </a:lnTo>
                  <a:lnTo>
                    <a:pt x="9328" y="6104"/>
                  </a:lnTo>
                  <a:lnTo>
                    <a:pt x="786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34"/>
            <p:cNvSpPr/>
            <p:nvPr/>
          </p:nvSpPr>
          <p:spPr>
            <a:xfrm>
              <a:off x="4667600" y="4506675"/>
              <a:ext cx="249125" cy="166925"/>
            </a:xfrm>
            <a:custGeom>
              <a:rect b="b" l="l" r="r" t="t"/>
              <a:pathLst>
                <a:path extrusionOk="0" h="6677" w="9965">
                  <a:moveTo>
                    <a:pt x="7950" y="574"/>
                  </a:moveTo>
                  <a:lnTo>
                    <a:pt x="9280" y="6105"/>
                  </a:lnTo>
                  <a:lnTo>
                    <a:pt x="1727" y="6105"/>
                  </a:lnTo>
                  <a:lnTo>
                    <a:pt x="662" y="574"/>
                  </a:lnTo>
                  <a:close/>
                  <a:moveTo>
                    <a:pt x="316" y="1"/>
                  </a:moveTo>
                  <a:cubicBezTo>
                    <a:pt x="135" y="1"/>
                    <a:pt x="0" y="165"/>
                    <a:pt x="34" y="342"/>
                  </a:cubicBezTo>
                  <a:lnTo>
                    <a:pt x="1209" y="6444"/>
                  </a:lnTo>
                  <a:cubicBezTo>
                    <a:pt x="1235" y="6579"/>
                    <a:pt x="1353" y="6676"/>
                    <a:pt x="1490" y="6676"/>
                  </a:cubicBezTo>
                  <a:lnTo>
                    <a:pt x="9643" y="6676"/>
                  </a:lnTo>
                  <a:cubicBezTo>
                    <a:pt x="9828" y="6675"/>
                    <a:pt x="9965" y="6503"/>
                    <a:pt x="9921" y="6324"/>
                  </a:cubicBezTo>
                  <a:lnTo>
                    <a:pt x="8455" y="220"/>
                  </a:lnTo>
                  <a:cubicBezTo>
                    <a:pt x="8424" y="92"/>
                    <a:pt x="8309" y="1"/>
                    <a:pt x="81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34"/>
            <p:cNvSpPr/>
            <p:nvPr/>
          </p:nvSpPr>
          <p:spPr>
            <a:xfrm>
              <a:off x="5265075" y="4508979"/>
              <a:ext cx="255125" cy="152600"/>
            </a:xfrm>
            <a:custGeom>
              <a:rect b="b" l="l" r="r" t="t"/>
              <a:pathLst>
                <a:path extrusionOk="0" h="6104" w="10205">
                  <a:moveTo>
                    <a:pt x="0" y="1"/>
                  </a:moveTo>
                  <a:lnTo>
                    <a:pt x="2051" y="6104"/>
                  </a:lnTo>
                  <a:lnTo>
                    <a:pt x="10204" y="6104"/>
                  </a:lnTo>
                  <a:lnTo>
                    <a:pt x="78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34"/>
            <p:cNvSpPr/>
            <p:nvPr/>
          </p:nvSpPr>
          <p:spPr>
            <a:xfrm>
              <a:off x="5256750" y="4506675"/>
              <a:ext cx="271925" cy="166925"/>
            </a:xfrm>
            <a:custGeom>
              <a:rect b="b" l="l" r="r" t="t"/>
              <a:pathLst>
                <a:path extrusionOk="0" h="6677" w="10877">
                  <a:moveTo>
                    <a:pt x="7998" y="574"/>
                  </a:moveTo>
                  <a:lnTo>
                    <a:pt x="10122" y="6105"/>
                  </a:lnTo>
                  <a:lnTo>
                    <a:pt x="2590" y="6105"/>
                  </a:lnTo>
                  <a:lnTo>
                    <a:pt x="731" y="574"/>
                  </a:lnTo>
                  <a:close/>
                  <a:moveTo>
                    <a:pt x="333" y="1"/>
                  </a:moveTo>
                  <a:cubicBezTo>
                    <a:pt x="137" y="1"/>
                    <a:pt x="0" y="193"/>
                    <a:pt x="63" y="377"/>
                  </a:cubicBezTo>
                  <a:lnTo>
                    <a:pt x="2113" y="6482"/>
                  </a:lnTo>
                  <a:cubicBezTo>
                    <a:pt x="2152" y="6598"/>
                    <a:pt x="2261" y="6676"/>
                    <a:pt x="2384" y="6676"/>
                  </a:cubicBezTo>
                  <a:lnTo>
                    <a:pt x="10538" y="6676"/>
                  </a:lnTo>
                  <a:cubicBezTo>
                    <a:pt x="10738" y="6676"/>
                    <a:pt x="10877" y="6475"/>
                    <a:pt x="10805" y="6288"/>
                  </a:cubicBezTo>
                  <a:lnTo>
                    <a:pt x="8462" y="184"/>
                  </a:lnTo>
                  <a:cubicBezTo>
                    <a:pt x="8419" y="74"/>
                    <a:pt x="8312" y="1"/>
                    <a:pt x="81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34"/>
            <p:cNvSpPr/>
            <p:nvPr/>
          </p:nvSpPr>
          <p:spPr>
            <a:xfrm>
              <a:off x="4917150" y="3983579"/>
              <a:ext cx="214025" cy="126900"/>
            </a:xfrm>
            <a:custGeom>
              <a:rect b="b" l="l" r="r" t="t"/>
              <a:pathLst>
                <a:path extrusionOk="0" h="5076" w="8561">
                  <a:moveTo>
                    <a:pt x="1" y="0"/>
                  </a:moveTo>
                  <a:lnTo>
                    <a:pt x="1463" y="5075"/>
                  </a:lnTo>
                  <a:lnTo>
                    <a:pt x="8560" y="5075"/>
                  </a:lnTo>
                  <a:lnTo>
                    <a:pt x="6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34"/>
            <p:cNvSpPr/>
            <p:nvPr/>
          </p:nvSpPr>
          <p:spPr>
            <a:xfrm>
              <a:off x="4908950" y="3981300"/>
              <a:ext cx="230575" cy="141225"/>
            </a:xfrm>
            <a:custGeom>
              <a:rect b="b" l="l" r="r" t="t"/>
              <a:pathLst>
                <a:path extrusionOk="0" h="5649" w="9223">
                  <a:moveTo>
                    <a:pt x="6977" y="572"/>
                  </a:moveTo>
                  <a:lnTo>
                    <a:pt x="8491" y="5075"/>
                  </a:lnTo>
                  <a:lnTo>
                    <a:pt x="2006" y="5075"/>
                  </a:lnTo>
                  <a:lnTo>
                    <a:pt x="708" y="572"/>
                  </a:lnTo>
                  <a:close/>
                  <a:moveTo>
                    <a:pt x="329" y="0"/>
                  </a:moveTo>
                  <a:cubicBezTo>
                    <a:pt x="138" y="0"/>
                    <a:pt x="1" y="182"/>
                    <a:pt x="53" y="366"/>
                  </a:cubicBezTo>
                  <a:lnTo>
                    <a:pt x="1515" y="5441"/>
                  </a:lnTo>
                  <a:cubicBezTo>
                    <a:pt x="1551" y="5564"/>
                    <a:pt x="1663" y="5647"/>
                    <a:pt x="1791" y="5648"/>
                  </a:cubicBezTo>
                  <a:lnTo>
                    <a:pt x="8888" y="5648"/>
                  </a:lnTo>
                  <a:cubicBezTo>
                    <a:pt x="9084" y="5648"/>
                    <a:pt x="9223" y="5456"/>
                    <a:pt x="9160" y="5270"/>
                  </a:cubicBezTo>
                  <a:lnTo>
                    <a:pt x="7454" y="195"/>
                  </a:lnTo>
                  <a:cubicBezTo>
                    <a:pt x="7416" y="79"/>
                    <a:pt x="7307" y="0"/>
                    <a:pt x="71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34"/>
            <p:cNvSpPr/>
            <p:nvPr/>
          </p:nvSpPr>
          <p:spPr>
            <a:xfrm>
              <a:off x="5068550" y="4508979"/>
              <a:ext cx="247800" cy="152600"/>
            </a:xfrm>
            <a:custGeom>
              <a:rect b="b" l="l" r="r" t="t"/>
              <a:pathLst>
                <a:path extrusionOk="0" h="6104" w="9912">
                  <a:moveTo>
                    <a:pt x="0" y="1"/>
                  </a:moveTo>
                  <a:lnTo>
                    <a:pt x="1758" y="6104"/>
                  </a:lnTo>
                  <a:lnTo>
                    <a:pt x="9912" y="6104"/>
                  </a:lnTo>
                  <a:lnTo>
                    <a:pt x="78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34"/>
            <p:cNvSpPr/>
            <p:nvPr/>
          </p:nvSpPr>
          <p:spPr>
            <a:xfrm>
              <a:off x="5060350" y="4506675"/>
              <a:ext cx="264325" cy="166925"/>
            </a:xfrm>
            <a:custGeom>
              <a:rect b="b" l="l" r="r" t="t"/>
              <a:pathLst>
                <a:path extrusionOk="0" h="6677" w="10573">
                  <a:moveTo>
                    <a:pt x="7985" y="574"/>
                  </a:moveTo>
                  <a:lnTo>
                    <a:pt x="9844" y="6105"/>
                  </a:lnTo>
                  <a:lnTo>
                    <a:pt x="2303" y="6105"/>
                  </a:lnTo>
                  <a:lnTo>
                    <a:pt x="710" y="574"/>
                  </a:lnTo>
                  <a:close/>
                  <a:moveTo>
                    <a:pt x="328" y="1"/>
                  </a:moveTo>
                  <a:cubicBezTo>
                    <a:pt x="137" y="1"/>
                    <a:pt x="0" y="184"/>
                    <a:pt x="54" y="366"/>
                  </a:cubicBezTo>
                  <a:lnTo>
                    <a:pt x="1812" y="6470"/>
                  </a:lnTo>
                  <a:cubicBezTo>
                    <a:pt x="1847" y="6592"/>
                    <a:pt x="1960" y="6676"/>
                    <a:pt x="2088" y="6676"/>
                  </a:cubicBezTo>
                  <a:lnTo>
                    <a:pt x="10240" y="6676"/>
                  </a:lnTo>
                  <a:cubicBezTo>
                    <a:pt x="10435" y="6676"/>
                    <a:pt x="10573" y="6484"/>
                    <a:pt x="10510" y="6300"/>
                  </a:cubicBezTo>
                  <a:lnTo>
                    <a:pt x="8460" y="195"/>
                  </a:lnTo>
                  <a:cubicBezTo>
                    <a:pt x="8421" y="79"/>
                    <a:pt x="8312" y="1"/>
                    <a:pt x="81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34"/>
            <p:cNvSpPr/>
            <p:nvPr/>
          </p:nvSpPr>
          <p:spPr>
            <a:xfrm>
              <a:off x="4872000" y="4508979"/>
              <a:ext cx="240525" cy="152600"/>
            </a:xfrm>
            <a:custGeom>
              <a:rect b="b" l="l" r="r" t="t"/>
              <a:pathLst>
                <a:path extrusionOk="0" h="6104" w="9621">
                  <a:moveTo>
                    <a:pt x="1" y="1"/>
                  </a:moveTo>
                  <a:lnTo>
                    <a:pt x="1467" y="6104"/>
                  </a:lnTo>
                  <a:lnTo>
                    <a:pt x="9620" y="6104"/>
                  </a:lnTo>
                  <a:lnTo>
                    <a:pt x="786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34"/>
            <p:cNvSpPr/>
            <p:nvPr/>
          </p:nvSpPr>
          <p:spPr>
            <a:xfrm>
              <a:off x="4863975" y="4506700"/>
              <a:ext cx="256750" cy="166925"/>
            </a:xfrm>
            <a:custGeom>
              <a:rect b="b" l="l" r="r" t="t"/>
              <a:pathLst>
                <a:path extrusionOk="0" h="6677" w="10270">
                  <a:moveTo>
                    <a:pt x="7968" y="573"/>
                  </a:moveTo>
                  <a:lnTo>
                    <a:pt x="9562" y="6104"/>
                  </a:lnTo>
                  <a:lnTo>
                    <a:pt x="2015" y="6104"/>
                  </a:lnTo>
                  <a:lnTo>
                    <a:pt x="685" y="573"/>
                  </a:lnTo>
                  <a:close/>
                  <a:moveTo>
                    <a:pt x="322" y="1"/>
                  </a:moveTo>
                  <a:cubicBezTo>
                    <a:pt x="137" y="1"/>
                    <a:pt x="0" y="173"/>
                    <a:pt x="44" y="353"/>
                  </a:cubicBezTo>
                  <a:lnTo>
                    <a:pt x="1510" y="6456"/>
                  </a:lnTo>
                  <a:cubicBezTo>
                    <a:pt x="1541" y="6586"/>
                    <a:pt x="1656" y="6675"/>
                    <a:pt x="1788" y="6675"/>
                  </a:cubicBezTo>
                  <a:lnTo>
                    <a:pt x="9943" y="6675"/>
                  </a:lnTo>
                  <a:lnTo>
                    <a:pt x="9941" y="6677"/>
                  </a:lnTo>
                  <a:cubicBezTo>
                    <a:pt x="10132" y="6677"/>
                    <a:pt x="10269" y="6493"/>
                    <a:pt x="10217" y="6311"/>
                  </a:cubicBezTo>
                  <a:lnTo>
                    <a:pt x="8457" y="207"/>
                  </a:lnTo>
                  <a:cubicBezTo>
                    <a:pt x="8423" y="84"/>
                    <a:pt x="8310" y="1"/>
                    <a:pt x="81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34"/>
            <p:cNvSpPr/>
            <p:nvPr/>
          </p:nvSpPr>
          <p:spPr>
            <a:xfrm>
              <a:off x="5172800" y="4234404"/>
              <a:ext cx="234300" cy="132550"/>
            </a:xfrm>
            <a:custGeom>
              <a:rect b="b" l="l" r="r" t="t"/>
              <a:pathLst>
                <a:path extrusionOk="0" h="5302" w="9372">
                  <a:moveTo>
                    <a:pt x="0" y="1"/>
                  </a:moveTo>
                  <a:lnTo>
                    <a:pt x="1782" y="5301"/>
                  </a:lnTo>
                  <a:lnTo>
                    <a:pt x="9371" y="530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34"/>
            <p:cNvSpPr/>
            <p:nvPr/>
          </p:nvSpPr>
          <p:spPr>
            <a:xfrm>
              <a:off x="5164475" y="4232100"/>
              <a:ext cx="251100" cy="146900"/>
            </a:xfrm>
            <a:custGeom>
              <a:rect b="b" l="l" r="r" t="t"/>
              <a:pathLst>
                <a:path extrusionOk="0" h="5876" w="10044">
                  <a:moveTo>
                    <a:pt x="7473" y="573"/>
                  </a:moveTo>
                  <a:lnTo>
                    <a:pt x="9289" y="5302"/>
                  </a:lnTo>
                  <a:lnTo>
                    <a:pt x="2321" y="5302"/>
                  </a:lnTo>
                  <a:lnTo>
                    <a:pt x="732" y="573"/>
                  </a:lnTo>
                  <a:close/>
                  <a:moveTo>
                    <a:pt x="333" y="1"/>
                  </a:moveTo>
                  <a:cubicBezTo>
                    <a:pt x="139" y="1"/>
                    <a:pt x="0" y="193"/>
                    <a:pt x="63" y="379"/>
                  </a:cubicBezTo>
                  <a:lnTo>
                    <a:pt x="1844" y="5679"/>
                  </a:lnTo>
                  <a:cubicBezTo>
                    <a:pt x="1883" y="5796"/>
                    <a:pt x="1992" y="5875"/>
                    <a:pt x="2115" y="5875"/>
                  </a:cubicBezTo>
                  <a:lnTo>
                    <a:pt x="9704" y="5875"/>
                  </a:lnTo>
                  <a:cubicBezTo>
                    <a:pt x="9905" y="5875"/>
                    <a:pt x="10044" y="5673"/>
                    <a:pt x="9972" y="5486"/>
                  </a:cubicBezTo>
                  <a:lnTo>
                    <a:pt x="7937" y="184"/>
                  </a:lnTo>
                  <a:cubicBezTo>
                    <a:pt x="7893" y="74"/>
                    <a:pt x="7787" y="1"/>
                    <a:pt x="76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34"/>
            <p:cNvSpPr/>
            <p:nvPr/>
          </p:nvSpPr>
          <p:spPr>
            <a:xfrm>
              <a:off x="3356650" y="3988450"/>
              <a:ext cx="189500" cy="126900"/>
            </a:xfrm>
            <a:custGeom>
              <a:rect b="b" l="l" r="r" t="t"/>
              <a:pathLst>
                <a:path extrusionOk="0" h="5076" w="7580">
                  <a:moveTo>
                    <a:pt x="724" y="0"/>
                  </a:moveTo>
                  <a:lnTo>
                    <a:pt x="0" y="5075"/>
                  </a:lnTo>
                  <a:lnTo>
                    <a:pt x="7099" y="5075"/>
                  </a:lnTo>
                  <a:lnTo>
                    <a:pt x="75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34"/>
            <p:cNvSpPr/>
            <p:nvPr/>
          </p:nvSpPr>
          <p:spPr>
            <a:xfrm>
              <a:off x="3348925" y="3981300"/>
              <a:ext cx="204725" cy="141225"/>
            </a:xfrm>
            <a:custGeom>
              <a:rect b="b" l="l" r="r" t="t"/>
              <a:pathLst>
                <a:path extrusionOk="0" h="5649" w="8189">
                  <a:moveTo>
                    <a:pt x="7573" y="572"/>
                  </a:moveTo>
                  <a:lnTo>
                    <a:pt x="7147" y="5075"/>
                  </a:lnTo>
                  <a:lnTo>
                    <a:pt x="640" y="5075"/>
                  </a:lnTo>
                  <a:lnTo>
                    <a:pt x="1282" y="572"/>
                  </a:lnTo>
                  <a:close/>
                  <a:moveTo>
                    <a:pt x="1031" y="0"/>
                  </a:moveTo>
                  <a:cubicBezTo>
                    <a:pt x="890" y="0"/>
                    <a:pt x="769" y="105"/>
                    <a:pt x="750" y="245"/>
                  </a:cubicBezTo>
                  <a:lnTo>
                    <a:pt x="26" y="5322"/>
                  </a:lnTo>
                  <a:cubicBezTo>
                    <a:pt x="1" y="5493"/>
                    <a:pt x="135" y="5648"/>
                    <a:pt x="309" y="5648"/>
                  </a:cubicBezTo>
                  <a:lnTo>
                    <a:pt x="7408" y="5648"/>
                  </a:lnTo>
                  <a:cubicBezTo>
                    <a:pt x="7555" y="5647"/>
                    <a:pt x="7678" y="5536"/>
                    <a:pt x="7693" y="5388"/>
                  </a:cubicBezTo>
                  <a:lnTo>
                    <a:pt x="8173" y="313"/>
                  </a:lnTo>
                  <a:cubicBezTo>
                    <a:pt x="8188" y="146"/>
                    <a:pt x="8058" y="0"/>
                    <a:pt x="7891" y="0"/>
                  </a:cubicBezTo>
                  <a:cubicBezTo>
                    <a:pt x="7890" y="0"/>
                    <a:pt x="7889" y="0"/>
                    <a:pt x="7889" y="0"/>
                  </a:cubicBezTo>
                  <a:lnTo>
                    <a:pt x="1033" y="0"/>
                  </a:lnTo>
                  <a:cubicBezTo>
                    <a:pt x="1033" y="0"/>
                    <a:pt x="1032" y="0"/>
                    <a:pt x="10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34"/>
            <p:cNvSpPr/>
            <p:nvPr/>
          </p:nvSpPr>
          <p:spPr>
            <a:xfrm>
              <a:off x="4745775" y="3983579"/>
              <a:ext cx="207950" cy="126900"/>
            </a:xfrm>
            <a:custGeom>
              <a:rect b="b" l="l" r="r" t="t"/>
              <a:pathLst>
                <a:path extrusionOk="0" h="5076" w="8318">
                  <a:moveTo>
                    <a:pt x="1" y="0"/>
                  </a:moveTo>
                  <a:lnTo>
                    <a:pt x="1219" y="5075"/>
                  </a:lnTo>
                  <a:lnTo>
                    <a:pt x="8318" y="5075"/>
                  </a:lnTo>
                  <a:lnTo>
                    <a:pt x="6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34"/>
            <p:cNvSpPr/>
            <p:nvPr/>
          </p:nvSpPr>
          <p:spPr>
            <a:xfrm>
              <a:off x="4737775" y="3981300"/>
              <a:ext cx="224150" cy="141225"/>
            </a:xfrm>
            <a:custGeom>
              <a:rect b="b" l="l" r="r" t="t"/>
              <a:pathLst>
                <a:path extrusionOk="0" h="5649" w="8966">
                  <a:moveTo>
                    <a:pt x="6960" y="572"/>
                  </a:moveTo>
                  <a:lnTo>
                    <a:pt x="8259" y="5075"/>
                  </a:lnTo>
                  <a:lnTo>
                    <a:pt x="1765" y="5075"/>
                  </a:lnTo>
                  <a:lnTo>
                    <a:pt x="684" y="572"/>
                  </a:lnTo>
                  <a:close/>
                  <a:moveTo>
                    <a:pt x="321" y="0"/>
                  </a:moveTo>
                  <a:cubicBezTo>
                    <a:pt x="136" y="2"/>
                    <a:pt x="0" y="173"/>
                    <a:pt x="42" y="353"/>
                  </a:cubicBezTo>
                  <a:lnTo>
                    <a:pt x="1261" y="5429"/>
                  </a:lnTo>
                  <a:cubicBezTo>
                    <a:pt x="1292" y="5557"/>
                    <a:pt x="1407" y="5648"/>
                    <a:pt x="1539" y="5648"/>
                  </a:cubicBezTo>
                  <a:lnTo>
                    <a:pt x="8638" y="5648"/>
                  </a:lnTo>
                  <a:cubicBezTo>
                    <a:pt x="8828" y="5648"/>
                    <a:pt x="8966" y="5466"/>
                    <a:pt x="8912" y="5283"/>
                  </a:cubicBezTo>
                  <a:lnTo>
                    <a:pt x="7450" y="208"/>
                  </a:lnTo>
                  <a:cubicBezTo>
                    <a:pt x="7415" y="85"/>
                    <a:pt x="7303" y="0"/>
                    <a:pt x="71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34"/>
            <p:cNvSpPr/>
            <p:nvPr/>
          </p:nvSpPr>
          <p:spPr>
            <a:xfrm>
              <a:off x="3179225" y="3988450"/>
              <a:ext cx="195550" cy="126900"/>
            </a:xfrm>
            <a:custGeom>
              <a:rect b="b" l="l" r="r" t="t"/>
              <a:pathLst>
                <a:path extrusionOk="0" h="5076" w="7822">
                  <a:moveTo>
                    <a:pt x="966" y="0"/>
                  </a:moveTo>
                  <a:lnTo>
                    <a:pt x="0" y="5075"/>
                  </a:lnTo>
                  <a:lnTo>
                    <a:pt x="7097" y="5075"/>
                  </a:lnTo>
                  <a:lnTo>
                    <a:pt x="782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34"/>
            <p:cNvSpPr/>
            <p:nvPr/>
          </p:nvSpPr>
          <p:spPr>
            <a:xfrm>
              <a:off x="3171325" y="3981300"/>
              <a:ext cx="211150" cy="141225"/>
            </a:xfrm>
            <a:custGeom>
              <a:rect b="b" l="l" r="r" t="t"/>
              <a:pathLst>
                <a:path extrusionOk="0" h="5649" w="8446">
                  <a:moveTo>
                    <a:pt x="7808" y="572"/>
                  </a:moveTo>
                  <a:lnTo>
                    <a:pt x="7166" y="5075"/>
                  </a:lnTo>
                  <a:lnTo>
                    <a:pt x="662" y="5075"/>
                  </a:lnTo>
                  <a:lnTo>
                    <a:pt x="1519" y="572"/>
                  </a:lnTo>
                  <a:close/>
                  <a:moveTo>
                    <a:pt x="1282" y="0"/>
                  </a:moveTo>
                  <a:cubicBezTo>
                    <a:pt x="1145" y="0"/>
                    <a:pt x="1027" y="98"/>
                    <a:pt x="1002" y="234"/>
                  </a:cubicBezTo>
                  <a:lnTo>
                    <a:pt x="34" y="5307"/>
                  </a:lnTo>
                  <a:cubicBezTo>
                    <a:pt x="1" y="5484"/>
                    <a:pt x="135" y="5647"/>
                    <a:pt x="316" y="5648"/>
                  </a:cubicBezTo>
                  <a:lnTo>
                    <a:pt x="7413" y="5648"/>
                  </a:lnTo>
                  <a:cubicBezTo>
                    <a:pt x="7556" y="5648"/>
                    <a:pt x="7676" y="5543"/>
                    <a:pt x="7697" y="5402"/>
                  </a:cubicBezTo>
                  <a:lnTo>
                    <a:pt x="8421" y="327"/>
                  </a:lnTo>
                  <a:cubicBezTo>
                    <a:pt x="8445" y="154"/>
                    <a:pt x="8312" y="0"/>
                    <a:pt x="81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34"/>
            <p:cNvSpPr/>
            <p:nvPr/>
          </p:nvSpPr>
          <p:spPr>
            <a:xfrm>
              <a:off x="3711550" y="3988450"/>
              <a:ext cx="177475" cy="126900"/>
            </a:xfrm>
            <a:custGeom>
              <a:rect b="b" l="l" r="r" t="t"/>
              <a:pathLst>
                <a:path extrusionOk="0" h="5076" w="7099">
                  <a:moveTo>
                    <a:pt x="239" y="0"/>
                  </a:moveTo>
                  <a:lnTo>
                    <a:pt x="0" y="5075"/>
                  </a:lnTo>
                  <a:lnTo>
                    <a:pt x="7099" y="5075"/>
                  </a:lnTo>
                  <a:lnTo>
                    <a:pt x="70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34"/>
            <p:cNvSpPr/>
            <p:nvPr/>
          </p:nvSpPr>
          <p:spPr>
            <a:xfrm>
              <a:off x="3704200" y="3981300"/>
              <a:ext cx="191975" cy="141225"/>
            </a:xfrm>
            <a:custGeom>
              <a:rect b="b" l="l" r="r" t="t"/>
              <a:pathLst>
                <a:path extrusionOk="0" h="5649" w="7679">
                  <a:moveTo>
                    <a:pt x="7102" y="572"/>
                  </a:moveTo>
                  <a:lnTo>
                    <a:pt x="7106" y="5075"/>
                  </a:lnTo>
                  <a:lnTo>
                    <a:pt x="596" y="5075"/>
                  </a:lnTo>
                  <a:lnTo>
                    <a:pt x="806" y="572"/>
                  </a:lnTo>
                  <a:close/>
                  <a:moveTo>
                    <a:pt x="533" y="0"/>
                  </a:moveTo>
                  <a:cubicBezTo>
                    <a:pt x="380" y="0"/>
                    <a:pt x="255" y="120"/>
                    <a:pt x="247" y="273"/>
                  </a:cubicBezTo>
                  <a:lnTo>
                    <a:pt x="9" y="5348"/>
                  </a:lnTo>
                  <a:cubicBezTo>
                    <a:pt x="1" y="5511"/>
                    <a:pt x="132" y="5647"/>
                    <a:pt x="294" y="5648"/>
                  </a:cubicBezTo>
                  <a:lnTo>
                    <a:pt x="7393" y="5648"/>
                  </a:lnTo>
                  <a:cubicBezTo>
                    <a:pt x="7551" y="5647"/>
                    <a:pt x="7679" y="5519"/>
                    <a:pt x="7679" y="5361"/>
                  </a:cubicBezTo>
                  <a:lnTo>
                    <a:pt x="7674" y="286"/>
                  </a:lnTo>
                  <a:cubicBezTo>
                    <a:pt x="7674" y="129"/>
                    <a:pt x="7546" y="0"/>
                    <a:pt x="73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34"/>
            <p:cNvSpPr/>
            <p:nvPr/>
          </p:nvSpPr>
          <p:spPr>
            <a:xfrm>
              <a:off x="3001750" y="3988450"/>
              <a:ext cx="201650" cy="126900"/>
            </a:xfrm>
            <a:custGeom>
              <a:rect b="b" l="l" r="r" t="t"/>
              <a:pathLst>
                <a:path extrusionOk="0" h="5076" w="8066">
                  <a:moveTo>
                    <a:pt x="1210" y="0"/>
                  </a:moveTo>
                  <a:lnTo>
                    <a:pt x="0" y="5075"/>
                  </a:lnTo>
                  <a:lnTo>
                    <a:pt x="7099" y="5075"/>
                  </a:lnTo>
                  <a:lnTo>
                    <a:pt x="806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34"/>
            <p:cNvSpPr/>
            <p:nvPr/>
          </p:nvSpPr>
          <p:spPr>
            <a:xfrm>
              <a:off x="2993750" y="3981300"/>
              <a:ext cx="217525" cy="141225"/>
            </a:xfrm>
            <a:custGeom>
              <a:rect b="b" l="l" r="r" t="t"/>
              <a:pathLst>
                <a:path extrusionOk="0" h="5649" w="8701">
                  <a:moveTo>
                    <a:pt x="8039" y="572"/>
                  </a:moveTo>
                  <a:lnTo>
                    <a:pt x="7182" y="5075"/>
                  </a:lnTo>
                  <a:lnTo>
                    <a:pt x="683" y="5075"/>
                  </a:lnTo>
                  <a:lnTo>
                    <a:pt x="1757" y="572"/>
                  </a:lnTo>
                  <a:close/>
                  <a:moveTo>
                    <a:pt x="1530" y="0"/>
                  </a:moveTo>
                  <a:cubicBezTo>
                    <a:pt x="1398" y="0"/>
                    <a:pt x="1283" y="91"/>
                    <a:pt x="1252" y="220"/>
                  </a:cubicBezTo>
                  <a:lnTo>
                    <a:pt x="42" y="5296"/>
                  </a:lnTo>
                  <a:cubicBezTo>
                    <a:pt x="0" y="5475"/>
                    <a:pt x="136" y="5647"/>
                    <a:pt x="320" y="5648"/>
                  </a:cubicBezTo>
                  <a:lnTo>
                    <a:pt x="7419" y="5648"/>
                  </a:lnTo>
                  <a:cubicBezTo>
                    <a:pt x="7556" y="5647"/>
                    <a:pt x="7674" y="5550"/>
                    <a:pt x="7700" y="5415"/>
                  </a:cubicBezTo>
                  <a:lnTo>
                    <a:pt x="8666" y="340"/>
                  </a:lnTo>
                  <a:cubicBezTo>
                    <a:pt x="8701" y="165"/>
                    <a:pt x="8565" y="0"/>
                    <a:pt x="83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34"/>
            <p:cNvSpPr/>
            <p:nvPr/>
          </p:nvSpPr>
          <p:spPr>
            <a:xfrm>
              <a:off x="2824325" y="3988450"/>
              <a:ext cx="207700" cy="126900"/>
            </a:xfrm>
            <a:custGeom>
              <a:rect b="b" l="l" r="r" t="t"/>
              <a:pathLst>
                <a:path extrusionOk="0" h="5076" w="8308">
                  <a:moveTo>
                    <a:pt x="1452" y="0"/>
                  </a:moveTo>
                  <a:lnTo>
                    <a:pt x="0" y="5075"/>
                  </a:lnTo>
                  <a:lnTo>
                    <a:pt x="7097" y="5075"/>
                  </a:lnTo>
                  <a:lnTo>
                    <a:pt x="83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34"/>
            <p:cNvSpPr/>
            <p:nvPr/>
          </p:nvSpPr>
          <p:spPr>
            <a:xfrm>
              <a:off x="2816100" y="3981275"/>
              <a:ext cx="223950" cy="141250"/>
            </a:xfrm>
            <a:custGeom>
              <a:rect b="b" l="l" r="r" t="t"/>
              <a:pathLst>
                <a:path extrusionOk="0" h="5650" w="8958">
                  <a:moveTo>
                    <a:pt x="8274" y="573"/>
                  </a:moveTo>
                  <a:lnTo>
                    <a:pt x="7201" y="5076"/>
                  </a:lnTo>
                  <a:lnTo>
                    <a:pt x="708" y="5076"/>
                  </a:lnTo>
                  <a:lnTo>
                    <a:pt x="1998" y="573"/>
                  </a:lnTo>
                  <a:close/>
                  <a:moveTo>
                    <a:pt x="1781" y="0"/>
                  </a:moveTo>
                  <a:cubicBezTo>
                    <a:pt x="1653" y="0"/>
                    <a:pt x="1541" y="85"/>
                    <a:pt x="1507" y="208"/>
                  </a:cubicBezTo>
                  <a:lnTo>
                    <a:pt x="54" y="5284"/>
                  </a:lnTo>
                  <a:cubicBezTo>
                    <a:pt x="1" y="5466"/>
                    <a:pt x="138" y="5649"/>
                    <a:pt x="329" y="5649"/>
                  </a:cubicBezTo>
                  <a:lnTo>
                    <a:pt x="7426" y="5649"/>
                  </a:lnTo>
                  <a:cubicBezTo>
                    <a:pt x="7558" y="5648"/>
                    <a:pt x="7674" y="5557"/>
                    <a:pt x="7705" y="5429"/>
                  </a:cubicBezTo>
                  <a:lnTo>
                    <a:pt x="8914" y="353"/>
                  </a:lnTo>
                  <a:cubicBezTo>
                    <a:pt x="8958" y="173"/>
                    <a:pt x="8821" y="1"/>
                    <a:pt x="86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34"/>
            <p:cNvSpPr/>
            <p:nvPr/>
          </p:nvSpPr>
          <p:spPr>
            <a:xfrm>
              <a:off x="3534125" y="3988450"/>
              <a:ext cx="183400" cy="126900"/>
            </a:xfrm>
            <a:custGeom>
              <a:rect b="b" l="l" r="r" t="t"/>
              <a:pathLst>
                <a:path extrusionOk="0" h="5076" w="7336">
                  <a:moveTo>
                    <a:pt x="481" y="0"/>
                  </a:moveTo>
                  <a:lnTo>
                    <a:pt x="0" y="5075"/>
                  </a:lnTo>
                  <a:lnTo>
                    <a:pt x="7097" y="5075"/>
                  </a:lnTo>
                  <a:lnTo>
                    <a:pt x="73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34"/>
            <p:cNvSpPr/>
            <p:nvPr/>
          </p:nvSpPr>
          <p:spPr>
            <a:xfrm>
              <a:off x="3526575" y="3981300"/>
              <a:ext cx="198250" cy="141225"/>
            </a:xfrm>
            <a:custGeom>
              <a:rect b="b" l="l" r="r" t="t"/>
              <a:pathLst>
                <a:path extrusionOk="0" h="5649" w="7930">
                  <a:moveTo>
                    <a:pt x="7338" y="572"/>
                  </a:moveTo>
                  <a:lnTo>
                    <a:pt x="7126" y="5075"/>
                  </a:lnTo>
                  <a:lnTo>
                    <a:pt x="616" y="5075"/>
                  </a:lnTo>
                  <a:lnTo>
                    <a:pt x="1043" y="572"/>
                  </a:lnTo>
                  <a:close/>
                  <a:moveTo>
                    <a:pt x="783" y="0"/>
                  </a:moveTo>
                  <a:cubicBezTo>
                    <a:pt x="634" y="0"/>
                    <a:pt x="511" y="112"/>
                    <a:pt x="497" y="259"/>
                  </a:cubicBezTo>
                  <a:lnTo>
                    <a:pt x="16" y="5334"/>
                  </a:lnTo>
                  <a:cubicBezTo>
                    <a:pt x="1" y="5502"/>
                    <a:pt x="133" y="5648"/>
                    <a:pt x="302" y="5648"/>
                  </a:cubicBezTo>
                  <a:lnTo>
                    <a:pt x="7399" y="5648"/>
                  </a:lnTo>
                  <a:cubicBezTo>
                    <a:pt x="7552" y="5648"/>
                    <a:pt x="7677" y="5528"/>
                    <a:pt x="7685" y="5375"/>
                  </a:cubicBezTo>
                  <a:lnTo>
                    <a:pt x="7924" y="300"/>
                  </a:lnTo>
                  <a:cubicBezTo>
                    <a:pt x="7930" y="136"/>
                    <a:pt x="7801" y="0"/>
                    <a:pt x="76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34"/>
            <p:cNvSpPr/>
            <p:nvPr/>
          </p:nvSpPr>
          <p:spPr>
            <a:xfrm>
              <a:off x="4574400" y="3983579"/>
              <a:ext cx="201875" cy="126900"/>
            </a:xfrm>
            <a:custGeom>
              <a:rect b="b" l="l" r="r" t="t"/>
              <a:pathLst>
                <a:path extrusionOk="0" h="5076" w="8075">
                  <a:moveTo>
                    <a:pt x="0" y="0"/>
                  </a:moveTo>
                  <a:lnTo>
                    <a:pt x="977" y="5075"/>
                  </a:lnTo>
                  <a:lnTo>
                    <a:pt x="8074" y="5075"/>
                  </a:lnTo>
                  <a:lnTo>
                    <a:pt x="6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34"/>
            <p:cNvSpPr/>
            <p:nvPr/>
          </p:nvSpPr>
          <p:spPr>
            <a:xfrm>
              <a:off x="4566525" y="3981300"/>
              <a:ext cx="217750" cy="141225"/>
            </a:xfrm>
            <a:custGeom>
              <a:rect b="b" l="l" r="r" t="t"/>
              <a:pathLst>
                <a:path extrusionOk="0" h="5649" w="8710">
                  <a:moveTo>
                    <a:pt x="6945" y="572"/>
                  </a:moveTo>
                  <a:lnTo>
                    <a:pt x="8027" y="5075"/>
                  </a:lnTo>
                  <a:lnTo>
                    <a:pt x="1528" y="5075"/>
                  </a:lnTo>
                  <a:lnTo>
                    <a:pt x="663" y="572"/>
                  </a:lnTo>
                  <a:close/>
                  <a:moveTo>
                    <a:pt x="315" y="0"/>
                  </a:moveTo>
                  <a:cubicBezTo>
                    <a:pt x="135" y="0"/>
                    <a:pt x="0" y="165"/>
                    <a:pt x="35" y="340"/>
                  </a:cubicBezTo>
                  <a:lnTo>
                    <a:pt x="1010" y="5416"/>
                  </a:lnTo>
                  <a:cubicBezTo>
                    <a:pt x="1037" y="5551"/>
                    <a:pt x="1155" y="5647"/>
                    <a:pt x="1292" y="5648"/>
                  </a:cubicBezTo>
                  <a:lnTo>
                    <a:pt x="8389" y="5648"/>
                  </a:lnTo>
                  <a:lnTo>
                    <a:pt x="8389" y="5647"/>
                  </a:lnTo>
                  <a:cubicBezTo>
                    <a:pt x="8574" y="5647"/>
                    <a:pt x="8710" y="5474"/>
                    <a:pt x="8667" y="5295"/>
                  </a:cubicBezTo>
                  <a:lnTo>
                    <a:pt x="7449" y="220"/>
                  </a:lnTo>
                  <a:cubicBezTo>
                    <a:pt x="7418" y="90"/>
                    <a:pt x="7303" y="0"/>
                    <a:pt x="71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34"/>
            <p:cNvSpPr/>
            <p:nvPr/>
          </p:nvSpPr>
          <p:spPr>
            <a:xfrm>
              <a:off x="4403025" y="3988450"/>
              <a:ext cx="195800" cy="126900"/>
            </a:xfrm>
            <a:custGeom>
              <a:rect b="b" l="l" r="r" t="t"/>
              <a:pathLst>
                <a:path extrusionOk="0" h="5076" w="7832">
                  <a:moveTo>
                    <a:pt x="0" y="0"/>
                  </a:moveTo>
                  <a:lnTo>
                    <a:pt x="733" y="5075"/>
                  </a:lnTo>
                  <a:lnTo>
                    <a:pt x="7832" y="5075"/>
                  </a:lnTo>
                  <a:lnTo>
                    <a:pt x="6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34"/>
            <p:cNvSpPr/>
            <p:nvPr/>
          </p:nvSpPr>
          <p:spPr>
            <a:xfrm>
              <a:off x="4395300" y="3981300"/>
              <a:ext cx="211425" cy="141225"/>
            </a:xfrm>
            <a:custGeom>
              <a:rect b="b" l="l" r="r" t="t"/>
              <a:pathLst>
                <a:path extrusionOk="0" h="5649" w="8457">
                  <a:moveTo>
                    <a:pt x="6929" y="572"/>
                  </a:moveTo>
                  <a:lnTo>
                    <a:pt x="7795" y="5075"/>
                  </a:lnTo>
                  <a:lnTo>
                    <a:pt x="1291" y="5075"/>
                  </a:lnTo>
                  <a:lnTo>
                    <a:pt x="639" y="572"/>
                  </a:lnTo>
                  <a:close/>
                  <a:moveTo>
                    <a:pt x="309" y="0"/>
                  </a:moveTo>
                  <a:cubicBezTo>
                    <a:pt x="135" y="0"/>
                    <a:pt x="0" y="154"/>
                    <a:pt x="25" y="327"/>
                  </a:cubicBezTo>
                  <a:lnTo>
                    <a:pt x="759" y="5402"/>
                  </a:lnTo>
                  <a:cubicBezTo>
                    <a:pt x="780" y="5543"/>
                    <a:pt x="900" y="5647"/>
                    <a:pt x="1042" y="5648"/>
                  </a:cubicBezTo>
                  <a:lnTo>
                    <a:pt x="8141" y="5648"/>
                  </a:lnTo>
                  <a:cubicBezTo>
                    <a:pt x="8322" y="5648"/>
                    <a:pt x="8456" y="5484"/>
                    <a:pt x="8423" y="5307"/>
                  </a:cubicBezTo>
                  <a:lnTo>
                    <a:pt x="7445" y="232"/>
                  </a:lnTo>
                  <a:cubicBezTo>
                    <a:pt x="7419" y="98"/>
                    <a:pt x="7302" y="0"/>
                    <a:pt x="71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34"/>
            <p:cNvSpPr/>
            <p:nvPr/>
          </p:nvSpPr>
          <p:spPr>
            <a:xfrm>
              <a:off x="4060275" y="3988450"/>
              <a:ext cx="183650" cy="126900"/>
            </a:xfrm>
            <a:custGeom>
              <a:rect b="b" l="l" r="r" t="t"/>
              <a:pathLst>
                <a:path extrusionOk="0" h="5076" w="7346">
                  <a:moveTo>
                    <a:pt x="0" y="0"/>
                  </a:moveTo>
                  <a:lnTo>
                    <a:pt x="247" y="5075"/>
                  </a:lnTo>
                  <a:lnTo>
                    <a:pt x="7346" y="5075"/>
                  </a:lnTo>
                  <a:lnTo>
                    <a:pt x="6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34"/>
            <p:cNvSpPr/>
            <p:nvPr/>
          </p:nvSpPr>
          <p:spPr>
            <a:xfrm>
              <a:off x="4052900" y="3981300"/>
              <a:ext cx="198525" cy="141225"/>
            </a:xfrm>
            <a:custGeom>
              <a:rect b="b" l="l" r="r" t="t"/>
              <a:pathLst>
                <a:path extrusionOk="0" h="5649" w="7941">
                  <a:moveTo>
                    <a:pt x="6890" y="572"/>
                  </a:moveTo>
                  <a:lnTo>
                    <a:pt x="7326" y="5075"/>
                  </a:lnTo>
                  <a:lnTo>
                    <a:pt x="815" y="5075"/>
                  </a:lnTo>
                  <a:lnTo>
                    <a:pt x="595" y="572"/>
                  </a:lnTo>
                  <a:close/>
                  <a:moveTo>
                    <a:pt x="291" y="0"/>
                  </a:moveTo>
                  <a:cubicBezTo>
                    <a:pt x="130" y="0"/>
                    <a:pt x="0" y="137"/>
                    <a:pt x="8" y="300"/>
                  </a:cubicBezTo>
                  <a:lnTo>
                    <a:pt x="257" y="5375"/>
                  </a:lnTo>
                  <a:cubicBezTo>
                    <a:pt x="263" y="5528"/>
                    <a:pt x="389" y="5648"/>
                    <a:pt x="542" y="5648"/>
                  </a:cubicBezTo>
                  <a:lnTo>
                    <a:pt x="7640" y="5648"/>
                  </a:lnTo>
                  <a:lnTo>
                    <a:pt x="7640" y="5647"/>
                  </a:lnTo>
                  <a:cubicBezTo>
                    <a:pt x="7809" y="5647"/>
                    <a:pt x="7941" y="5502"/>
                    <a:pt x="7924" y="5334"/>
                  </a:cubicBezTo>
                  <a:lnTo>
                    <a:pt x="7435" y="259"/>
                  </a:lnTo>
                  <a:cubicBezTo>
                    <a:pt x="7421" y="112"/>
                    <a:pt x="7298" y="0"/>
                    <a:pt x="7150" y="0"/>
                  </a:cubicBezTo>
                  <a:lnTo>
                    <a:pt x="294" y="0"/>
                  </a:lnTo>
                  <a:cubicBezTo>
                    <a:pt x="293" y="0"/>
                    <a:pt x="292" y="0"/>
                    <a:pt x="2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34"/>
            <p:cNvSpPr/>
            <p:nvPr/>
          </p:nvSpPr>
          <p:spPr>
            <a:xfrm>
              <a:off x="2666525" y="4508979"/>
              <a:ext cx="2038350" cy="152600"/>
            </a:xfrm>
            <a:custGeom>
              <a:rect b="b" l="l" r="r" t="t"/>
              <a:pathLst>
                <a:path extrusionOk="0" h="6104" w="81534">
                  <a:moveTo>
                    <a:pt x="1747" y="1"/>
                  </a:moveTo>
                  <a:lnTo>
                    <a:pt x="0" y="6104"/>
                  </a:lnTo>
                  <a:lnTo>
                    <a:pt x="81534" y="6104"/>
                  </a:lnTo>
                  <a:lnTo>
                    <a:pt x="8035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34"/>
            <p:cNvSpPr/>
            <p:nvPr/>
          </p:nvSpPr>
          <p:spPr>
            <a:xfrm>
              <a:off x="2658325" y="4506675"/>
              <a:ext cx="2054400" cy="166950"/>
            </a:xfrm>
            <a:custGeom>
              <a:rect b="b" l="l" r="r" t="t"/>
              <a:pathLst>
                <a:path extrusionOk="0" h="6678" w="82176">
                  <a:moveTo>
                    <a:pt x="80451" y="574"/>
                  </a:moveTo>
                  <a:lnTo>
                    <a:pt x="81515" y="6105"/>
                  </a:lnTo>
                  <a:lnTo>
                    <a:pt x="708" y="6105"/>
                  </a:lnTo>
                  <a:lnTo>
                    <a:pt x="2290" y="574"/>
                  </a:lnTo>
                  <a:close/>
                  <a:moveTo>
                    <a:pt x="2075" y="1"/>
                  </a:moveTo>
                  <a:cubicBezTo>
                    <a:pt x="1947" y="1"/>
                    <a:pt x="1835" y="85"/>
                    <a:pt x="1800" y="208"/>
                  </a:cubicBezTo>
                  <a:lnTo>
                    <a:pt x="53" y="6312"/>
                  </a:lnTo>
                  <a:cubicBezTo>
                    <a:pt x="0" y="6494"/>
                    <a:pt x="137" y="6678"/>
                    <a:pt x="328" y="6678"/>
                  </a:cubicBezTo>
                  <a:lnTo>
                    <a:pt x="81862" y="6678"/>
                  </a:lnTo>
                  <a:cubicBezTo>
                    <a:pt x="82041" y="6678"/>
                    <a:pt x="82176" y="6514"/>
                    <a:pt x="82143" y="6337"/>
                  </a:cubicBezTo>
                  <a:lnTo>
                    <a:pt x="80967" y="233"/>
                  </a:lnTo>
                  <a:cubicBezTo>
                    <a:pt x="80942" y="98"/>
                    <a:pt x="80824" y="2"/>
                    <a:pt x="806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34"/>
            <p:cNvSpPr/>
            <p:nvPr/>
          </p:nvSpPr>
          <p:spPr>
            <a:xfrm>
              <a:off x="4231650" y="3988450"/>
              <a:ext cx="189725" cy="126900"/>
            </a:xfrm>
            <a:custGeom>
              <a:rect b="b" l="l" r="r" t="t"/>
              <a:pathLst>
                <a:path extrusionOk="0" h="5076" w="7589">
                  <a:moveTo>
                    <a:pt x="0" y="0"/>
                  </a:moveTo>
                  <a:lnTo>
                    <a:pt x="491" y="5075"/>
                  </a:lnTo>
                  <a:lnTo>
                    <a:pt x="7588" y="5075"/>
                  </a:lnTo>
                  <a:lnTo>
                    <a:pt x="6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34"/>
            <p:cNvSpPr/>
            <p:nvPr/>
          </p:nvSpPr>
          <p:spPr>
            <a:xfrm>
              <a:off x="4224100" y="3981275"/>
              <a:ext cx="204950" cy="141250"/>
            </a:xfrm>
            <a:custGeom>
              <a:rect b="b" l="l" r="r" t="t"/>
              <a:pathLst>
                <a:path extrusionOk="0" h="5650" w="8198">
                  <a:moveTo>
                    <a:pt x="6910" y="573"/>
                  </a:moveTo>
                  <a:lnTo>
                    <a:pt x="7561" y="5076"/>
                  </a:lnTo>
                  <a:lnTo>
                    <a:pt x="1052" y="5076"/>
                  </a:lnTo>
                  <a:lnTo>
                    <a:pt x="617" y="573"/>
                  </a:lnTo>
                  <a:close/>
                  <a:moveTo>
                    <a:pt x="302" y="0"/>
                  </a:moveTo>
                  <a:cubicBezTo>
                    <a:pt x="133" y="0"/>
                    <a:pt x="1" y="146"/>
                    <a:pt x="16" y="314"/>
                  </a:cubicBezTo>
                  <a:lnTo>
                    <a:pt x="507" y="5390"/>
                  </a:lnTo>
                  <a:cubicBezTo>
                    <a:pt x="521" y="5537"/>
                    <a:pt x="644" y="5648"/>
                    <a:pt x="792" y="5649"/>
                  </a:cubicBezTo>
                  <a:lnTo>
                    <a:pt x="7890" y="5649"/>
                  </a:lnTo>
                  <a:lnTo>
                    <a:pt x="7890" y="5648"/>
                  </a:lnTo>
                  <a:cubicBezTo>
                    <a:pt x="8065" y="5648"/>
                    <a:pt x="8198" y="5494"/>
                    <a:pt x="8174" y="5321"/>
                  </a:cubicBezTo>
                  <a:lnTo>
                    <a:pt x="7440" y="246"/>
                  </a:lnTo>
                  <a:cubicBezTo>
                    <a:pt x="7420" y="105"/>
                    <a:pt x="7300" y="1"/>
                    <a:pt x="71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34"/>
            <p:cNvSpPr/>
            <p:nvPr/>
          </p:nvSpPr>
          <p:spPr>
            <a:xfrm>
              <a:off x="1662850" y="4934500"/>
              <a:ext cx="4367925" cy="62025"/>
            </a:xfrm>
            <a:custGeom>
              <a:rect b="b" l="l" r="r" t="t"/>
              <a:pathLst>
                <a:path extrusionOk="0" h="2481" w="174717">
                  <a:moveTo>
                    <a:pt x="1" y="1"/>
                  </a:moveTo>
                  <a:lnTo>
                    <a:pt x="1" y="2480"/>
                  </a:lnTo>
                  <a:lnTo>
                    <a:pt x="174716" y="2480"/>
                  </a:lnTo>
                  <a:lnTo>
                    <a:pt x="17471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34"/>
            <p:cNvSpPr/>
            <p:nvPr/>
          </p:nvSpPr>
          <p:spPr>
            <a:xfrm>
              <a:off x="1655725" y="4927350"/>
              <a:ext cx="4382225" cy="76325"/>
            </a:xfrm>
            <a:custGeom>
              <a:rect b="b" l="l" r="r" t="t"/>
              <a:pathLst>
                <a:path extrusionOk="0" h="3053" w="175289">
                  <a:moveTo>
                    <a:pt x="174715" y="574"/>
                  </a:moveTo>
                  <a:lnTo>
                    <a:pt x="174715" y="2479"/>
                  </a:lnTo>
                  <a:lnTo>
                    <a:pt x="573" y="2479"/>
                  </a:lnTo>
                  <a:lnTo>
                    <a:pt x="573" y="574"/>
                  </a:lnTo>
                  <a:close/>
                  <a:moveTo>
                    <a:pt x="286" y="1"/>
                  </a:moveTo>
                  <a:cubicBezTo>
                    <a:pt x="128" y="1"/>
                    <a:pt x="0" y="129"/>
                    <a:pt x="0" y="288"/>
                  </a:cubicBezTo>
                  <a:lnTo>
                    <a:pt x="0" y="2766"/>
                  </a:lnTo>
                  <a:cubicBezTo>
                    <a:pt x="0" y="2924"/>
                    <a:pt x="128" y="3052"/>
                    <a:pt x="286" y="3052"/>
                  </a:cubicBezTo>
                  <a:lnTo>
                    <a:pt x="175001" y="3052"/>
                  </a:lnTo>
                  <a:cubicBezTo>
                    <a:pt x="175160" y="3052"/>
                    <a:pt x="175288" y="2924"/>
                    <a:pt x="175288" y="2766"/>
                  </a:cubicBezTo>
                  <a:lnTo>
                    <a:pt x="175288" y="288"/>
                  </a:lnTo>
                  <a:cubicBezTo>
                    <a:pt x="175288" y="129"/>
                    <a:pt x="175160" y="1"/>
                    <a:pt x="1750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34"/>
            <p:cNvSpPr/>
            <p:nvPr/>
          </p:nvSpPr>
          <p:spPr>
            <a:xfrm>
              <a:off x="3073800" y="2103700"/>
              <a:ext cx="1546050" cy="1325725"/>
            </a:xfrm>
            <a:custGeom>
              <a:rect b="b" l="l" r="r" t="t"/>
              <a:pathLst>
                <a:path extrusionOk="0" h="53029" w="61842">
                  <a:moveTo>
                    <a:pt x="30921" y="1"/>
                  </a:moveTo>
                  <a:cubicBezTo>
                    <a:pt x="29854" y="1"/>
                    <a:pt x="28786" y="529"/>
                    <a:pt x="28176" y="1586"/>
                  </a:cubicBezTo>
                  <a:lnTo>
                    <a:pt x="1221" y="48272"/>
                  </a:lnTo>
                  <a:cubicBezTo>
                    <a:pt x="1" y="50385"/>
                    <a:pt x="1526" y="53028"/>
                    <a:pt x="3966" y="53028"/>
                  </a:cubicBezTo>
                  <a:lnTo>
                    <a:pt x="57875" y="53028"/>
                  </a:lnTo>
                  <a:cubicBezTo>
                    <a:pt x="60317" y="53028"/>
                    <a:pt x="61842" y="50385"/>
                    <a:pt x="60622" y="48272"/>
                  </a:cubicBezTo>
                  <a:lnTo>
                    <a:pt x="33666" y="1586"/>
                  </a:lnTo>
                  <a:cubicBezTo>
                    <a:pt x="33056" y="529"/>
                    <a:pt x="31989" y="1"/>
                    <a:pt x="309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34"/>
            <p:cNvSpPr/>
            <p:nvPr/>
          </p:nvSpPr>
          <p:spPr>
            <a:xfrm>
              <a:off x="3082475" y="2096550"/>
              <a:ext cx="1528675" cy="1340000"/>
            </a:xfrm>
            <a:custGeom>
              <a:rect b="b" l="l" r="r" t="t"/>
              <a:pathLst>
                <a:path extrusionOk="0" h="53600" w="61147">
                  <a:moveTo>
                    <a:pt x="30574" y="574"/>
                  </a:moveTo>
                  <a:cubicBezTo>
                    <a:pt x="31617" y="574"/>
                    <a:pt x="32550" y="1112"/>
                    <a:pt x="33072" y="2015"/>
                  </a:cubicBezTo>
                  <a:lnTo>
                    <a:pt x="60026" y="48702"/>
                  </a:lnTo>
                  <a:cubicBezTo>
                    <a:pt x="60548" y="49604"/>
                    <a:pt x="60546" y="50683"/>
                    <a:pt x="60026" y="51585"/>
                  </a:cubicBezTo>
                  <a:cubicBezTo>
                    <a:pt x="59506" y="52487"/>
                    <a:pt x="58571" y="53027"/>
                    <a:pt x="57529" y="53027"/>
                  </a:cubicBezTo>
                  <a:lnTo>
                    <a:pt x="3619" y="53027"/>
                  </a:lnTo>
                  <a:cubicBezTo>
                    <a:pt x="2577" y="53027"/>
                    <a:pt x="1643" y="52487"/>
                    <a:pt x="1122" y="51585"/>
                  </a:cubicBezTo>
                  <a:cubicBezTo>
                    <a:pt x="601" y="50683"/>
                    <a:pt x="601" y="49604"/>
                    <a:pt x="1122" y="48702"/>
                  </a:cubicBezTo>
                  <a:lnTo>
                    <a:pt x="28075" y="2015"/>
                  </a:lnTo>
                  <a:cubicBezTo>
                    <a:pt x="28598" y="1112"/>
                    <a:pt x="29531" y="574"/>
                    <a:pt x="30574" y="574"/>
                  </a:cubicBezTo>
                  <a:close/>
                  <a:moveTo>
                    <a:pt x="30574" y="1"/>
                  </a:moveTo>
                  <a:cubicBezTo>
                    <a:pt x="29325" y="1"/>
                    <a:pt x="28206" y="647"/>
                    <a:pt x="27580" y="1728"/>
                  </a:cubicBezTo>
                  <a:lnTo>
                    <a:pt x="626" y="48416"/>
                  </a:lnTo>
                  <a:cubicBezTo>
                    <a:pt x="1" y="49498"/>
                    <a:pt x="2" y="50789"/>
                    <a:pt x="626" y="51872"/>
                  </a:cubicBezTo>
                  <a:cubicBezTo>
                    <a:pt x="1251" y="52954"/>
                    <a:pt x="2369" y="53600"/>
                    <a:pt x="3619" y="53600"/>
                  </a:cubicBezTo>
                  <a:lnTo>
                    <a:pt x="57529" y="53600"/>
                  </a:lnTo>
                  <a:cubicBezTo>
                    <a:pt x="58778" y="53600"/>
                    <a:pt x="59897" y="52954"/>
                    <a:pt x="60522" y="51872"/>
                  </a:cubicBezTo>
                  <a:cubicBezTo>
                    <a:pt x="61146" y="50789"/>
                    <a:pt x="61146" y="49498"/>
                    <a:pt x="60522" y="48416"/>
                  </a:cubicBezTo>
                  <a:lnTo>
                    <a:pt x="33567" y="1728"/>
                  </a:lnTo>
                  <a:cubicBezTo>
                    <a:pt x="32943" y="647"/>
                    <a:pt x="31824" y="1"/>
                    <a:pt x="305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34"/>
            <p:cNvSpPr/>
            <p:nvPr/>
          </p:nvSpPr>
          <p:spPr>
            <a:xfrm>
              <a:off x="3205650" y="2204625"/>
              <a:ext cx="1282350" cy="1152700"/>
            </a:xfrm>
            <a:custGeom>
              <a:rect b="b" l="l" r="r" t="t"/>
              <a:pathLst>
                <a:path extrusionOk="0" h="46108" w="51294">
                  <a:moveTo>
                    <a:pt x="25647" y="573"/>
                  </a:moveTo>
                  <a:cubicBezTo>
                    <a:pt x="26502" y="573"/>
                    <a:pt x="27267" y="1027"/>
                    <a:pt x="27695" y="1788"/>
                  </a:cubicBezTo>
                  <a:lnTo>
                    <a:pt x="50256" y="41878"/>
                  </a:lnTo>
                  <a:cubicBezTo>
                    <a:pt x="50694" y="42658"/>
                    <a:pt x="50687" y="43583"/>
                    <a:pt x="50235" y="44356"/>
                  </a:cubicBezTo>
                  <a:cubicBezTo>
                    <a:pt x="49802" y="45094"/>
                    <a:pt x="49045" y="45535"/>
                    <a:pt x="48207" y="45535"/>
                  </a:cubicBezTo>
                  <a:lnTo>
                    <a:pt x="3088" y="45535"/>
                  </a:lnTo>
                  <a:cubicBezTo>
                    <a:pt x="2250" y="45535"/>
                    <a:pt x="1491" y="45094"/>
                    <a:pt x="1060" y="44356"/>
                  </a:cubicBezTo>
                  <a:cubicBezTo>
                    <a:pt x="608" y="43583"/>
                    <a:pt x="600" y="42656"/>
                    <a:pt x="1038" y="41878"/>
                  </a:cubicBezTo>
                  <a:lnTo>
                    <a:pt x="23598" y="1788"/>
                  </a:lnTo>
                  <a:cubicBezTo>
                    <a:pt x="24027" y="1027"/>
                    <a:pt x="24792" y="573"/>
                    <a:pt x="25647" y="573"/>
                  </a:cubicBezTo>
                  <a:close/>
                  <a:moveTo>
                    <a:pt x="25647" y="0"/>
                  </a:moveTo>
                  <a:cubicBezTo>
                    <a:pt x="24583" y="0"/>
                    <a:pt x="23631" y="564"/>
                    <a:pt x="23099" y="1508"/>
                  </a:cubicBezTo>
                  <a:lnTo>
                    <a:pt x="540" y="41598"/>
                  </a:lnTo>
                  <a:cubicBezTo>
                    <a:pt x="0" y="42555"/>
                    <a:pt x="11" y="43694"/>
                    <a:pt x="566" y="44644"/>
                  </a:cubicBezTo>
                  <a:cubicBezTo>
                    <a:pt x="1101" y="45560"/>
                    <a:pt x="2043" y="46108"/>
                    <a:pt x="3088" y="46108"/>
                  </a:cubicBezTo>
                  <a:lnTo>
                    <a:pt x="48207" y="46108"/>
                  </a:lnTo>
                  <a:cubicBezTo>
                    <a:pt x="49250" y="46108"/>
                    <a:pt x="50193" y="45560"/>
                    <a:pt x="50729" y="44644"/>
                  </a:cubicBezTo>
                  <a:cubicBezTo>
                    <a:pt x="51284" y="43694"/>
                    <a:pt x="51294" y="42556"/>
                    <a:pt x="50754" y="41598"/>
                  </a:cubicBezTo>
                  <a:lnTo>
                    <a:pt x="28194" y="1508"/>
                  </a:lnTo>
                  <a:cubicBezTo>
                    <a:pt x="27663" y="564"/>
                    <a:pt x="26711" y="0"/>
                    <a:pt x="256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34"/>
            <p:cNvSpPr/>
            <p:nvPr/>
          </p:nvSpPr>
          <p:spPr>
            <a:xfrm>
              <a:off x="3735600" y="2434425"/>
              <a:ext cx="222450" cy="852900"/>
            </a:xfrm>
            <a:custGeom>
              <a:rect b="b" l="l" r="r" t="t"/>
              <a:pathLst>
                <a:path extrusionOk="0" h="34116" w="8898">
                  <a:moveTo>
                    <a:pt x="4450" y="1"/>
                  </a:moveTo>
                  <a:cubicBezTo>
                    <a:pt x="3691" y="1"/>
                    <a:pt x="2932" y="181"/>
                    <a:pt x="2173" y="542"/>
                  </a:cubicBezTo>
                  <a:cubicBezTo>
                    <a:pt x="656" y="1263"/>
                    <a:pt x="1" y="2480"/>
                    <a:pt x="210" y="4191"/>
                  </a:cubicBezTo>
                  <a:lnTo>
                    <a:pt x="2308" y="20725"/>
                  </a:lnTo>
                  <a:cubicBezTo>
                    <a:pt x="2382" y="21410"/>
                    <a:pt x="2636" y="21945"/>
                    <a:pt x="3066" y="22333"/>
                  </a:cubicBezTo>
                  <a:cubicBezTo>
                    <a:pt x="3497" y="22720"/>
                    <a:pt x="3962" y="22913"/>
                    <a:pt x="4461" y="22913"/>
                  </a:cubicBezTo>
                  <a:cubicBezTo>
                    <a:pt x="4959" y="22912"/>
                    <a:pt x="5424" y="22718"/>
                    <a:pt x="5855" y="22333"/>
                  </a:cubicBezTo>
                  <a:cubicBezTo>
                    <a:pt x="6286" y="21945"/>
                    <a:pt x="6539" y="21410"/>
                    <a:pt x="6614" y="20725"/>
                  </a:cubicBezTo>
                  <a:lnTo>
                    <a:pt x="8690" y="4191"/>
                  </a:lnTo>
                  <a:cubicBezTo>
                    <a:pt x="8898" y="2480"/>
                    <a:pt x="8243" y="1263"/>
                    <a:pt x="6727" y="542"/>
                  </a:cubicBezTo>
                  <a:cubicBezTo>
                    <a:pt x="5968" y="181"/>
                    <a:pt x="5209" y="1"/>
                    <a:pt x="4450" y="1"/>
                  </a:cubicBezTo>
                  <a:close/>
                  <a:moveTo>
                    <a:pt x="4510" y="26484"/>
                  </a:moveTo>
                  <a:cubicBezTo>
                    <a:pt x="3427" y="26484"/>
                    <a:pt x="2528" y="26860"/>
                    <a:pt x="1816" y="27610"/>
                  </a:cubicBezTo>
                  <a:cubicBezTo>
                    <a:pt x="1102" y="28362"/>
                    <a:pt x="744" y="29258"/>
                    <a:pt x="744" y="30299"/>
                  </a:cubicBezTo>
                  <a:cubicBezTo>
                    <a:pt x="745" y="31370"/>
                    <a:pt x="1113" y="32274"/>
                    <a:pt x="1850" y="33011"/>
                  </a:cubicBezTo>
                  <a:lnTo>
                    <a:pt x="1849" y="33011"/>
                  </a:lnTo>
                  <a:cubicBezTo>
                    <a:pt x="2586" y="33747"/>
                    <a:pt x="3474" y="34115"/>
                    <a:pt x="4516" y="34115"/>
                  </a:cubicBezTo>
                  <a:cubicBezTo>
                    <a:pt x="5572" y="34115"/>
                    <a:pt x="6461" y="33740"/>
                    <a:pt x="7183" y="32988"/>
                  </a:cubicBezTo>
                  <a:cubicBezTo>
                    <a:pt x="7904" y="32237"/>
                    <a:pt x="8264" y="31341"/>
                    <a:pt x="8264" y="30299"/>
                  </a:cubicBezTo>
                  <a:cubicBezTo>
                    <a:pt x="8264" y="29183"/>
                    <a:pt x="7893" y="28267"/>
                    <a:pt x="7149" y="27554"/>
                  </a:cubicBezTo>
                  <a:cubicBezTo>
                    <a:pt x="6405" y="26840"/>
                    <a:pt x="5527" y="26484"/>
                    <a:pt x="4516" y="26484"/>
                  </a:cubicBezTo>
                  <a:cubicBezTo>
                    <a:pt x="4514" y="26484"/>
                    <a:pt x="4512" y="26484"/>
                    <a:pt x="4510" y="2648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34"/>
            <p:cNvSpPr/>
            <p:nvPr/>
          </p:nvSpPr>
          <p:spPr>
            <a:xfrm>
              <a:off x="1186600" y="3338775"/>
              <a:ext cx="682350" cy="1507575"/>
            </a:xfrm>
            <a:custGeom>
              <a:rect b="b" l="l" r="r" t="t"/>
              <a:pathLst>
                <a:path extrusionOk="0" h="60303" w="27294">
                  <a:moveTo>
                    <a:pt x="2610" y="1"/>
                  </a:moveTo>
                  <a:cubicBezTo>
                    <a:pt x="2610" y="1"/>
                    <a:pt x="0" y="6553"/>
                    <a:pt x="672" y="11279"/>
                  </a:cubicBezTo>
                  <a:cubicBezTo>
                    <a:pt x="1345" y="16005"/>
                    <a:pt x="16684" y="30216"/>
                    <a:pt x="16684" y="30216"/>
                  </a:cubicBezTo>
                  <a:lnTo>
                    <a:pt x="1994" y="58491"/>
                  </a:lnTo>
                  <a:lnTo>
                    <a:pt x="6065" y="60303"/>
                  </a:lnTo>
                  <a:cubicBezTo>
                    <a:pt x="6065" y="60303"/>
                    <a:pt x="27294" y="34192"/>
                    <a:pt x="27205" y="32200"/>
                  </a:cubicBezTo>
                  <a:cubicBezTo>
                    <a:pt x="27118" y="30210"/>
                    <a:pt x="21146" y="9919"/>
                    <a:pt x="21146" y="9919"/>
                  </a:cubicBezTo>
                  <a:lnTo>
                    <a:pt x="20762" y="6843"/>
                  </a:lnTo>
                  <a:cubicBezTo>
                    <a:pt x="20759" y="5439"/>
                    <a:pt x="2610" y="1"/>
                    <a:pt x="2610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34"/>
            <p:cNvSpPr/>
            <p:nvPr/>
          </p:nvSpPr>
          <p:spPr>
            <a:xfrm>
              <a:off x="1179450" y="3331650"/>
              <a:ext cx="696750" cy="1521850"/>
            </a:xfrm>
            <a:custGeom>
              <a:rect b="b" l="l" r="r" t="t"/>
              <a:pathLst>
                <a:path extrusionOk="0" h="60874" w="27870">
                  <a:moveTo>
                    <a:pt x="3069" y="637"/>
                  </a:moveTo>
                  <a:cubicBezTo>
                    <a:pt x="11508" y="3173"/>
                    <a:pt x="20353" y="6276"/>
                    <a:pt x="20762" y="7151"/>
                  </a:cubicBezTo>
                  <a:cubicBezTo>
                    <a:pt x="20763" y="7155"/>
                    <a:pt x="20764" y="7160"/>
                    <a:pt x="20764" y="7164"/>
                  </a:cubicBezTo>
                  <a:lnTo>
                    <a:pt x="21158" y="10286"/>
                  </a:lnTo>
                  <a:cubicBezTo>
                    <a:pt x="21217" y="10487"/>
                    <a:pt x="27120" y="30566"/>
                    <a:pt x="27206" y="32498"/>
                  </a:cubicBezTo>
                  <a:cubicBezTo>
                    <a:pt x="27238" y="33898"/>
                    <a:pt x="14439" y="50179"/>
                    <a:pt x="6266" y="60237"/>
                  </a:cubicBezTo>
                  <a:lnTo>
                    <a:pt x="2674" y="58637"/>
                  </a:lnTo>
                  <a:lnTo>
                    <a:pt x="17225" y="30635"/>
                  </a:lnTo>
                  <a:cubicBezTo>
                    <a:pt x="17285" y="30519"/>
                    <a:pt x="17259" y="30380"/>
                    <a:pt x="17166" y="30293"/>
                  </a:cubicBezTo>
                  <a:cubicBezTo>
                    <a:pt x="17012" y="30150"/>
                    <a:pt x="1892" y="16095"/>
                    <a:pt x="1242" y="11524"/>
                  </a:cubicBezTo>
                  <a:cubicBezTo>
                    <a:pt x="660" y="7436"/>
                    <a:pt x="2612" y="1865"/>
                    <a:pt x="3069" y="637"/>
                  </a:cubicBezTo>
                  <a:close/>
                  <a:moveTo>
                    <a:pt x="2894" y="0"/>
                  </a:moveTo>
                  <a:cubicBezTo>
                    <a:pt x="2780" y="0"/>
                    <a:pt x="2674" y="69"/>
                    <a:pt x="2630" y="181"/>
                  </a:cubicBezTo>
                  <a:cubicBezTo>
                    <a:pt x="2523" y="451"/>
                    <a:pt x="0" y="6858"/>
                    <a:pt x="676" y="11603"/>
                  </a:cubicBezTo>
                  <a:cubicBezTo>
                    <a:pt x="1324" y="16168"/>
                    <a:pt x="14888" y="28951"/>
                    <a:pt x="16616" y="30564"/>
                  </a:cubicBezTo>
                  <a:lnTo>
                    <a:pt x="2025" y="58644"/>
                  </a:lnTo>
                  <a:cubicBezTo>
                    <a:pt x="1989" y="58713"/>
                    <a:pt x="1983" y="58795"/>
                    <a:pt x="2010" y="58869"/>
                  </a:cubicBezTo>
                  <a:cubicBezTo>
                    <a:pt x="2036" y="58943"/>
                    <a:pt x="2092" y="59005"/>
                    <a:pt x="2164" y="59037"/>
                  </a:cubicBezTo>
                  <a:lnTo>
                    <a:pt x="6234" y="60849"/>
                  </a:lnTo>
                  <a:cubicBezTo>
                    <a:pt x="6270" y="60864"/>
                    <a:pt x="6310" y="60873"/>
                    <a:pt x="6351" y="60873"/>
                  </a:cubicBezTo>
                  <a:cubicBezTo>
                    <a:pt x="6437" y="60873"/>
                    <a:pt x="6519" y="60834"/>
                    <a:pt x="6572" y="60767"/>
                  </a:cubicBezTo>
                  <a:cubicBezTo>
                    <a:pt x="8752" y="58086"/>
                    <a:pt x="27870" y="34513"/>
                    <a:pt x="27779" y="32473"/>
                  </a:cubicBezTo>
                  <a:cubicBezTo>
                    <a:pt x="27689" y="30471"/>
                    <a:pt x="21951" y="10954"/>
                    <a:pt x="21717" y="10169"/>
                  </a:cubicBezTo>
                  <a:lnTo>
                    <a:pt x="21332" y="7094"/>
                  </a:lnTo>
                  <a:cubicBezTo>
                    <a:pt x="21130" y="5604"/>
                    <a:pt x="8452" y="1652"/>
                    <a:pt x="2978" y="13"/>
                  </a:cubicBezTo>
                  <a:cubicBezTo>
                    <a:pt x="2950" y="4"/>
                    <a:pt x="2922" y="0"/>
                    <a:pt x="2894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34"/>
            <p:cNvSpPr/>
            <p:nvPr/>
          </p:nvSpPr>
          <p:spPr>
            <a:xfrm>
              <a:off x="1767650" y="2782175"/>
              <a:ext cx="644450" cy="862025"/>
            </a:xfrm>
            <a:custGeom>
              <a:rect b="b" l="l" r="r" t="t"/>
              <a:pathLst>
                <a:path extrusionOk="0" h="34481" w="25778">
                  <a:moveTo>
                    <a:pt x="10021" y="0"/>
                  </a:moveTo>
                  <a:lnTo>
                    <a:pt x="1" y="15034"/>
                  </a:lnTo>
                  <a:lnTo>
                    <a:pt x="862" y="24565"/>
                  </a:lnTo>
                  <a:cubicBezTo>
                    <a:pt x="1071" y="26871"/>
                    <a:pt x="2706" y="28797"/>
                    <a:pt x="4948" y="29376"/>
                  </a:cubicBezTo>
                  <a:lnTo>
                    <a:pt x="24676" y="34481"/>
                  </a:lnTo>
                  <a:lnTo>
                    <a:pt x="25777" y="31787"/>
                  </a:lnTo>
                  <a:lnTo>
                    <a:pt x="7517" y="23854"/>
                  </a:lnTo>
                  <a:lnTo>
                    <a:pt x="100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34"/>
            <p:cNvSpPr/>
            <p:nvPr/>
          </p:nvSpPr>
          <p:spPr>
            <a:xfrm>
              <a:off x="1760375" y="2775025"/>
              <a:ext cx="659825" cy="876325"/>
            </a:xfrm>
            <a:custGeom>
              <a:rect b="b" l="l" r="r" t="t"/>
              <a:pathLst>
                <a:path extrusionOk="0" h="35053" w="26393">
                  <a:moveTo>
                    <a:pt x="9906" y="1411"/>
                  </a:moveTo>
                  <a:lnTo>
                    <a:pt x="7524" y="24110"/>
                  </a:lnTo>
                  <a:cubicBezTo>
                    <a:pt x="7511" y="24235"/>
                    <a:pt x="7580" y="24353"/>
                    <a:pt x="7694" y="24403"/>
                  </a:cubicBezTo>
                  <a:lnTo>
                    <a:pt x="25698" y="32223"/>
                  </a:lnTo>
                  <a:lnTo>
                    <a:pt x="24797" y="34427"/>
                  </a:lnTo>
                  <a:lnTo>
                    <a:pt x="5310" y="29385"/>
                  </a:lnTo>
                  <a:cubicBezTo>
                    <a:pt x="3191" y="28837"/>
                    <a:pt x="1635" y="27004"/>
                    <a:pt x="1439" y="24826"/>
                  </a:cubicBezTo>
                  <a:lnTo>
                    <a:pt x="585" y="15396"/>
                  </a:lnTo>
                  <a:lnTo>
                    <a:pt x="9906" y="1411"/>
                  </a:lnTo>
                  <a:close/>
                  <a:moveTo>
                    <a:pt x="10314" y="1"/>
                  </a:moveTo>
                  <a:cubicBezTo>
                    <a:pt x="10220" y="1"/>
                    <a:pt x="10129" y="47"/>
                    <a:pt x="10074" y="128"/>
                  </a:cubicBezTo>
                  <a:lnTo>
                    <a:pt x="53" y="15163"/>
                  </a:lnTo>
                  <a:cubicBezTo>
                    <a:pt x="18" y="15218"/>
                    <a:pt x="1" y="15282"/>
                    <a:pt x="7" y="15347"/>
                  </a:cubicBezTo>
                  <a:lnTo>
                    <a:pt x="869" y="24877"/>
                  </a:lnTo>
                  <a:cubicBezTo>
                    <a:pt x="1088" y="27296"/>
                    <a:pt x="2814" y="29330"/>
                    <a:pt x="5167" y="29939"/>
                  </a:cubicBezTo>
                  <a:lnTo>
                    <a:pt x="24897" y="35044"/>
                  </a:lnTo>
                  <a:cubicBezTo>
                    <a:pt x="24920" y="35050"/>
                    <a:pt x="24944" y="35053"/>
                    <a:pt x="24967" y="35053"/>
                  </a:cubicBezTo>
                  <a:cubicBezTo>
                    <a:pt x="25084" y="35053"/>
                    <a:pt x="25189" y="34982"/>
                    <a:pt x="25233" y="34874"/>
                  </a:cubicBezTo>
                  <a:lnTo>
                    <a:pt x="26333" y="32181"/>
                  </a:lnTo>
                  <a:cubicBezTo>
                    <a:pt x="26392" y="32037"/>
                    <a:pt x="26324" y="31872"/>
                    <a:pt x="26182" y="31809"/>
                  </a:cubicBezTo>
                  <a:lnTo>
                    <a:pt x="8115" y="23962"/>
                  </a:lnTo>
                  <a:lnTo>
                    <a:pt x="10597" y="317"/>
                  </a:lnTo>
                  <a:cubicBezTo>
                    <a:pt x="10611" y="185"/>
                    <a:pt x="10533" y="62"/>
                    <a:pt x="10409" y="17"/>
                  </a:cubicBezTo>
                  <a:cubicBezTo>
                    <a:pt x="10378" y="6"/>
                    <a:pt x="10345" y="1"/>
                    <a:pt x="103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34"/>
            <p:cNvSpPr/>
            <p:nvPr/>
          </p:nvSpPr>
          <p:spPr>
            <a:xfrm>
              <a:off x="1770925" y="3042250"/>
              <a:ext cx="629000" cy="601950"/>
            </a:xfrm>
            <a:custGeom>
              <a:rect b="b" l="l" r="r" t="t"/>
              <a:pathLst>
                <a:path extrusionOk="0" h="24078" w="25160">
                  <a:moveTo>
                    <a:pt x="2957" y="1"/>
                  </a:moveTo>
                  <a:lnTo>
                    <a:pt x="2038" y="1379"/>
                  </a:lnTo>
                  <a:cubicBezTo>
                    <a:pt x="1421" y="2724"/>
                    <a:pt x="561" y="4595"/>
                    <a:pt x="1" y="6072"/>
                  </a:cubicBezTo>
                  <a:lnTo>
                    <a:pt x="731" y="14162"/>
                  </a:lnTo>
                  <a:cubicBezTo>
                    <a:pt x="940" y="16468"/>
                    <a:pt x="2575" y="18394"/>
                    <a:pt x="4817" y="18973"/>
                  </a:cubicBezTo>
                  <a:lnTo>
                    <a:pt x="24545" y="24078"/>
                  </a:lnTo>
                  <a:lnTo>
                    <a:pt x="25159" y="22574"/>
                  </a:lnTo>
                  <a:lnTo>
                    <a:pt x="5431" y="14922"/>
                  </a:lnTo>
                  <a:cubicBezTo>
                    <a:pt x="5431" y="14922"/>
                    <a:pt x="4779" y="15052"/>
                    <a:pt x="4153" y="15052"/>
                  </a:cubicBezTo>
                  <a:cubicBezTo>
                    <a:pt x="3736" y="15052"/>
                    <a:pt x="3330" y="14994"/>
                    <a:pt x="3137" y="14802"/>
                  </a:cubicBezTo>
                  <a:cubicBezTo>
                    <a:pt x="2655" y="14319"/>
                    <a:pt x="5068" y="12991"/>
                    <a:pt x="5068" y="12991"/>
                  </a:cubicBezTo>
                  <a:lnTo>
                    <a:pt x="2533" y="12267"/>
                  </a:lnTo>
                  <a:lnTo>
                    <a:pt x="4706" y="2732"/>
                  </a:lnTo>
                  <a:lnTo>
                    <a:pt x="2957" y="1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34"/>
            <p:cNvSpPr/>
            <p:nvPr/>
          </p:nvSpPr>
          <p:spPr>
            <a:xfrm>
              <a:off x="1770925" y="3042250"/>
              <a:ext cx="629000" cy="601950"/>
            </a:xfrm>
            <a:custGeom>
              <a:rect b="b" l="l" r="r" t="t"/>
              <a:pathLst>
                <a:path extrusionOk="0" h="24078" w="25160">
                  <a:moveTo>
                    <a:pt x="2957" y="1"/>
                  </a:moveTo>
                  <a:lnTo>
                    <a:pt x="2038" y="1379"/>
                  </a:lnTo>
                  <a:cubicBezTo>
                    <a:pt x="1421" y="2724"/>
                    <a:pt x="561" y="4595"/>
                    <a:pt x="1" y="6072"/>
                  </a:cubicBezTo>
                  <a:lnTo>
                    <a:pt x="731" y="14162"/>
                  </a:lnTo>
                  <a:cubicBezTo>
                    <a:pt x="940" y="16468"/>
                    <a:pt x="2575" y="18394"/>
                    <a:pt x="4817" y="18973"/>
                  </a:cubicBezTo>
                  <a:lnTo>
                    <a:pt x="24545" y="24078"/>
                  </a:lnTo>
                  <a:lnTo>
                    <a:pt x="25159" y="22574"/>
                  </a:lnTo>
                  <a:lnTo>
                    <a:pt x="5431" y="14922"/>
                  </a:lnTo>
                  <a:cubicBezTo>
                    <a:pt x="5431" y="14922"/>
                    <a:pt x="4779" y="15052"/>
                    <a:pt x="4153" y="15052"/>
                  </a:cubicBezTo>
                  <a:cubicBezTo>
                    <a:pt x="3736" y="15052"/>
                    <a:pt x="3330" y="14994"/>
                    <a:pt x="3137" y="14802"/>
                  </a:cubicBezTo>
                  <a:cubicBezTo>
                    <a:pt x="2655" y="14319"/>
                    <a:pt x="5068" y="12991"/>
                    <a:pt x="5068" y="12991"/>
                  </a:cubicBezTo>
                  <a:lnTo>
                    <a:pt x="2533" y="12267"/>
                  </a:lnTo>
                  <a:lnTo>
                    <a:pt x="4706" y="2732"/>
                  </a:lnTo>
                  <a:lnTo>
                    <a:pt x="2957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34"/>
            <p:cNvSpPr/>
            <p:nvPr/>
          </p:nvSpPr>
          <p:spPr>
            <a:xfrm>
              <a:off x="1845100" y="3361100"/>
              <a:ext cx="118150" cy="51300"/>
            </a:xfrm>
            <a:custGeom>
              <a:rect b="b" l="l" r="r" t="t"/>
              <a:pathLst>
                <a:path extrusionOk="0" h="2052" w="4726">
                  <a:moveTo>
                    <a:pt x="2174" y="0"/>
                  </a:moveTo>
                  <a:cubicBezTo>
                    <a:pt x="1556" y="0"/>
                    <a:pt x="877" y="95"/>
                    <a:pt x="214" y="374"/>
                  </a:cubicBezTo>
                  <a:cubicBezTo>
                    <a:pt x="68" y="436"/>
                    <a:pt x="0" y="603"/>
                    <a:pt x="62" y="748"/>
                  </a:cubicBezTo>
                  <a:cubicBezTo>
                    <a:pt x="108" y="858"/>
                    <a:pt x="215" y="924"/>
                    <a:pt x="326" y="924"/>
                  </a:cubicBezTo>
                  <a:cubicBezTo>
                    <a:pt x="363" y="924"/>
                    <a:pt x="400" y="917"/>
                    <a:pt x="436" y="902"/>
                  </a:cubicBezTo>
                  <a:cubicBezTo>
                    <a:pt x="1014" y="659"/>
                    <a:pt x="1614" y="576"/>
                    <a:pt x="2165" y="576"/>
                  </a:cubicBezTo>
                  <a:cubicBezTo>
                    <a:pt x="2501" y="576"/>
                    <a:pt x="2818" y="607"/>
                    <a:pt x="3101" y="651"/>
                  </a:cubicBezTo>
                  <a:cubicBezTo>
                    <a:pt x="2561" y="814"/>
                    <a:pt x="1916" y="1083"/>
                    <a:pt x="1287" y="1533"/>
                  </a:cubicBezTo>
                  <a:cubicBezTo>
                    <a:pt x="1060" y="1694"/>
                    <a:pt x="1174" y="2052"/>
                    <a:pt x="1454" y="2052"/>
                  </a:cubicBezTo>
                  <a:cubicBezTo>
                    <a:pt x="1513" y="2052"/>
                    <a:pt x="1570" y="2032"/>
                    <a:pt x="1619" y="1998"/>
                  </a:cubicBezTo>
                  <a:cubicBezTo>
                    <a:pt x="2961" y="1040"/>
                    <a:pt x="4413" y="984"/>
                    <a:pt x="4428" y="984"/>
                  </a:cubicBezTo>
                  <a:cubicBezTo>
                    <a:pt x="4563" y="979"/>
                    <a:pt x="4677" y="881"/>
                    <a:pt x="4701" y="748"/>
                  </a:cubicBezTo>
                  <a:cubicBezTo>
                    <a:pt x="4726" y="615"/>
                    <a:pt x="4652" y="483"/>
                    <a:pt x="4528" y="433"/>
                  </a:cubicBezTo>
                  <a:cubicBezTo>
                    <a:pt x="4466" y="407"/>
                    <a:pt x="3452" y="0"/>
                    <a:pt x="21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34"/>
            <p:cNvSpPr/>
            <p:nvPr/>
          </p:nvSpPr>
          <p:spPr>
            <a:xfrm>
              <a:off x="1241725" y="2559525"/>
              <a:ext cx="776475" cy="993250"/>
            </a:xfrm>
            <a:custGeom>
              <a:rect b="b" l="l" r="r" t="t"/>
              <a:pathLst>
                <a:path extrusionOk="0" h="39730" w="31059">
                  <a:moveTo>
                    <a:pt x="15185" y="0"/>
                  </a:moveTo>
                  <a:lnTo>
                    <a:pt x="5445" y="587"/>
                  </a:lnTo>
                  <a:lnTo>
                    <a:pt x="1" y="31701"/>
                  </a:lnTo>
                  <a:cubicBezTo>
                    <a:pt x="1" y="31701"/>
                    <a:pt x="2464" y="36400"/>
                    <a:pt x="9769" y="38476"/>
                  </a:cubicBezTo>
                  <a:cubicBezTo>
                    <a:pt x="13267" y="39471"/>
                    <a:pt x="15492" y="39730"/>
                    <a:pt x="16861" y="39730"/>
                  </a:cubicBezTo>
                  <a:cubicBezTo>
                    <a:pt x="18350" y="39730"/>
                    <a:pt x="18826" y="39423"/>
                    <a:pt x="18826" y="39423"/>
                  </a:cubicBezTo>
                  <a:lnTo>
                    <a:pt x="31058" y="8906"/>
                  </a:lnTo>
                  <a:lnTo>
                    <a:pt x="20853" y="2451"/>
                  </a:lnTo>
                  <a:lnTo>
                    <a:pt x="151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34"/>
            <p:cNvSpPr/>
            <p:nvPr/>
          </p:nvSpPr>
          <p:spPr>
            <a:xfrm>
              <a:off x="1234425" y="2552400"/>
              <a:ext cx="791675" cy="1007425"/>
            </a:xfrm>
            <a:custGeom>
              <a:rect b="b" l="l" r="r" t="t"/>
              <a:pathLst>
                <a:path extrusionOk="0" h="40297" w="31667">
                  <a:moveTo>
                    <a:pt x="15426" y="575"/>
                  </a:moveTo>
                  <a:lnTo>
                    <a:pt x="21011" y="2989"/>
                  </a:lnTo>
                  <a:lnTo>
                    <a:pt x="30995" y="9305"/>
                  </a:lnTo>
                  <a:lnTo>
                    <a:pt x="18895" y="39498"/>
                  </a:lnTo>
                  <a:cubicBezTo>
                    <a:pt x="18717" y="39567"/>
                    <a:pt x="18204" y="39723"/>
                    <a:pt x="17149" y="39723"/>
                  </a:cubicBezTo>
                  <a:cubicBezTo>
                    <a:pt x="15815" y="39723"/>
                    <a:pt x="13617" y="39474"/>
                    <a:pt x="10139" y="38485"/>
                  </a:cubicBezTo>
                  <a:cubicBezTo>
                    <a:pt x="3575" y="36618"/>
                    <a:pt x="961" y="32559"/>
                    <a:pt x="593" y="31934"/>
                  </a:cubicBezTo>
                  <a:lnTo>
                    <a:pt x="5982" y="1144"/>
                  </a:lnTo>
                  <a:lnTo>
                    <a:pt x="15426" y="575"/>
                  </a:lnTo>
                  <a:close/>
                  <a:moveTo>
                    <a:pt x="15477" y="0"/>
                  </a:moveTo>
                  <a:cubicBezTo>
                    <a:pt x="15472" y="0"/>
                    <a:pt x="15466" y="1"/>
                    <a:pt x="15460" y="1"/>
                  </a:cubicBezTo>
                  <a:lnTo>
                    <a:pt x="5720" y="587"/>
                  </a:lnTo>
                  <a:cubicBezTo>
                    <a:pt x="5588" y="594"/>
                    <a:pt x="5478" y="692"/>
                    <a:pt x="5455" y="822"/>
                  </a:cubicBezTo>
                  <a:lnTo>
                    <a:pt x="11" y="31938"/>
                  </a:lnTo>
                  <a:cubicBezTo>
                    <a:pt x="1" y="31999"/>
                    <a:pt x="10" y="32063"/>
                    <a:pt x="39" y="32120"/>
                  </a:cubicBezTo>
                  <a:cubicBezTo>
                    <a:pt x="143" y="32316"/>
                    <a:pt x="2645" y="36950"/>
                    <a:pt x="9983" y="39036"/>
                  </a:cubicBezTo>
                  <a:cubicBezTo>
                    <a:pt x="13479" y="40031"/>
                    <a:pt x="15734" y="40296"/>
                    <a:pt x="17147" y="40296"/>
                  </a:cubicBezTo>
                  <a:cubicBezTo>
                    <a:pt x="18701" y="40296"/>
                    <a:pt x="19233" y="39974"/>
                    <a:pt x="19273" y="39949"/>
                  </a:cubicBezTo>
                  <a:cubicBezTo>
                    <a:pt x="19323" y="39917"/>
                    <a:pt x="19361" y="39871"/>
                    <a:pt x="19383" y="39815"/>
                  </a:cubicBezTo>
                  <a:lnTo>
                    <a:pt x="31616" y="9297"/>
                  </a:lnTo>
                  <a:cubicBezTo>
                    <a:pt x="31667" y="9169"/>
                    <a:pt x="31620" y="9023"/>
                    <a:pt x="31503" y="8950"/>
                  </a:cubicBezTo>
                  <a:lnTo>
                    <a:pt x="21299" y="2495"/>
                  </a:lnTo>
                  <a:cubicBezTo>
                    <a:pt x="21286" y="2487"/>
                    <a:pt x="21273" y="2479"/>
                    <a:pt x="21259" y="2474"/>
                  </a:cubicBezTo>
                  <a:lnTo>
                    <a:pt x="15591" y="23"/>
                  </a:lnTo>
                  <a:cubicBezTo>
                    <a:pt x="15555" y="8"/>
                    <a:pt x="15516" y="0"/>
                    <a:pt x="154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34"/>
            <p:cNvSpPr/>
            <p:nvPr/>
          </p:nvSpPr>
          <p:spPr>
            <a:xfrm>
              <a:off x="1241725" y="2559525"/>
              <a:ext cx="519650" cy="988575"/>
            </a:xfrm>
            <a:custGeom>
              <a:rect b="b" l="l" r="r" t="t"/>
              <a:pathLst>
                <a:path extrusionOk="0" h="39543" w="20786">
                  <a:moveTo>
                    <a:pt x="15185" y="0"/>
                  </a:moveTo>
                  <a:lnTo>
                    <a:pt x="5445" y="587"/>
                  </a:lnTo>
                  <a:lnTo>
                    <a:pt x="1" y="31701"/>
                  </a:lnTo>
                  <a:cubicBezTo>
                    <a:pt x="1" y="31701"/>
                    <a:pt x="2465" y="36398"/>
                    <a:pt x="9770" y="38476"/>
                  </a:cubicBezTo>
                  <a:cubicBezTo>
                    <a:pt x="11048" y="38840"/>
                    <a:pt x="12153" y="39102"/>
                    <a:pt x="13111" y="39293"/>
                  </a:cubicBezTo>
                  <a:cubicBezTo>
                    <a:pt x="15136" y="39440"/>
                    <a:pt x="16702" y="39542"/>
                    <a:pt x="16702" y="39542"/>
                  </a:cubicBezTo>
                  <a:cubicBezTo>
                    <a:pt x="16702" y="39542"/>
                    <a:pt x="13684" y="39301"/>
                    <a:pt x="10908" y="37973"/>
                  </a:cubicBezTo>
                  <a:cubicBezTo>
                    <a:pt x="8132" y="36646"/>
                    <a:pt x="2822" y="32783"/>
                    <a:pt x="2822" y="32059"/>
                  </a:cubicBezTo>
                  <a:cubicBezTo>
                    <a:pt x="2822" y="31335"/>
                    <a:pt x="13564" y="27231"/>
                    <a:pt x="15132" y="26870"/>
                  </a:cubicBezTo>
                  <a:cubicBezTo>
                    <a:pt x="15295" y="26832"/>
                    <a:pt x="15311" y="26815"/>
                    <a:pt x="15210" y="26815"/>
                  </a:cubicBezTo>
                  <a:cubicBezTo>
                    <a:pt x="14331" y="26815"/>
                    <a:pt x="4632" y="28077"/>
                    <a:pt x="4632" y="28077"/>
                  </a:cubicBezTo>
                  <a:lnTo>
                    <a:pt x="8373" y="16248"/>
                  </a:lnTo>
                  <a:lnTo>
                    <a:pt x="12597" y="14196"/>
                  </a:lnTo>
                  <a:lnTo>
                    <a:pt x="7407" y="12747"/>
                  </a:lnTo>
                  <a:lnTo>
                    <a:pt x="15084" y="7818"/>
                  </a:lnTo>
                  <a:lnTo>
                    <a:pt x="18270" y="9126"/>
                  </a:lnTo>
                  <a:lnTo>
                    <a:pt x="20785" y="2421"/>
                  </a:lnTo>
                  <a:lnTo>
                    <a:pt x="15185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34"/>
            <p:cNvSpPr/>
            <p:nvPr/>
          </p:nvSpPr>
          <p:spPr>
            <a:xfrm>
              <a:off x="1241725" y="2559525"/>
              <a:ext cx="519650" cy="988575"/>
            </a:xfrm>
            <a:custGeom>
              <a:rect b="b" l="l" r="r" t="t"/>
              <a:pathLst>
                <a:path extrusionOk="0" h="39543" w="20786">
                  <a:moveTo>
                    <a:pt x="15185" y="0"/>
                  </a:moveTo>
                  <a:lnTo>
                    <a:pt x="5445" y="587"/>
                  </a:lnTo>
                  <a:lnTo>
                    <a:pt x="1" y="31701"/>
                  </a:lnTo>
                  <a:cubicBezTo>
                    <a:pt x="1" y="31701"/>
                    <a:pt x="2465" y="36398"/>
                    <a:pt x="9770" y="38476"/>
                  </a:cubicBezTo>
                  <a:cubicBezTo>
                    <a:pt x="11048" y="38840"/>
                    <a:pt x="12153" y="39102"/>
                    <a:pt x="13111" y="39293"/>
                  </a:cubicBezTo>
                  <a:cubicBezTo>
                    <a:pt x="15136" y="39440"/>
                    <a:pt x="16702" y="39542"/>
                    <a:pt x="16702" y="39542"/>
                  </a:cubicBezTo>
                  <a:cubicBezTo>
                    <a:pt x="16702" y="39542"/>
                    <a:pt x="13684" y="39301"/>
                    <a:pt x="10908" y="37973"/>
                  </a:cubicBezTo>
                  <a:cubicBezTo>
                    <a:pt x="8132" y="36646"/>
                    <a:pt x="2822" y="32783"/>
                    <a:pt x="2822" y="32059"/>
                  </a:cubicBezTo>
                  <a:cubicBezTo>
                    <a:pt x="2822" y="31335"/>
                    <a:pt x="13564" y="27231"/>
                    <a:pt x="15132" y="26870"/>
                  </a:cubicBezTo>
                  <a:cubicBezTo>
                    <a:pt x="15295" y="26832"/>
                    <a:pt x="15311" y="26815"/>
                    <a:pt x="15210" y="26815"/>
                  </a:cubicBezTo>
                  <a:cubicBezTo>
                    <a:pt x="14331" y="26815"/>
                    <a:pt x="4632" y="28077"/>
                    <a:pt x="4632" y="28077"/>
                  </a:cubicBezTo>
                  <a:lnTo>
                    <a:pt x="8373" y="16248"/>
                  </a:lnTo>
                  <a:lnTo>
                    <a:pt x="12597" y="14196"/>
                  </a:lnTo>
                  <a:lnTo>
                    <a:pt x="7407" y="12747"/>
                  </a:lnTo>
                  <a:lnTo>
                    <a:pt x="15084" y="7818"/>
                  </a:lnTo>
                  <a:lnTo>
                    <a:pt x="18270" y="9126"/>
                  </a:lnTo>
                  <a:lnTo>
                    <a:pt x="20785" y="2421"/>
                  </a:lnTo>
                  <a:lnTo>
                    <a:pt x="1518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34"/>
            <p:cNvSpPr/>
            <p:nvPr/>
          </p:nvSpPr>
          <p:spPr>
            <a:xfrm>
              <a:off x="1550600" y="3449400"/>
              <a:ext cx="26300" cy="63850"/>
            </a:xfrm>
            <a:custGeom>
              <a:rect b="b" l="l" r="r" t="t"/>
              <a:pathLst>
                <a:path extrusionOk="0" h="2554" w="1052">
                  <a:moveTo>
                    <a:pt x="742" y="1"/>
                  </a:moveTo>
                  <a:cubicBezTo>
                    <a:pt x="609" y="1"/>
                    <a:pt x="489" y="92"/>
                    <a:pt x="459" y="225"/>
                  </a:cubicBezTo>
                  <a:lnTo>
                    <a:pt x="33" y="2207"/>
                  </a:lnTo>
                  <a:cubicBezTo>
                    <a:pt x="0" y="2362"/>
                    <a:pt x="98" y="2514"/>
                    <a:pt x="253" y="2548"/>
                  </a:cubicBezTo>
                  <a:cubicBezTo>
                    <a:pt x="272" y="2551"/>
                    <a:pt x="292" y="2554"/>
                    <a:pt x="313" y="2554"/>
                  </a:cubicBezTo>
                  <a:cubicBezTo>
                    <a:pt x="447" y="2554"/>
                    <a:pt x="564" y="2459"/>
                    <a:pt x="592" y="2328"/>
                  </a:cubicBezTo>
                  <a:lnTo>
                    <a:pt x="1018" y="347"/>
                  </a:lnTo>
                  <a:cubicBezTo>
                    <a:pt x="1051" y="192"/>
                    <a:pt x="952" y="40"/>
                    <a:pt x="799" y="6"/>
                  </a:cubicBezTo>
                  <a:cubicBezTo>
                    <a:pt x="779" y="2"/>
                    <a:pt x="760" y="1"/>
                    <a:pt x="7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34"/>
            <p:cNvSpPr/>
            <p:nvPr/>
          </p:nvSpPr>
          <p:spPr>
            <a:xfrm>
              <a:off x="1572100" y="2814100"/>
              <a:ext cx="141250" cy="599050"/>
            </a:xfrm>
            <a:custGeom>
              <a:rect b="b" l="l" r="r" t="t"/>
              <a:pathLst>
                <a:path extrusionOk="0" h="23962" w="5650">
                  <a:moveTo>
                    <a:pt x="5335" y="1"/>
                  </a:moveTo>
                  <a:cubicBezTo>
                    <a:pt x="5203" y="1"/>
                    <a:pt x="5085" y="92"/>
                    <a:pt x="5056" y="226"/>
                  </a:cubicBezTo>
                  <a:lnTo>
                    <a:pt x="33" y="23615"/>
                  </a:lnTo>
                  <a:cubicBezTo>
                    <a:pt x="0" y="23769"/>
                    <a:pt x="98" y="23921"/>
                    <a:pt x="253" y="23955"/>
                  </a:cubicBezTo>
                  <a:cubicBezTo>
                    <a:pt x="272" y="23958"/>
                    <a:pt x="292" y="23961"/>
                    <a:pt x="313" y="23961"/>
                  </a:cubicBezTo>
                  <a:cubicBezTo>
                    <a:pt x="447" y="23961"/>
                    <a:pt x="564" y="23867"/>
                    <a:pt x="592" y="23735"/>
                  </a:cubicBezTo>
                  <a:lnTo>
                    <a:pt x="5616" y="347"/>
                  </a:lnTo>
                  <a:cubicBezTo>
                    <a:pt x="5649" y="192"/>
                    <a:pt x="5551" y="40"/>
                    <a:pt x="5396" y="7"/>
                  </a:cubicBezTo>
                  <a:cubicBezTo>
                    <a:pt x="5375" y="3"/>
                    <a:pt x="5355" y="1"/>
                    <a:pt x="53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34"/>
            <p:cNvSpPr/>
            <p:nvPr/>
          </p:nvSpPr>
          <p:spPr>
            <a:xfrm>
              <a:off x="1404600" y="2836875"/>
              <a:ext cx="174275" cy="50200"/>
            </a:xfrm>
            <a:custGeom>
              <a:rect b="b" l="l" r="r" t="t"/>
              <a:pathLst>
                <a:path extrusionOk="0" h="2008" w="6971">
                  <a:moveTo>
                    <a:pt x="314" y="0"/>
                  </a:moveTo>
                  <a:cubicBezTo>
                    <a:pt x="183" y="0"/>
                    <a:pt x="66" y="90"/>
                    <a:pt x="35" y="224"/>
                  </a:cubicBezTo>
                  <a:cubicBezTo>
                    <a:pt x="0" y="378"/>
                    <a:pt x="97" y="530"/>
                    <a:pt x="251" y="566"/>
                  </a:cubicBezTo>
                  <a:lnTo>
                    <a:pt x="6607" y="2000"/>
                  </a:lnTo>
                  <a:cubicBezTo>
                    <a:pt x="6627" y="2005"/>
                    <a:pt x="6648" y="2008"/>
                    <a:pt x="6670" y="2008"/>
                  </a:cubicBezTo>
                  <a:lnTo>
                    <a:pt x="6670" y="2008"/>
                  </a:lnTo>
                  <a:cubicBezTo>
                    <a:pt x="6816" y="2008"/>
                    <a:pt x="6939" y="1899"/>
                    <a:pt x="6954" y="1754"/>
                  </a:cubicBezTo>
                  <a:cubicBezTo>
                    <a:pt x="6971" y="1609"/>
                    <a:pt x="6874" y="1475"/>
                    <a:pt x="6732" y="1443"/>
                  </a:cubicBezTo>
                  <a:lnTo>
                    <a:pt x="377" y="7"/>
                  </a:lnTo>
                  <a:cubicBezTo>
                    <a:pt x="356" y="3"/>
                    <a:pt x="335" y="0"/>
                    <a:pt x="314" y="0"/>
                  </a:cubicBezTo>
                  <a:close/>
                  <a:moveTo>
                    <a:pt x="6670" y="2008"/>
                  </a:moveTo>
                  <a:cubicBezTo>
                    <a:pt x="6670" y="2008"/>
                    <a:pt x="6670" y="2008"/>
                    <a:pt x="6669" y="2008"/>
                  </a:cubicBezTo>
                  <a:lnTo>
                    <a:pt x="6671" y="2008"/>
                  </a:lnTo>
                  <a:cubicBezTo>
                    <a:pt x="6670" y="2008"/>
                    <a:pt x="6670" y="2008"/>
                    <a:pt x="6670" y="20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34"/>
            <p:cNvSpPr/>
            <p:nvPr/>
          </p:nvSpPr>
          <p:spPr>
            <a:xfrm>
              <a:off x="1747675" y="2604275"/>
              <a:ext cx="87000" cy="189875"/>
            </a:xfrm>
            <a:custGeom>
              <a:rect b="b" l="l" r="r" t="t"/>
              <a:pathLst>
                <a:path extrusionOk="0" h="7595" w="3480">
                  <a:moveTo>
                    <a:pt x="1938" y="1"/>
                  </a:moveTo>
                  <a:lnTo>
                    <a:pt x="0" y="3694"/>
                  </a:lnTo>
                  <a:lnTo>
                    <a:pt x="3480" y="7594"/>
                  </a:lnTo>
                  <a:lnTo>
                    <a:pt x="19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34"/>
            <p:cNvSpPr/>
            <p:nvPr/>
          </p:nvSpPr>
          <p:spPr>
            <a:xfrm>
              <a:off x="1739950" y="2597100"/>
              <a:ext cx="102650" cy="204175"/>
            </a:xfrm>
            <a:custGeom>
              <a:rect b="b" l="l" r="r" t="t"/>
              <a:pathLst>
                <a:path extrusionOk="0" h="8167" w="4106">
                  <a:moveTo>
                    <a:pt x="2126" y="1134"/>
                  </a:moveTo>
                  <a:lnTo>
                    <a:pt x="3298" y="6901"/>
                  </a:lnTo>
                  <a:lnTo>
                    <a:pt x="3298" y="6901"/>
                  </a:lnTo>
                  <a:lnTo>
                    <a:pt x="654" y="3938"/>
                  </a:lnTo>
                  <a:lnTo>
                    <a:pt x="2126" y="1134"/>
                  </a:lnTo>
                  <a:close/>
                  <a:moveTo>
                    <a:pt x="2246" y="1"/>
                  </a:moveTo>
                  <a:cubicBezTo>
                    <a:pt x="2148" y="1"/>
                    <a:pt x="2049" y="50"/>
                    <a:pt x="1994" y="154"/>
                  </a:cubicBezTo>
                  <a:lnTo>
                    <a:pt x="55" y="3847"/>
                  </a:lnTo>
                  <a:cubicBezTo>
                    <a:pt x="0" y="3952"/>
                    <a:pt x="16" y="4081"/>
                    <a:pt x="95" y="4170"/>
                  </a:cubicBezTo>
                  <a:lnTo>
                    <a:pt x="3576" y="8071"/>
                  </a:lnTo>
                  <a:cubicBezTo>
                    <a:pt x="3630" y="8132"/>
                    <a:pt x="3707" y="8167"/>
                    <a:pt x="3789" y="8167"/>
                  </a:cubicBezTo>
                  <a:cubicBezTo>
                    <a:pt x="3969" y="8167"/>
                    <a:pt x="4105" y="8000"/>
                    <a:pt x="4069" y="7823"/>
                  </a:cubicBezTo>
                  <a:lnTo>
                    <a:pt x="2528" y="230"/>
                  </a:lnTo>
                  <a:cubicBezTo>
                    <a:pt x="2497" y="82"/>
                    <a:pt x="2372" y="1"/>
                    <a:pt x="22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34"/>
            <p:cNvSpPr/>
            <p:nvPr/>
          </p:nvSpPr>
          <p:spPr>
            <a:xfrm>
              <a:off x="1586575" y="2152000"/>
              <a:ext cx="334200" cy="652050"/>
            </a:xfrm>
            <a:custGeom>
              <a:rect b="b" l="l" r="r" t="t"/>
              <a:pathLst>
                <a:path extrusionOk="0" h="26082" w="13368">
                  <a:moveTo>
                    <a:pt x="8863" y="1"/>
                  </a:moveTo>
                  <a:cubicBezTo>
                    <a:pt x="7297" y="1"/>
                    <a:pt x="9153" y="1453"/>
                    <a:pt x="9153" y="1453"/>
                  </a:cubicBezTo>
                  <a:cubicBezTo>
                    <a:pt x="9153" y="1453"/>
                    <a:pt x="5570" y="1481"/>
                    <a:pt x="2961" y="2527"/>
                  </a:cubicBezTo>
                  <a:cubicBezTo>
                    <a:pt x="353" y="3573"/>
                    <a:pt x="0" y="7571"/>
                    <a:pt x="204" y="9155"/>
                  </a:cubicBezTo>
                  <a:cubicBezTo>
                    <a:pt x="408" y="10739"/>
                    <a:pt x="2364" y="12909"/>
                    <a:pt x="2364" y="12909"/>
                  </a:cubicBezTo>
                  <a:lnTo>
                    <a:pt x="2270" y="16763"/>
                  </a:lnTo>
                  <a:lnTo>
                    <a:pt x="4551" y="20245"/>
                  </a:lnTo>
                  <a:lnTo>
                    <a:pt x="4679" y="26081"/>
                  </a:lnTo>
                  <a:lnTo>
                    <a:pt x="9834" y="16690"/>
                  </a:lnTo>
                  <a:cubicBezTo>
                    <a:pt x="9834" y="16690"/>
                    <a:pt x="9669" y="12981"/>
                    <a:pt x="9839" y="10848"/>
                  </a:cubicBezTo>
                  <a:cubicBezTo>
                    <a:pt x="10009" y="8717"/>
                    <a:pt x="10523" y="5375"/>
                    <a:pt x="11438" y="5068"/>
                  </a:cubicBezTo>
                  <a:cubicBezTo>
                    <a:pt x="12355" y="4762"/>
                    <a:pt x="13367" y="3655"/>
                    <a:pt x="12760" y="1955"/>
                  </a:cubicBezTo>
                  <a:cubicBezTo>
                    <a:pt x="12580" y="1452"/>
                    <a:pt x="12403" y="1275"/>
                    <a:pt x="12243" y="1275"/>
                  </a:cubicBezTo>
                  <a:cubicBezTo>
                    <a:pt x="11863" y="1275"/>
                    <a:pt x="11579" y="2275"/>
                    <a:pt x="11579" y="2275"/>
                  </a:cubicBezTo>
                  <a:cubicBezTo>
                    <a:pt x="11579" y="2275"/>
                    <a:pt x="10684" y="57"/>
                    <a:pt x="8955" y="2"/>
                  </a:cubicBezTo>
                  <a:cubicBezTo>
                    <a:pt x="8923" y="1"/>
                    <a:pt x="8893" y="1"/>
                    <a:pt x="88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34"/>
            <p:cNvSpPr/>
            <p:nvPr/>
          </p:nvSpPr>
          <p:spPr>
            <a:xfrm>
              <a:off x="1578825" y="2144825"/>
              <a:ext cx="340525" cy="666350"/>
            </a:xfrm>
            <a:custGeom>
              <a:rect b="b" l="l" r="r" t="t"/>
              <a:pathLst>
                <a:path extrusionOk="0" h="26654" w="13621">
                  <a:moveTo>
                    <a:pt x="9189" y="574"/>
                  </a:moveTo>
                  <a:cubicBezTo>
                    <a:pt x="9210" y="574"/>
                    <a:pt x="9232" y="575"/>
                    <a:pt x="9256" y="575"/>
                  </a:cubicBezTo>
                  <a:cubicBezTo>
                    <a:pt x="10774" y="624"/>
                    <a:pt x="11615" y="2649"/>
                    <a:pt x="11623" y="2669"/>
                  </a:cubicBezTo>
                  <a:cubicBezTo>
                    <a:pt x="11668" y="2780"/>
                    <a:pt x="11773" y="2847"/>
                    <a:pt x="11898" y="2847"/>
                  </a:cubicBezTo>
                  <a:cubicBezTo>
                    <a:pt x="11900" y="2847"/>
                    <a:pt x="11902" y="2847"/>
                    <a:pt x="11905" y="2847"/>
                  </a:cubicBezTo>
                  <a:cubicBezTo>
                    <a:pt x="12027" y="2841"/>
                    <a:pt x="12130" y="2758"/>
                    <a:pt x="12164" y="2640"/>
                  </a:cubicBezTo>
                  <a:cubicBezTo>
                    <a:pt x="12265" y="2282"/>
                    <a:pt x="12466" y="1889"/>
                    <a:pt x="12530" y="1844"/>
                  </a:cubicBezTo>
                  <a:cubicBezTo>
                    <a:pt x="12531" y="1845"/>
                    <a:pt x="12644" y="1905"/>
                    <a:pt x="12799" y="2339"/>
                  </a:cubicBezTo>
                  <a:cubicBezTo>
                    <a:pt x="13029" y="2982"/>
                    <a:pt x="13021" y="3588"/>
                    <a:pt x="12775" y="4094"/>
                  </a:cubicBezTo>
                  <a:cubicBezTo>
                    <a:pt x="12552" y="4554"/>
                    <a:pt x="12134" y="4923"/>
                    <a:pt x="11657" y="5084"/>
                  </a:cubicBezTo>
                  <a:cubicBezTo>
                    <a:pt x="10405" y="5503"/>
                    <a:pt x="9967" y="9805"/>
                    <a:pt x="9863" y="11112"/>
                  </a:cubicBezTo>
                  <a:cubicBezTo>
                    <a:pt x="9706" y="13090"/>
                    <a:pt x="9831" y="16344"/>
                    <a:pt x="9856" y="16910"/>
                  </a:cubicBezTo>
                  <a:lnTo>
                    <a:pt x="5252" y="25295"/>
                  </a:lnTo>
                  <a:lnTo>
                    <a:pt x="5147" y="20527"/>
                  </a:lnTo>
                  <a:cubicBezTo>
                    <a:pt x="5146" y="20473"/>
                    <a:pt x="5129" y="20420"/>
                    <a:pt x="5100" y="20375"/>
                  </a:cubicBezTo>
                  <a:lnTo>
                    <a:pt x="2868" y="16968"/>
                  </a:lnTo>
                  <a:lnTo>
                    <a:pt x="2959" y="13204"/>
                  </a:lnTo>
                  <a:cubicBezTo>
                    <a:pt x="2961" y="13131"/>
                    <a:pt x="2935" y="13059"/>
                    <a:pt x="2886" y="13005"/>
                  </a:cubicBezTo>
                  <a:cubicBezTo>
                    <a:pt x="2867" y="12983"/>
                    <a:pt x="987" y="10883"/>
                    <a:pt x="797" y="9406"/>
                  </a:cubicBezTo>
                  <a:cubicBezTo>
                    <a:pt x="595" y="7830"/>
                    <a:pt x="963" y="4048"/>
                    <a:pt x="3377" y="3081"/>
                  </a:cubicBezTo>
                  <a:cubicBezTo>
                    <a:pt x="5903" y="2067"/>
                    <a:pt x="9429" y="2027"/>
                    <a:pt x="9465" y="2027"/>
                  </a:cubicBezTo>
                  <a:cubicBezTo>
                    <a:pt x="9735" y="2025"/>
                    <a:pt x="9852" y="1682"/>
                    <a:pt x="9639" y="1516"/>
                  </a:cubicBezTo>
                  <a:cubicBezTo>
                    <a:pt x="9220" y="1188"/>
                    <a:pt x="8826" y="740"/>
                    <a:pt x="8814" y="630"/>
                  </a:cubicBezTo>
                  <a:cubicBezTo>
                    <a:pt x="8815" y="630"/>
                    <a:pt x="8888" y="574"/>
                    <a:pt x="9189" y="574"/>
                  </a:cubicBezTo>
                  <a:close/>
                  <a:moveTo>
                    <a:pt x="9151" y="1"/>
                  </a:moveTo>
                  <a:cubicBezTo>
                    <a:pt x="8887" y="1"/>
                    <a:pt x="8423" y="44"/>
                    <a:pt x="8289" y="412"/>
                  </a:cubicBezTo>
                  <a:cubicBezTo>
                    <a:pt x="8168" y="748"/>
                    <a:pt x="8437" y="1152"/>
                    <a:pt x="8746" y="1480"/>
                  </a:cubicBezTo>
                  <a:cubicBezTo>
                    <a:pt x="7556" y="1543"/>
                    <a:pt x="5115" y="1766"/>
                    <a:pt x="3164" y="2549"/>
                  </a:cubicBezTo>
                  <a:cubicBezTo>
                    <a:pt x="415" y="3651"/>
                    <a:pt x="0" y="7693"/>
                    <a:pt x="230" y="9478"/>
                  </a:cubicBezTo>
                  <a:cubicBezTo>
                    <a:pt x="421" y="10967"/>
                    <a:pt x="2010" y="12871"/>
                    <a:pt x="2384" y="13301"/>
                  </a:cubicBezTo>
                  <a:lnTo>
                    <a:pt x="2294" y="17043"/>
                  </a:lnTo>
                  <a:cubicBezTo>
                    <a:pt x="2293" y="17101"/>
                    <a:pt x="2308" y="17159"/>
                    <a:pt x="2340" y="17207"/>
                  </a:cubicBezTo>
                  <a:lnTo>
                    <a:pt x="4577" y="20620"/>
                  </a:lnTo>
                  <a:lnTo>
                    <a:pt x="4702" y="26374"/>
                  </a:lnTo>
                  <a:cubicBezTo>
                    <a:pt x="4705" y="26504"/>
                    <a:pt x="4795" y="26615"/>
                    <a:pt x="4921" y="26646"/>
                  </a:cubicBezTo>
                  <a:cubicBezTo>
                    <a:pt x="4943" y="26651"/>
                    <a:pt x="4966" y="26654"/>
                    <a:pt x="4989" y="26654"/>
                  </a:cubicBezTo>
                  <a:cubicBezTo>
                    <a:pt x="5093" y="26654"/>
                    <a:pt x="5189" y="26596"/>
                    <a:pt x="5239" y="26505"/>
                  </a:cubicBezTo>
                  <a:lnTo>
                    <a:pt x="10395" y="17114"/>
                  </a:lnTo>
                  <a:cubicBezTo>
                    <a:pt x="10419" y="17068"/>
                    <a:pt x="10432" y="17015"/>
                    <a:pt x="10430" y="16964"/>
                  </a:cubicBezTo>
                  <a:cubicBezTo>
                    <a:pt x="10428" y="16927"/>
                    <a:pt x="10267" y="13247"/>
                    <a:pt x="10434" y="11157"/>
                  </a:cubicBezTo>
                  <a:cubicBezTo>
                    <a:pt x="10669" y="8193"/>
                    <a:pt x="11274" y="5815"/>
                    <a:pt x="11838" y="5626"/>
                  </a:cubicBezTo>
                  <a:cubicBezTo>
                    <a:pt x="12458" y="5419"/>
                    <a:pt x="13001" y="4940"/>
                    <a:pt x="13289" y="4344"/>
                  </a:cubicBezTo>
                  <a:cubicBezTo>
                    <a:pt x="13604" y="3697"/>
                    <a:pt x="13621" y="2937"/>
                    <a:pt x="13339" y="2146"/>
                  </a:cubicBezTo>
                  <a:cubicBezTo>
                    <a:pt x="13206" y="1773"/>
                    <a:pt x="13000" y="1276"/>
                    <a:pt x="12562" y="1276"/>
                  </a:cubicBezTo>
                  <a:cubicBezTo>
                    <a:pt x="12553" y="1276"/>
                    <a:pt x="12544" y="1276"/>
                    <a:pt x="12535" y="1276"/>
                  </a:cubicBezTo>
                  <a:cubicBezTo>
                    <a:pt x="12234" y="1286"/>
                    <a:pt x="12010" y="1561"/>
                    <a:pt x="11854" y="1862"/>
                  </a:cubicBezTo>
                  <a:cubicBezTo>
                    <a:pt x="11436" y="1149"/>
                    <a:pt x="10580" y="45"/>
                    <a:pt x="9274" y="4"/>
                  </a:cubicBezTo>
                  <a:cubicBezTo>
                    <a:pt x="9242" y="2"/>
                    <a:pt x="9200" y="1"/>
                    <a:pt x="91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34"/>
            <p:cNvSpPr/>
            <p:nvPr/>
          </p:nvSpPr>
          <p:spPr>
            <a:xfrm>
              <a:off x="1586575" y="2152000"/>
              <a:ext cx="334150" cy="606550"/>
            </a:xfrm>
            <a:custGeom>
              <a:rect b="b" l="l" r="r" t="t"/>
              <a:pathLst>
                <a:path extrusionOk="0" h="24262" w="13366">
                  <a:moveTo>
                    <a:pt x="8865" y="1"/>
                  </a:moveTo>
                  <a:cubicBezTo>
                    <a:pt x="7294" y="1"/>
                    <a:pt x="9152" y="1453"/>
                    <a:pt x="9152" y="1453"/>
                  </a:cubicBezTo>
                  <a:cubicBezTo>
                    <a:pt x="9152" y="1453"/>
                    <a:pt x="5569" y="1481"/>
                    <a:pt x="2961" y="2527"/>
                  </a:cubicBezTo>
                  <a:cubicBezTo>
                    <a:pt x="353" y="3573"/>
                    <a:pt x="0" y="7571"/>
                    <a:pt x="204" y="9155"/>
                  </a:cubicBezTo>
                  <a:cubicBezTo>
                    <a:pt x="408" y="10739"/>
                    <a:pt x="2364" y="12909"/>
                    <a:pt x="2364" y="12909"/>
                  </a:cubicBezTo>
                  <a:lnTo>
                    <a:pt x="2270" y="16763"/>
                  </a:lnTo>
                  <a:lnTo>
                    <a:pt x="4551" y="20245"/>
                  </a:lnTo>
                  <a:lnTo>
                    <a:pt x="4637" y="24261"/>
                  </a:lnTo>
                  <a:lnTo>
                    <a:pt x="6527" y="18428"/>
                  </a:lnTo>
                  <a:lnTo>
                    <a:pt x="9273" y="17711"/>
                  </a:lnTo>
                  <a:lnTo>
                    <a:pt x="9834" y="16690"/>
                  </a:lnTo>
                  <a:cubicBezTo>
                    <a:pt x="9834" y="16690"/>
                    <a:pt x="9667" y="12981"/>
                    <a:pt x="9838" y="10848"/>
                  </a:cubicBezTo>
                  <a:cubicBezTo>
                    <a:pt x="10008" y="8717"/>
                    <a:pt x="10522" y="5375"/>
                    <a:pt x="11438" y="5068"/>
                  </a:cubicBezTo>
                  <a:cubicBezTo>
                    <a:pt x="12353" y="4762"/>
                    <a:pt x="13366" y="3655"/>
                    <a:pt x="12758" y="1957"/>
                  </a:cubicBezTo>
                  <a:cubicBezTo>
                    <a:pt x="12579" y="1453"/>
                    <a:pt x="12402" y="1276"/>
                    <a:pt x="12242" y="1276"/>
                  </a:cubicBezTo>
                  <a:cubicBezTo>
                    <a:pt x="11862" y="1276"/>
                    <a:pt x="11578" y="2275"/>
                    <a:pt x="11578" y="2275"/>
                  </a:cubicBezTo>
                  <a:cubicBezTo>
                    <a:pt x="11578" y="2275"/>
                    <a:pt x="10682" y="57"/>
                    <a:pt x="8955" y="2"/>
                  </a:cubicBezTo>
                  <a:cubicBezTo>
                    <a:pt x="8924" y="1"/>
                    <a:pt x="8894" y="1"/>
                    <a:pt x="8865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34"/>
            <p:cNvSpPr/>
            <p:nvPr/>
          </p:nvSpPr>
          <p:spPr>
            <a:xfrm>
              <a:off x="1586575" y="2152000"/>
              <a:ext cx="334150" cy="606550"/>
            </a:xfrm>
            <a:custGeom>
              <a:rect b="b" l="l" r="r" t="t"/>
              <a:pathLst>
                <a:path extrusionOk="0" h="24262" w="13366">
                  <a:moveTo>
                    <a:pt x="8865" y="1"/>
                  </a:moveTo>
                  <a:cubicBezTo>
                    <a:pt x="7294" y="1"/>
                    <a:pt x="9152" y="1453"/>
                    <a:pt x="9152" y="1453"/>
                  </a:cubicBezTo>
                  <a:cubicBezTo>
                    <a:pt x="9152" y="1453"/>
                    <a:pt x="5569" y="1481"/>
                    <a:pt x="2961" y="2527"/>
                  </a:cubicBezTo>
                  <a:cubicBezTo>
                    <a:pt x="353" y="3573"/>
                    <a:pt x="0" y="7571"/>
                    <a:pt x="204" y="9155"/>
                  </a:cubicBezTo>
                  <a:cubicBezTo>
                    <a:pt x="408" y="10739"/>
                    <a:pt x="2364" y="12909"/>
                    <a:pt x="2364" y="12909"/>
                  </a:cubicBezTo>
                  <a:lnTo>
                    <a:pt x="2270" y="16763"/>
                  </a:lnTo>
                  <a:lnTo>
                    <a:pt x="4551" y="20245"/>
                  </a:lnTo>
                  <a:lnTo>
                    <a:pt x="4637" y="24261"/>
                  </a:lnTo>
                  <a:lnTo>
                    <a:pt x="6527" y="18428"/>
                  </a:lnTo>
                  <a:lnTo>
                    <a:pt x="9273" y="17711"/>
                  </a:lnTo>
                  <a:lnTo>
                    <a:pt x="9834" y="16690"/>
                  </a:lnTo>
                  <a:cubicBezTo>
                    <a:pt x="9834" y="16690"/>
                    <a:pt x="9667" y="12981"/>
                    <a:pt x="9838" y="10848"/>
                  </a:cubicBezTo>
                  <a:cubicBezTo>
                    <a:pt x="10008" y="8717"/>
                    <a:pt x="10522" y="5375"/>
                    <a:pt x="11438" y="5068"/>
                  </a:cubicBezTo>
                  <a:cubicBezTo>
                    <a:pt x="12353" y="4762"/>
                    <a:pt x="13366" y="3655"/>
                    <a:pt x="12758" y="1957"/>
                  </a:cubicBezTo>
                  <a:cubicBezTo>
                    <a:pt x="12579" y="1453"/>
                    <a:pt x="12402" y="1276"/>
                    <a:pt x="12242" y="1276"/>
                  </a:cubicBezTo>
                  <a:cubicBezTo>
                    <a:pt x="11862" y="1276"/>
                    <a:pt x="11578" y="2275"/>
                    <a:pt x="11578" y="2275"/>
                  </a:cubicBezTo>
                  <a:cubicBezTo>
                    <a:pt x="11578" y="2275"/>
                    <a:pt x="10682" y="57"/>
                    <a:pt x="8955" y="2"/>
                  </a:cubicBezTo>
                  <a:cubicBezTo>
                    <a:pt x="8924" y="1"/>
                    <a:pt x="8894" y="1"/>
                    <a:pt x="8865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34"/>
            <p:cNvSpPr/>
            <p:nvPr/>
          </p:nvSpPr>
          <p:spPr>
            <a:xfrm>
              <a:off x="1586550" y="2152000"/>
              <a:ext cx="334175" cy="336775"/>
            </a:xfrm>
            <a:custGeom>
              <a:rect b="b" l="l" r="r" t="t"/>
              <a:pathLst>
                <a:path extrusionOk="0" h="13471" w="13367">
                  <a:moveTo>
                    <a:pt x="8866" y="1"/>
                  </a:moveTo>
                  <a:cubicBezTo>
                    <a:pt x="7295" y="1"/>
                    <a:pt x="9153" y="1453"/>
                    <a:pt x="9153" y="1453"/>
                  </a:cubicBezTo>
                  <a:cubicBezTo>
                    <a:pt x="9153" y="1453"/>
                    <a:pt x="5570" y="1481"/>
                    <a:pt x="2962" y="2527"/>
                  </a:cubicBezTo>
                  <a:cubicBezTo>
                    <a:pt x="354" y="3573"/>
                    <a:pt x="0" y="7571"/>
                    <a:pt x="204" y="9155"/>
                  </a:cubicBezTo>
                  <a:cubicBezTo>
                    <a:pt x="408" y="10739"/>
                    <a:pt x="2363" y="12909"/>
                    <a:pt x="2363" y="12909"/>
                  </a:cubicBezTo>
                  <a:lnTo>
                    <a:pt x="2356" y="13258"/>
                  </a:lnTo>
                  <a:lnTo>
                    <a:pt x="4646" y="13470"/>
                  </a:lnTo>
                  <a:lnTo>
                    <a:pt x="9873" y="10454"/>
                  </a:lnTo>
                  <a:cubicBezTo>
                    <a:pt x="10072" y="8327"/>
                    <a:pt x="10578" y="5357"/>
                    <a:pt x="11439" y="5068"/>
                  </a:cubicBezTo>
                  <a:cubicBezTo>
                    <a:pt x="12354" y="4762"/>
                    <a:pt x="13367" y="3655"/>
                    <a:pt x="12759" y="1955"/>
                  </a:cubicBezTo>
                  <a:cubicBezTo>
                    <a:pt x="12580" y="1452"/>
                    <a:pt x="12403" y="1275"/>
                    <a:pt x="12243" y="1275"/>
                  </a:cubicBezTo>
                  <a:cubicBezTo>
                    <a:pt x="11863" y="1275"/>
                    <a:pt x="11579" y="2275"/>
                    <a:pt x="11579" y="2275"/>
                  </a:cubicBezTo>
                  <a:cubicBezTo>
                    <a:pt x="11579" y="2275"/>
                    <a:pt x="10683" y="57"/>
                    <a:pt x="8956" y="2"/>
                  </a:cubicBezTo>
                  <a:cubicBezTo>
                    <a:pt x="8925" y="1"/>
                    <a:pt x="8895" y="1"/>
                    <a:pt x="88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34"/>
            <p:cNvSpPr/>
            <p:nvPr/>
          </p:nvSpPr>
          <p:spPr>
            <a:xfrm>
              <a:off x="1578825" y="2144850"/>
              <a:ext cx="340525" cy="351075"/>
            </a:xfrm>
            <a:custGeom>
              <a:rect b="b" l="l" r="r" t="t"/>
              <a:pathLst>
                <a:path extrusionOk="0" h="14043" w="13621">
                  <a:moveTo>
                    <a:pt x="9189" y="573"/>
                  </a:moveTo>
                  <a:cubicBezTo>
                    <a:pt x="9210" y="573"/>
                    <a:pt x="9232" y="574"/>
                    <a:pt x="9256" y="574"/>
                  </a:cubicBezTo>
                  <a:cubicBezTo>
                    <a:pt x="10774" y="623"/>
                    <a:pt x="11615" y="2648"/>
                    <a:pt x="11624" y="2668"/>
                  </a:cubicBezTo>
                  <a:cubicBezTo>
                    <a:pt x="11669" y="2779"/>
                    <a:pt x="11773" y="2846"/>
                    <a:pt x="11898" y="2846"/>
                  </a:cubicBezTo>
                  <a:cubicBezTo>
                    <a:pt x="11900" y="2846"/>
                    <a:pt x="11902" y="2846"/>
                    <a:pt x="11905" y="2846"/>
                  </a:cubicBezTo>
                  <a:cubicBezTo>
                    <a:pt x="12027" y="2840"/>
                    <a:pt x="12130" y="2757"/>
                    <a:pt x="12164" y="2639"/>
                  </a:cubicBezTo>
                  <a:cubicBezTo>
                    <a:pt x="12265" y="2281"/>
                    <a:pt x="12466" y="1888"/>
                    <a:pt x="12530" y="1843"/>
                  </a:cubicBezTo>
                  <a:cubicBezTo>
                    <a:pt x="12531" y="1844"/>
                    <a:pt x="12646" y="1904"/>
                    <a:pt x="12801" y="2338"/>
                  </a:cubicBezTo>
                  <a:cubicBezTo>
                    <a:pt x="13030" y="2981"/>
                    <a:pt x="13021" y="3587"/>
                    <a:pt x="12775" y="4093"/>
                  </a:cubicBezTo>
                  <a:cubicBezTo>
                    <a:pt x="12552" y="4553"/>
                    <a:pt x="12134" y="4922"/>
                    <a:pt x="11657" y="5083"/>
                  </a:cubicBezTo>
                  <a:cubicBezTo>
                    <a:pt x="10577" y="5444"/>
                    <a:pt x="10103" y="8606"/>
                    <a:pt x="9912" y="10565"/>
                  </a:cubicBezTo>
                  <a:lnTo>
                    <a:pt x="4891" y="13463"/>
                  </a:lnTo>
                  <a:lnTo>
                    <a:pt x="2957" y="13283"/>
                  </a:lnTo>
                  <a:lnTo>
                    <a:pt x="2959" y="13203"/>
                  </a:lnTo>
                  <a:cubicBezTo>
                    <a:pt x="2961" y="13130"/>
                    <a:pt x="2935" y="13058"/>
                    <a:pt x="2886" y="13004"/>
                  </a:cubicBezTo>
                  <a:cubicBezTo>
                    <a:pt x="2867" y="12982"/>
                    <a:pt x="988" y="10883"/>
                    <a:pt x="799" y="9405"/>
                  </a:cubicBezTo>
                  <a:cubicBezTo>
                    <a:pt x="595" y="7829"/>
                    <a:pt x="963" y="4047"/>
                    <a:pt x="3377" y="3080"/>
                  </a:cubicBezTo>
                  <a:cubicBezTo>
                    <a:pt x="5904" y="2066"/>
                    <a:pt x="9430" y="2026"/>
                    <a:pt x="9465" y="2026"/>
                  </a:cubicBezTo>
                  <a:cubicBezTo>
                    <a:pt x="9736" y="2024"/>
                    <a:pt x="9852" y="1681"/>
                    <a:pt x="9639" y="1515"/>
                  </a:cubicBezTo>
                  <a:cubicBezTo>
                    <a:pt x="9220" y="1187"/>
                    <a:pt x="8826" y="739"/>
                    <a:pt x="8815" y="629"/>
                  </a:cubicBezTo>
                  <a:cubicBezTo>
                    <a:pt x="8815" y="629"/>
                    <a:pt x="8889" y="573"/>
                    <a:pt x="9189" y="573"/>
                  </a:cubicBezTo>
                  <a:close/>
                  <a:moveTo>
                    <a:pt x="9155" y="0"/>
                  </a:moveTo>
                  <a:cubicBezTo>
                    <a:pt x="8892" y="0"/>
                    <a:pt x="8423" y="41"/>
                    <a:pt x="8289" y="413"/>
                  </a:cubicBezTo>
                  <a:cubicBezTo>
                    <a:pt x="8166" y="747"/>
                    <a:pt x="8436" y="1151"/>
                    <a:pt x="8746" y="1479"/>
                  </a:cubicBezTo>
                  <a:cubicBezTo>
                    <a:pt x="7555" y="1542"/>
                    <a:pt x="5114" y="1765"/>
                    <a:pt x="3163" y="2548"/>
                  </a:cubicBezTo>
                  <a:cubicBezTo>
                    <a:pt x="415" y="3650"/>
                    <a:pt x="0" y="7693"/>
                    <a:pt x="230" y="9477"/>
                  </a:cubicBezTo>
                  <a:cubicBezTo>
                    <a:pt x="421" y="10966"/>
                    <a:pt x="2008" y="12870"/>
                    <a:pt x="2384" y="13300"/>
                  </a:cubicBezTo>
                  <a:lnTo>
                    <a:pt x="2378" y="13536"/>
                  </a:lnTo>
                  <a:cubicBezTo>
                    <a:pt x="2374" y="13687"/>
                    <a:pt x="2488" y="13814"/>
                    <a:pt x="2638" y="13828"/>
                  </a:cubicBezTo>
                  <a:lnTo>
                    <a:pt x="4928" y="14042"/>
                  </a:lnTo>
                  <a:lnTo>
                    <a:pt x="4955" y="14042"/>
                  </a:lnTo>
                  <a:cubicBezTo>
                    <a:pt x="5005" y="14042"/>
                    <a:pt x="5055" y="14028"/>
                    <a:pt x="5097" y="14004"/>
                  </a:cubicBezTo>
                  <a:lnTo>
                    <a:pt x="10325" y="10987"/>
                  </a:lnTo>
                  <a:cubicBezTo>
                    <a:pt x="10405" y="10939"/>
                    <a:pt x="10458" y="10857"/>
                    <a:pt x="10467" y="10765"/>
                  </a:cubicBezTo>
                  <a:cubicBezTo>
                    <a:pt x="10763" y="7592"/>
                    <a:pt x="11381" y="5777"/>
                    <a:pt x="11838" y="5625"/>
                  </a:cubicBezTo>
                  <a:cubicBezTo>
                    <a:pt x="12457" y="5418"/>
                    <a:pt x="12999" y="4939"/>
                    <a:pt x="13289" y="4343"/>
                  </a:cubicBezTo>
                  <a:cubicBezTo>
                    <a:pt x="13604" y="3696"/>
                    <a:pt x="13621" y="2936"/>
                    <a:pt x="13338" y="2145"/>
                  </a:cubicBezTo>
                  <a:cubicBezTo>
                    <a:pt x="13204" y="1772"/>
                    <a:pt x="12999" y="1275"/>
                    <a:pt x="12562" y="1275"/>
                  </a:cubicBezTo>
                  <a:cubicBezTo>
                    <a:pt x="12553" y="1275"/>
                    <a:pt x="12544" y="1275"/>
                    <a:pt x="12535" y="1275"/>
                  </a:cubicBezTo>
                  <a:cubicBezTo>
                    <a:pt x="12234" y="1285"/>
                    <a:pt x="12010" y="1560"/>
                    <a:pt x="11854" y="1861"/>
                  </a:cubicBezTo>
                  <a:cubicBezTo>
                    <a:pt x="11434" y="1148"/>
                    <a:pt x="10578" y="44"/>
                    <a:pt x="9272" y="3"/>
                  </a:cubicBezTo>
                  <a:cubicBezTo>
                    <a:pt x="9242" y="2"/>
                    <a:pt x="9202" y="0"/>
                    <a:pt x="91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34"/>
            <p:cNvSpPr/>
            <p:nvPr/>
          </p:nvSpPr>
          <p:spPr>
            <a:xfrm>
              <a:off x="1588150" y="2265250"/>
              <a:ext cx="228125" cy="98050"/>
            </a:xfrm>
            <a:custGeom>
              <a:rect b="b" l="l" r="r" t="t"/>
              <a:pathLst>
                <a:path extrusionOk="0" h="3922" w="9125">
                  <a:moveTo>
                    <a:pt x="4273" y="1"/>
                  </a:moveTo>
                  <a:cubicBezTo>
                    <a:pt x="2981" y="1"/>
                    <a:pt x="2081" y="499"/>
                    <a:pt x="1524" y="955"/>
                  </a:cubicBezTo>
                  <a:cubicBezTo>
                    <a:pt x="651" y="1673"/>
                    <a:pt x="69" y="2752"/>
                    <a:pt x="5" y="3771"/>
                  </a:cubicBezTo>
                  <a:cubicBezTo>
                    <a:pt x="0" y="3849"/>
                    <a:pt x="60" y="3917"/>
                    <a:pt x="139" y="3922"/>
                  </a:cubicBezTo>
                  <a:lnTo>
                    <a:pt x="149" y="3922"/>
                  </a:lnTo>
                  <a:cubicBezTo>
                    <a:pt x="223" y="3922"/>
                    <a:pt x="286" y="3863"/>
                    <a:pt x="291" y="3788"/>
                  </a:cubicBezTo>
                  <a:cubicBezTo>
                    <a:pt x="349" y="2862"/>
                    <a:pt x="904" y="1837"/>
                    <a:pt x="1706" y="1178"/>
                  </a:cubicBezTo>
                  <a:cubicBezTo>
                    <a:pt x="2223" y="752"/>
                    <a:pt x="3063" y="288"/>
                    <a:pt x="4270" y="288"/>
                  </a:cubicBezTo>
                  <a:cubicBezTo>
                    <a:pt x="4484" y="288"/>
                    <a:pt x="4710" y="303"/>
                    <a:pt x="4947" y="335"/>
                  </a:cubicBezTo>
                  <a:cubicBezTo>
                    <a:pt x="6182" y="499"/>
                    <a:pt x="7074" y="549"/>
                    <a:pt x="7702" y="549"/>
                  </a:cubicBezTo>
                  <a:cubicBezTo>
                    <a:pt x="8636" y="549"/>
                    <a:pt x="8985" y="438"/>
                    <a:pt x="9008" y="431"/>
                  </a:cubicBezTo>
                  <a:cubicBezTo>
                    <a:pt x="9084" y="405"/>
                    <a:pt x="9125" y="324"/>
                    <a:pt x="9099" y="249"/>
                  </a:cubicBezTo>
                  <a:cubicBezTo>
                    <a:pt x="9080" y="189"/>
                    <a:pt x="9024" y="151"/>
                    <a:pt x="8963" y="151"/>
                  </a:cubicBezTo>
                  <a:cubicBezTo>
                    <a:pt x="8948" y="151"/>
                    <a:pt x="8933" y="153"/>
                    <a:pt x="8919" y="158"/>
                  </a:cubicBezTo>
                  <a:cubicBezTo>
                    <a:pt x="8913" y="160"/>
                    <a:pt x="8583" y="261"/>
                    <a:pt x="7699" y="261"/>
                  </a:cubicBezTo>
                  <a:cubicBezTo>
                    <a:pt x="7086" y="261"/>
                    <a:pt x="6206" y="212"/>
                    <a:pt x="4984" y="49"/>
                  </a:cubicBezTo>
                  <a:cubicBezTo>
                    <a:pt x="4735" y="16"/>
                    <a:pt x="4498" y="1"/>
                    <a:pt x="42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34"/>
            <p:cNvSpPr/>
            <p:nvPr/>
          </p:nvSpPr>
          <p:spPr>
            <a:xfrm>
              <a:off x="1603850" y="2350400"/>
              <a:ext cx="199200" cy="66725"/>
            </a:xfrm>
            <a:custGeom>
              <a:rect b="b" l="l" r="r" t="t"/>
              <a:pathLst>
                <a:path extrusionOk="0" h="2669" w="7968">
                  <a:moveTo>
                    <a:pt x="2150" y="0"/>
                  </a:moveTo>
                  <a:cubicBezTo>
                    <a:pt x="1435" y="0"/>
                    <a:pt x="771" y="305"/>
                    <a:pt x="396" y="825"/>
                  </a:cubicBezTo>
                  <a:cubicBezTo>
                    <a:pt x="30" y="1333"/>
                    <a:pt x="0" y="1960"/>
                    <a:pt x="314" y="2589"/>
                  </a:cubicBezTo>
                  <a:cubicBezTo>
                    <a:pt x="338" y="2638"/>
                    <a:pt x="388" y="2668"/>
                    <a:pt x="442" y="2669"/>
                  </a:cubicBezTo>
                  <a:lnTo>
                    <a:pt x="444" y="2669"/>
                  </a:lnTo>
                  <a:cubicBezTo>
                    <a:pt x="550" y="2669"/>
                    <a:pt x="619" y="2556"/>
                    <a:pt x="572" y="2461"/>
                  </a:cubicBezTo>
                  <a:cubicBezTo>
                    <a:pt x="306" y="1932"/>
                    <a:pt x="327" y="1410"/>
                    <a:pt x="629" y="991"/>
                  </a:cubicBezTo>
                  <a:cubicBezTo>
                    <a:pt x="946" y="552"/>
                    <a:pt x="1536" y="287"/>
                    <a:pt x="2161" y="287"/>
                  </a:cubicBezTo>
                  <a:cubicBezTo>
                    <a:pt x="2265" y="287"/>
                    <a:pt x="2369" y="294"/>
                    <a:pt x="2474" y="309"/>
                  </a:cubicBezTo>
                  <a:cubicBezTo>
                    <a:pt x="2963" y="380"/>
                    <a:pt x="3726" y="403"/>
                    <a:pt x="4525" y="403"/>
                  </a:cubicBezTo>
                  <a:cubicBezTo>
                    <a:pt x="6060" y="403"/>
                    <a:pt x="7725" y="317"/>
                    <a:pt x="7831" y="311"/>
                  </a:cubicBezTo>
                  <a:cubicBezTo>
                    <a:pt x="7909" y="304"/>
                    <a:pt x="7968" y="238"/>
                    <a:pt x="7964" y="159"/>
                  </a:cubicBezTo>
                  <a:cubicBezTo>
                    <a:pt x="7959" y="84"/>
                    <a:pt x="7897" y="25"/>
                    <a:pt x="7822" y="25"/>
                  </a:cubicBezTo>
                  <a:cubicBezTo>
                    <a:pt x="7820" y="25"/>
                    <a:pt x="7818" y="25"/>
                    <a:pt x="7815" y="25"/>
                  </a:cubicBezTo>
                  <a:cubicBezTo>
                    <a:pt x="7790" y="27"/>
                    <a:pt x="6070" y="116"/>
                    <a:pt x="4508" y="116"/>
                  </a:cubicBezTo>
                  <a:cubicBezTo>
                    <a:pt x="3725" y="116"/>
                    <a:pt x="2982" y="93"/>
                    <a:pt x="2512" y="26"/>
                  </a:cubicBezTo>
                  <a:cubicBezTo>
                    <a:pt x="2391" y="9"/>
                    <a:pt x="2270" y="0"/>
                    <a:pt x="21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34"/>
            <p:cNvSpPr/>
            <p:nvPr/>
          </p:nvSpPr>
          <p:spPr>
            <a:xfrm>
              <a:off x="1651675" y="2252325"/>
              <a:ext cx="291475" cy="354275"/>
            </a:xfrm>
            <a:custGeom>
              <a:rect b="b" l="l" r="r" t="t"/>
              <a:pathLst>
                <a:path extrusionOk="0" h="14171" w="11659">
                  <a:moveTo>
                    <a:pt x="8654" y="1"/>
                  </a:moveTo>
                  <a:lnTo>
                    <a:pt x="5666" y="1463"/>
                  </a:lnTo>
                  <a:cubicBezTo>
                    <a:pt x="5666" y="1463"/>
                    <a:pt x="6447" y="4082"/>
                    <a:pt x="6471" y="4613"/>
                  </a:cubicBezTo>
                  <a:cubicBezTo>
                    <a:pt x="6494" y="5142"/>
                    <a:pt x="4386" y="5502"/>
                    <a:pt x="4386" y="5502"/>
                  </a:cubicBezTo>
                  <a:lnTo>
                    <a:pt x="4072" y="7375"/>
                  </a:lnTo>
                  <a:lnTo>
                    <a:pt x="3278" y="7411"/>
                  </a:lnTo>
                  <a:cubicBezTo>
                    <a:pt x="3278" y="7411"/>
                    <a:pt x="2832" y="6369"/>
                    <a:pt x="2261" y="5465"/>
                  </a:cubicBezTo>
                  <a:cubicBezTo>
                    <a:pt x="2024" y="5092"/>
                    <a:pt x="1597" y="4976"/>
                    <a:pt x="1176" y="4969"/>
                  </a:cubicBezTo>
                  <a:cubicBezTo>
                    <a:pt x="1168" y="4969"/>
                    <a:pt x="1160" y="4969"/>
                    <a:pt x="1152" y="4969"/>
                  </a:cubicBezTo>
                  <a:cubicBezTo>
                    <a:pt x="506" y="4969"/>
                    <a:pt x="0" y="5532"/>
                    <a:pt x="72" y="6178"/>
                  </a:cubicBezTo>
                  <a:cubicBezTo>
                    <a:pt x="130" y="6694"/>
                    <a:pt x="222" y="7294"/>
                    <a:pt x="368" y="7673"/>
                  </a:cubicBezTo>
                  <a:cubicBezTo>
                    <a:pt x="668" y="8456"/>
                    <a:pt x="2041" y="9457"/>
                    <a:pt x="2041" y="9457"/>
                  </a:cubicBezTo>
                  <a:lnTo>
                    <a:pt x="3231" y="12324"/>
                  </a:lnTo>
                  <a:lnTo>
                    <a:pt x="9421" y="14171"/>
                  </a:lnTo>
                  <a:lnTo>
                    <a:pt x="9944" y="14015"/>
                  </a:lnTo>
                  <a:lnTo>
                    <a:pt x="10220" y="8294"/>
                  </a:lnTo>
                  <a:lnTo>
                    <a:pt x="11659" y="7831"/>
                  </a:lnTo>
                  <a:lnTo>
                    <a:pt x="9669" y="4868"/>
                  </a:lnTo>
                  <a:cubicBezTo>
                    <a:pt x="9669" y="4868"/>
                    <a:pt x="10163" y="4049"/>
                    <a:pt x="10115" y="2989"/>
                  </a:cubicBezTo>
                  <a:cubicBezTo>
                    <a:pt x="10067" y="1929"/>
                    <a:pt x="8654" y="1"/>
                    <a:pt x="86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34"/>
            <p:cNvSpPr/>
            <p:nvPr/>
          </p:nvSpPr>
          <p:spPr>
            <a:xfrm>
              <a:off x="1645275" y="2245200"/>
              <a:ext cx="306475" cy="368600"/>
            </a:xfrm>
            <a:custGeom>
              <a:rect b="b" l="l" r="r" t="t"/>
              <a:pathLst>
                <a:path extrusionOk="0" h="14744" w="12259">
                  <a:moveTo>
                    <a:pt x="8819" y="650"/>
                  </a:moveTo>
                  <a:cubicBezTo>
                    <a:pt x="9257" y="1284"/>
                    <a:pt x="10054" y="2573"/>
                    <a:pt x="10086" y="3287"/>
                  </a:cubicBezTo>
                  <a:cubicBezTo>
                    <a:pt x="10128" y="4242"/>
                    <a:pt x="9685" y="4998"/>
                    <a:pt x="9680" y="5006"/>
                  </a:cubicBezTo>
                  <a:cubicBezTo>
                    <a:pt x="9624" y="5101"/>
                    <a:pt x="9626" y="5220"/>
                    <a:pt x="9688" y="5312"/>
                  </a:cubicBezTo>
                  <a:lnTo>
                    <a:pt x="11466" y="7961"/>
                  </a:lnTo>
                  <a:lnTo>
                    <a:pt x="10389" y="8307"/>
                  </a:lnTo>
                  <a:cubicBezTo>
                    <a:pt x="10275" y="8344"/>
                    <a:pt x="10196" y="8447"/>
                    <a:pt x="10190" y="8566"/>
                  </a:cubicBezTo>
                  <a:lnTo>
                    <a:pt x="9925" y="14084"/>
                  </a:lnTo>
                  <a:lnTo>
                    <a:pt x="9677" y="14159"/>
                  </a:lnTo>
                  <a:lnTo>
                    <a:pt x="3700" y="12375"/>
                  </a:lnTo>
                  <a:lnTo>
                    <a:pt x="2561" y="9632"/>
                  </a:lnTo>
                  <a:cubicBezTo>
                    <a:pt x="2540" y="9583"/>
                    <a:pt x="2507" y="9542"/>
                    <a:pt x="2465" y="9510"/>
                  </a:cubicBezTo>
                  <a:cubicBezTo>
                    <a:pt x="2102" y="9246"/>
                    <a:pt x="1113" y="8434"/>
                    <a:pt x="891" y="7856"/>
                  </a:cubicBezTo>
                  <a:cubicBezTo>
                    <a:pt x="779" y="7565"/>
                    <a:pt x="683" y="7073"/>
                    <a:pt x="612" y="6430"/>
                  </a:cubicBezTo>
                  <a:cubicBezTo>
                    <a:pt x="585" y="6201"/>
                    <a:pt x="659" y="5972"/>
                    <a:pt x="815" y="5803"/>
                  </a:cubicBezTo>
                  <a:cubicBezTo>
                    <a:pt x="968" y="5635"/>
                    <a:pt x="1182" y="5540"/>
                    <a:pt x="1408" y="5540"/>
                  </a:cubicBezTo>
                  <a:cubicBezTo>
                    <a:pt x="1414" y="5540"/>
                    <a:pt x="1419" y="5540"/>
                    <a:pt x="1425" y="5540"/>
                  </a:cubicBezTo>
                  <a:cubicBezTo>
                    <a:pt x="1842" y="5547"/>
                    <a:pt x="2128" y="5668"/>
                    <a:pt x="2275" y="5902"/>
                  </a:cubicBezTo>
                  <a:cubicBezTo>
                    <a:pt x="2826" y="6774"/>
                    <a:pt x="3266" y="7797"/>
                    <a:pt x="3270" y="7807"/>
                  </a:cubicBezTo>
                  <a:cubicBezTo>
                    <a:pt x="3313" y="7909"/>
                    <a:pt x="3410" y="7983"/>
                    <a:pt x="3518" y="7983"/>
                  </a:cubicBezTo>
                  <a:cubicBezTo>
                    <a:pt x="3528" y="7983"/>
                    <a:pt x="3537" y="7983"/>
                    <a:pt x="3546" y="7981"/>
                  </a:cubicBezTo>
                  <a:lnTo>
                    <a:pt x="4341" y="7946"/>
                  </a:lnTo>
                  <a:cubicBezTo>
                    <a:pt x="4475" y="7939"/>
                    <a:pt x="4588" y="7841"/>
                    <a:pt x="4610" y="7707"/>
                  </a:cubicBezTo>
                  <a:lnTo>
                    <a:pt x="4891" y="6034"/>
                  </a:lnTo>
                  <a:cubicBezTo>
                    <a:pt x="5919" y="5841"/>
                    <a:pt x="7040" y="5491"/>
                    <a:pt x="7013" y="4884"/>
                  </a:cubicBezTo>
                  <a:cubicBezTo>
                    <a:pt x="6991" y="4414"/>
                    <a:pt x="6464" y="2580"/>
                    <a:pt x="6265" y="1898"/>
                  </a:cubicBezTo>
                  <a:lnTo>
                    <a:pt x="8819" y="650"/>
                  </a:lnTo>
                  <a:close/>
                  <a:moveTo>
                    <a:pt x="8909" y="1"/>
                  </a:moveTo>
                  <a:cubicBezTo>
                    <a:pt x="8867" y="1"/>
                    <a:pt x="8824" y="10"/>
                    <a:pt x="8784" y="29"/>
                  </a:cubicBezTo>
                  <a:lnTo>
                    <a:pt x="5795" y="1492"/>
                  </a:lnTo>
                  <a:cubicBezTo>
                    <a:pt x="5670" y="1553"/>
                    <a:pt x="5607" y="1697"/>
                    <a:pt x="5648" y="1830"/>
                  </a:cubicBezTo>
                  <a:cubicBezTo>
                    <a:pt x="5958" y="2869"/>
                    <a:pt x="6425" y="4548"/>
                    <a:pt x="6447" y="4879"/>
                  </a:cubicBezTo>
                  <a:cubicBezTo>
                    <a:pt x="6352" y="5058"/>
                    <a:pt x="5470" y="5357"/>
                    <a:pt x="4593" y="5507"/>
                  </a:cubicBezTo>
                  <a:cubicBezTo>
                    <a:pt x="4474" y="5527"/>
                    <a:pt x="4381" y="5621"/>
                    <a:pt x="4360" y="5741"/>
                  </a:cubicBezTo>
                  <a:lnTo>
                    <a:pt x="4085" y="7386"/>
                  </a:lnTo>
                  <a:lnTo>
                    <a:pt x="3716" y="7401"/>
                  </a:lnTo>
                  <a:cubicBezTo>
                    <a:pt x="3560" y="7059"/>
                    <a:pt x="3199" y="6294"/>
                    <a:pt x="2758" y="5596"/>
                  </a:cubicBezTo>
                  <a:cubicBezTo>
                    <a:pt x="2581" y="5317"/>
                    <a:pt x="2210" y="4981"/>
                    <a:pt x="1437" y="4969"/>
                  </a:cubicBezTo>
                  <a:cubicBezTo>
                    <a:pt x="1045" y="4975"/>
                    <a:pt x="659" y="5125"/>
                    <a:pt x="392" y="5417"/>
                  </a:cubicBezTo>
                  <a:cubicBezTo>
                    <a:pt x="127" y="5709"/>
                    <a:pt x="0" y="6101"/>
                    <a:pt x="44" y="6494"/>
                  </a:cubicBezTo>
                  <a:cubicBezTo>
                    <a:pt x="121" y="7193"/>
                    <a:pt x="226" y="7721"/>
                    <a:pt x="357" y="8061"/>
                  </a:cubicBezTo>
                  <a:cubicBezTo>
                    <a:pt x="650" y="8825"/>
                    <a:pt x="1757" y="9695"/>
                    <a:pt x="2064" y="9926"/>
                  </a:cubicBezTo>
                  <a:lnTo>
                    <a:pt x="3223" y="12719"/>
                  </a:lnTo>
                  <a:cubicBezTo>
                    <a:pt x="3257" y="12799"/>
                    <a:pt x="3323" y="12859"/>
                    <a:pt x="3405" y="12884"/>
                  </a:cubicBezTo>
                  <a:lnTo>
                    <a:pt x="9595" y="14732"/>
                  </a:lnTo>
                  <a:cubicBezTo>
                    <a:pt x="9621" y="14739"/>
                    <a:pt x="9649" y="14743"/>
                    <a:pt x="9677" y="14743"/>
                  </a:cubicBezTo>
                  <a:cubicBezTo>
                    <a:pt x="9704" y="14743"/>
                    <a:pt x="9731" y="14741"/>
                    <a:pt x="9758" y="14733"/>
                  </a:cubicBezTo>
                  <a:lnTo>
                    <a:pt x="10282" y="14576"/>
                  </a:lnTo>
                  <a:cubicBezTo>
                    <a:pt x="10398" y="14542"/>
                    <a:pt x="10480" y="14437"/>
                    <a:pt x="10486" y="14316"/>
                  </a:cubicBezTo>
                  <a:lnTo>
                    <a:pt x="10751" y="8793"/>
                  </a:lnTo>
                  <a:lnTo>
                    <a:pt x="12002" y="8392"/>
                  </a:lnTo>
                  <a:cubicBezTo>
                    <a:pt x="12184" y="8333"/>
                    <a:pt x="12258" y="8116"/>
                    <a:pt x="12152" y="7958"/>
                  </a:cubicBezTo>
                  <a:lnTo>
                    <a:pt x="10257" y="5136"/>
                  </a:lnTo>
                  <a:cubicBezTo>
                    <a:pt x="10408" y="4828"/>
                    <a:pt x="10696" y="4121"/>
                    <a:pt x="10656" y="3261"/>
                  </a:cubicBezTo>
                  <a:cubicBezTo>
                    <a:pt x="10607" y="2129"/>
                    <a:pt x="9201" y="199"/>
                    <a:pt x="9140" y="118"/>
                  </a:cubicBezTo>
                  <a:cubicBezTo>
                    <a:pt x="9085" y="42"/>
                    <a:pt x="8998" y="1"/>
                    <a:pt x="89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34"/>
            <p:cNvSpPr/>
            <p:nvPr/>
          </p:nvSpPr>
          <p:spPr>
            <a:xfrm>
              <a:off x="1651675" y="2276200"/>
              <a:ext cx="207225" cy="315875"/>
            </a:xfrm>
            <a:custGeom>
              <a:rect b="b" l="l" r="r" t="t"/>
              <a:pathLst>
                <a:path extrusionOk="0" h="12635" w="8289">
                  <a:moveTo>
                    <a:pt x="6704" y="0"/>
                  </a:moveTo>
                  <a:lnTo>
                    <a:pt x="5666" y="508"/>
                  </a:lnTo>
                  <a:cubicBezTo>
                    <a:pt x="5666" y="508"/>
                    <a:pt x="6447" y="3127"/>
                    <a:pt x="6471" y="3658"/>
                  </a:cubicBezTo>
                  <a:cubicBezTo>
                    <a:pt x="6494" y="4187"/>
                    <a:pt x="4386" y="4547"/>
                    <a:pt x="4386" y="4547"/>
                  </a:cubicBezTo>
                  <a:lnTo>
                    <a:pt x="4072" y="6420"/>
                  </a:lnTo>
                  <a:lnTo>
                    <a:pt x="3278" y="6456"/>
                  </a:lnTo>
                  <a:cubicBezTo>
                    <a:pt x="3278" y="6456"/>
                    <a:pt x="2832" y="5414"/>
                    <a:pt x="2261" y="4510"/>
                  </a:cubicBezTo>
                  <a:cubicBezTo>
                    <a:pt x="2024" y="4137"/>
                    <a:pt x="1597" y="4021"/>
                    <a:pt x="1176" y="4014"/>
                  </a:cubicBezTo>
                  <a:cubicBezTo>
                    <a:pt x="1168" y="4014"/>
                    <a:pt x="1160" y="4014"/>
                    <a:pt x="1152" y="4014"/>
                  </a:cubicBezTo>
                  <a:cubicBezTo>
                    <a:pt x="506" y="4014"/>
                    <a:pt x="0" y="4577"/>
                    <a:pt x="72" y="5223"/>
                  </a:cubicBezTo>
                  <a:cubicBezTo>
                    <a:pt x="130" y="5739"/>
                    <a:pt x="222" y="6339"/>
                    <a:pt x="368" y="6718"/>
                  </a:cubicBezTo>
                  <a:cubicBezTo>
                    <a:pt x="668" y="7501"/>
                    <a:pt x="2041" y="8502"/>
                    <a:pt x="2041" y="8502"/>
                  </a:cubicBezTo>
                  <a:lnTo>
                    <a:pt x="3231" y="11369"/>
                  </a:lnTo>
                  <a:lnTo>
                    <a:pt x="7468" y="12634"/>
                  </a:lnTo>
                  <a:cubicBezTo>
                    <a:pt x="7218" y="11190"/>
                    <a:pt x="6784" y="8842"/>
                    <a:pt x="6458" y="8028"/>
                  </a:cubicBezTo>
                  <a:cubicBezTo>
                    <a:pt x="5975" y="6821"/>
                    <a:pt x="7545" y="4649"/>
                    <a:pt x="8028" y="3201"/>
                  </a:cubicBezTo>
                  <a:cubicBezTo>
                    <a:pt x="8288" y="2417"/>
                    <a:pt x="7491" y="1073"/>
                    <a:pt x="6704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34"/>
            <p:cNvSpPr/>
            <p:nvPr/>
          </p:nvSpPr>
          <p:spPr>
            <a:xfrm>
              <a:off x="1651675" y="2276200"/>
              <a:ext cx="207225" cy="315875"/>
            </a:xfrm>
            <a:custGeom>
              <a:rect b="b" l="l" r="r" t="t"/>
              <a:pathLst>
                <a:path extrusionOk="0" h="12635" w="8289">
                  <a:moveTo>
                    <a:pt x="6704" y="0"/>
                  </a:moveTo>
                  <a:lnTo>
                    <a:pt x="5666" y="508"/>
                  </a:lnTo>
                  <a:cubicBezTo>
                    <a:pt x="5666" y="508"/>
                    <a:pt x="6447" y="3127"/>
                    <a:pt x="6471" y="3658"/>
                  </a:cubicBezTo>
                  <a:cubicBezTo>
                    <a:pt x="6494" y="4187"/>
                    <a:pt x="4386" y="4547"/>
                    <a:pt x="4386" y="4547"/>
                  </a:cubicBezTo>
                  <a:lnTo>
                    <a:pt x="4072" y="6420"/>
                  </a:lnTo>
                  <a:lnTo>
                    <a:pt x="3278" y="6456"/>
                  </a:lnTo>
                  <a:cubicBezTo>
                    <a:pt x="3278" y="6456"/>
                    <a:pt x="2832" y="5414"/>
                    <a:pt x="2261" y="4510"/>
                  </a:cubicBezTo>
                  <a:cubicBezTo>
                    <a:pt x="2024" y="4137"/>
                    <a:pt x="1597" y="4021"/>
                    <a:pt x="1176" y="4014"/>
                  </a:cubicBezTo>
                  <a:cubicBezTo>
                    <a:pt x="1168" y="4014"/>
                    <a:pt x="1160" y="4014"/>
                    <a:pt x="1152" y="4014"/>
                  </a:cubicBezTo>
                  <a:cubicBezTo>
                    <a:pt x="506" y="4014"/>
                    <a:pt x="0" y="4577"/>
                    <a:pt x="72" y="5223"/>
                  </a:cubicBezTo>
                  <a:cubicBezTo>
                    <a:pt x="130" y="5739"/>
                    <a:pt x="222" y="6339"/>
                    <a:pt x="368" y="6718"/>
                  </a:cubicBezTo>
                  <a:cubicBezTo>
                    <a:pt x="668" y="7501"/>
                    <a:pt x="2041" y="8502"/>
                    <a:pt x="2041" y="8502"/>
                  </a:cubicBezTo>
                  <a:lnTo>
                    <a:pt x="3231" y="11369"/>
                  </a:lnTo>
                  <a:lnTo>
                    <a:pt x="7468" y="12634"/>
                  </a:lnTo>
                  <a:cubicBezTo>
                    <a:pt x="7218" y="11190"/>
                    <a:pt x="6784" y="8842"/>
                    <a:pt x="6458" y="8028"/>
                  </a:cubicBezTo>
                  <a:cubicBezTo>
                    <a:pt x="5975" y="6821"/>
                    <a:pt x="7545" y="4649"/>
                    <a:pt x="8028" y="3201"/>
                  </a:cubicBezTo>
                  <a:cubicBezTo>
                    <a:pt x="8288" y="2417"/>
                    <a:pt x="7491" y="1073"/>
                    <a:pt x="6704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34"/>
            <p:cNvSpPr/>
            <p:nvPr/>
          </p:nvSpPr>
          <p:spPr>
            <a:xfrm>
              <a:off x="1856600" y="2365175"/>
              <a:ext cx="15250" cy="41925"/>
            </a:xfrm>
            <a:custGeom>
              <a:rect b="b" l="l" r="r" t="t"/>
              <a:pathLst>
                <a:path extrusionOk="0" h="1677" w="610">
                  <a:moveTo>
                    <a:pt x="304" y="0"/>
                  </a:moveTo>
                  <a:cubicBezTo>
                    <a:pt x="136" y="0"/>
                    <a:pt x="0" y="376"/>
                    <a:pt x="0" y="839"/>
                  </a:cubicBezTo>
                  <a:cubicBezTo>
                    <a:pt x="0" y="1301"/>
                    <a:pt x="136" y="1677"/>
                    <a:pt x="304" y="1677"/>
                  </a:cubicBezTo>
                  <a:cubicBezTo>
                    <a:pt x="472" y="1677"/>
                    <a:pt x="609" y="1301"/>
                    <a:pt x="609" y="839"/>
                  </a:cubicBezTo>
                  <a:cubicBezTo>
                    <a:pt x="609" y="375"/>
                    <a:pt x="472" y="0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34"/>
            <p:cNvSpPr/>
            <p:nvPr/>
          </p:nvSpPr>
          <p:spPr>
            <a:xfrm>
              <a:off x="1832850" y="2314700"/>
              <a:ext cx="55550" cy="39000"/>
            </a:xfrm>
            <a:custGeom>
              <a:rect b="b" l="l" r="r" t="t"/>
              <a:pathLst>
                <a:path extrusionOk="0" h="1560" w="2222">
                  <a:moveTo>
                    <a:pt x="1441" y="0"/>
                  </a:moveTo>
                  <a:cubicBezTo>
                    <a:pt x="1001" y="0"/>
                    <a:pt x="569" y="366"/>
                    <a:pt x="114" y="1126"/>
                  </a:cubicBezTo>
                  <a:cubicBezTo>
                    <a:pt x="1" y="1317"/>
                    <a:pt x="137" y="1558"/>
                    <a:pt x="358" y="1559"/>
                  </a:cubicBezTo>
                  <a:cubicBezTo>
                    <a:pt x="458" y="1559"/>
                    <a:pt x="552" y="1507"/>
                    <a:pt x="604" y="1421"/>
                  </a:cubicBezTo>
                  <a:cubicBezTo>
                    <a:pt x="1067" y="649"/>
                    <a:pt x="1334" y="572"/>
                    <a:pt x="1434" y="572"/>
                  </a:cubicBezTo>
                  <a:cubicBezTo>
                    <a:pt x="1436" y="572"/>
                    <a:pt x="1439" y="572"/>
                    <a:pt x="1441" y="572"/>
                  </a:cubicBezTo>
                  <a:cubicBezTo>
                    <a:pt x="1555" y="576"/>
                    <a:pt x="1635" y="715"/>
                    <a:pt x="1640" y="722"/>
                  </a:cubicBezTo>
                  <a:cubicBezTo>
                    <a:pt x="1690" y="822"/>
                    <a:pt x="1790" y="879"/>
                    <a:pt x="1895" y="879"/>
                  </a:cubicBezTo>
                  <a:cubicBezTo>
                    <a:pt x="1939" y="879"/>
                    <a:pt x="1983" y="869"/>
                    <a:pt x="2024" y="848"/>
                  </a:cubicBezTo>
                  <a:cubicBezTo>
                    <a:pt x="2165" y="776"/>
                    <a:pt x="2222" y="604"/>
                    <a:pt x="2150" y="464"/>
                  </a:cubicBezTo>
                  <a:cubicBezTo>
                    <a:pt x="2068" y="298"/>
                    <a:pt x="1831" y="15"/>
                    <a:pt x="1466" y="1"/>
                  </a:cubicBezTo>
                  <a:cubicBezTo>
                    <a:pt x="1457" y="1"/>
                    <a:pt x="1449" y="0"/>
                    <a:pt x="14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34"/>
            <p:cNvSpPr/>
            <p:nvPr/>
          </p:nvSpPr>
          <p:spPr>
            <a:xfrm>
              <a:off x="1858875" y="2491475"/>
              <a:ext cx="19225" cy="27725"/>
            </a:xfrm>
            <a:custGeom>
              <a:rect b="b" l="l" r="r" t="t"/>
              <a:pathLst>
                <a:path extrusionOk="0" h="1109" w="769">
                  <a:moveTo>
                    <a:pt x="384" y="0"/>
                  </a:moveTo>
                  <a:cubicBezTo>
                    <a:pt x="171" y="0"/>
                    <a:pt x="0" y="249"/>
                    <a:pt x="0" y="554"/>
                  </a:cubicBezTo>
                  <a:cubicBezTo>
                    <a:pt x="0" y="860"/>
                    <a:pt x="172" y="1109"/>
                    <a:pt x="384" y="1109"/>
                  </a:cubicBezTo>
                  <a:cubicBezTo>
                    <a:pt x="596" y="1109"/>
                    <a:pt x="768" y="860"/>
                    <a:pt x="768" y="554"/>
                  </a:cubicBezTo>
                  <a:cubicBezTo>
                    <a:pt x="768" y="248"/>
                    <a:pt x="596" y="0"/>
                    <a:pt x="3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34"/>
            <p:cNvSpPr/>
            <p:nvPr/>
          </p:nvSpPr>
          <p:spPr>
            <a:xfrm>
              <a:off x="1599200" y="2539775"/>
              <a:ext cx="112925" cy="215200"/>
            </a:xfrm>
            <a:custGeom>
              <a:rect b="b" l="l" r="r" t="t"/>
              <a:pathLst>
                <a:path extrusionOk="0" h="8608" w="4517">
                  <a:moveTo>
                    <a:pt x="1752" y="1"/>
                  </a:moveTo>
                  <a:lnTo>
                    <a:pt x="0" y="1131"/>
                  </a:lnTo>
                  <a:lnTo>
                    <a:pt x="785" y="8608"/>
                  </a:lnTo>
                  <a:lnTo>
                    <a:pt x="4517" y="4685"/>
                  </a:lnTo>
                  <a:lnTo>
                    <a:pt x="1752" y="1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34"/>
            <p:cNvSpPr/>
            <p:nvPr/>
          </p:nvSpPr>
          <p:spPr>
            <a:xfrm>
              <a:off x="1591800" y="2532625"/>
              <a:ext cx="128100" cy="229500"/>
            </a:xfrm>
            <a:custGeom>
              <a:rect b="b" l="l" r="r" t="t"/>
              <a:pathLst>
                <a:path extrusionOk="0" h="9180" w="5124">
                  <a:moveTo>
                    <a:pt x="1953" y="688"/>
                  </a:moveTo>
                  <a:lnTo>
                    <a:pt x="4455" y="4931"/>
                  </a:lnTo>
                  <a:lnTo>
                    <a:pt x="1301" y="8247"/>
                  </a:lnTo>
                  <a:lnTo>
                    <a:pt x="599" y="1562"/>
                  </a:lnTo>
                  <a:lnTo>
                    <a:pt x="1953" y="688"/>
                  </a:lnTo>
                  <a:close/>
                  <a:moveTo>
                    <a:pt x="2047" y="0"/>
                  </a:moveTo>
                  <a:cubicBezTo>
                    <a:pt x="1993" y="0"/>
                    <a:pt x="1939" y="16"/>
                    <a:pt x="1893" y="46"/>
                  </a:cubicBezTo>
                  <a:lnTo>
                    <a:pt x="141" y="1176"/>
                  </a:lnTo>
                  <a:cubicBezTo>
                    <a:pt x="50" y="1234"/>
                    <a:pt x="0" y="1339"/>
                    <a:pt x="12" y="1447"/>
                  </a:cubicBezTo>
                  <a:lnTo>
                    <a:pt x="796" y="8923"/>
                  </a:lnTo>
                  <a:cubicBezTo>
                    <a:pt x="809" y="9035"/>
                    <a:pt x="883" y="9128"/>
                    <a:pt x="988" y="9164"/>
                  </a:cubicBezTo>
                  <a:cubicBezTo>
                    <a:pt x="1019" y="9175"/>
                    <a:pt x="1050" y="9180"/>
                    <a:pt x="1082" y="9180"/>
                  </a:cubicBezTo>
                  <a:cubicBezTo>
                    <a:pt x="1160" y="9180"/>
                    <a:pt x="1234" y="9148"/>
                    <a:pt x="1288" y="9091"/>
                  </a:cubicBezTo>
                  <a:lnTo>
                    <a:pt x="5019" y="5168"/>
                  </a:lnTo>
                  <a:cubicBezTo>
                    <a:pt x="5107" y="5075"/>
                    <a:pt x="5124" y="4935"/>
                    <a:pt x="5059" y="4825"/>
                  </a:cubicBezTo>
                  <a:lnTo>
                    <a:pt x="2294" y="141"/>
                  </a:lnTo>
                  <a:cubicBezTo>
                    <a:pt x="2256" y="74"/>
                    <a:pt x="2190" y="27"/>
                    <a:pt x="2115" y="9"/>
                  </a:cubicBezTo>
                  <a:cubicBezTo>
                    <a:pt x="2093" y="3"/>
                    <a:pt x="2070" y="0"/>
                    <a:pt x="20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34"/>
            <p:cNvSpPr/>
            <p:nvPr/>
          </p:nvSpPr>
          <p:spPr>
            <a:xfrm>
              <a:off x="1599200" y="2539775"/>
              <a:ext cx="112925" cy="215200"/>
            </a:xfrm>
            <a:custGeom>
              <a:rect b="b" l="l" r="r" t="t"/>
              <a:pathLst>
                <a:path extrusionOk="0" h="8608" w="4517">
                  <a:moveTo>
                    <a:pt x="1752" y="1"/>
                  </a:moveTo>
                  <a:lnTo>
                    <a:pt x="0" y="1131"/>
                  </a:lnTo>
                  <a:lnTo>
                    <a:pt x="785" y="8608"/>
                  </a:lnTo>
                  <a:lnTo>
                    <a:pt x="4517" y="4685"/>
                  </a:lnTo>
                  <a:lnTo>
                    <a:pt x="1752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34"/>
            <p:cNvSpPr/>
            <p:nvPr/>
          </p:nvSpPr>
          <p:spPr>
            <a:xfrm>
              <a:off x="1181700" y="3457400"/>
              <a:ext cx="881575" cy="1568625"/>
            </a:xfrm>
            <a:custGeom>
              <a:rect b="b" l="l" r="r" t="t"/>
              <a:pathLst>
                <a:path extrusionOk="0" h="62745" w="35263">
                  <a:moveTo>
                    <a:pt x="1389" y="0"/>
                  </a:moveTo>
                  <a:cubicBezTo>
                    <a:pt x="0" y="5352"/>
                    <a:pt x="283" y="7142"/>
                    <a:pt x="3346" y="11918"/>
                  </a:cubicBezTo>
                  <a:cubicBezTo>
                    <a:pt x="9690" y="21806"/>
                    <a:pt x="26222" y="32054"/>
                    <a:pt x="26222" y="32054"/>
                  </a:cubicBezTo>
                  <a:cubicBezTo>
                    <a:pt x="26222" y="32054"/>
                    <a:pt x="24310" y="39396"/>
                    <a:pt x="24791" y="45547"/>
                  </a:cubicBezTo>
                  <a:cubicBezTo>
                    <a:pt x="25268" y="51630"/>
                    <a:pt x="24743" y="62640"/>
                    <a:pt x="24743" y="62640"/>
                  </a:cubicBezTo>
                  <a:lnTo>
                    <a:pt x="29224" y="62745"/>
                  </a:lnTo>
                  <a:cubicBezTo>
                    <a:pt x="29224" y="62745"/>
                    <a:pt x="34705" y="32960"/>
                    <a:pt x="34985" y="32333"/>
                  </a:cubicBezTo>
                  <a:cubicBezTo>
                    <a:pt x="35263" y="31706"/>
                    <a:pt x="34395" y="29444"/>
                    <a:pt x="30814" y="24849"/>
                  </a:cubicBezTo>
                  <a:cubicBezTo>
                    <a:pt x="27234" y="20253"/>
                    <a:pt x="14217" y="4716"/>
                    <a:pt x="14217" y="4716"/>
                  </a:cubicBezTo>
                  <a:lnTo>
                    <a:pt x="1389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34"/>
            <p:cNvSpPr/>
            <p:nvPr/>
          </p:nvSpPr>
          <p:spPr>
            <a:xfrm>
              <a:off x="1174075" y="3450225"/>
              <a:ext cx="899525" cy="1582950"/>
            </a:xfrm>
            <a:custGeom>
              <a:rect b="b" l="l" r="r" t="t"/>
              <a:pathLst>
                <a:path extrusionOk="0" h="63318" w="35981">
                  <a:moveTo>
                    <a:pt x="1694" y="1"/>
                  </a:moveTo>
                  <a:cubicBezTo>
                    <a:pt x="1567" y="1"/>
                    <a:pt x="1452" y="86"/>
                    <a:pt x="1419" y="214"/>
                  </a:cubicBezTo>
                  <a:cubicBezTo>
                    <a:pt x="0" y="5686"/>
                    <a:pt x="297" y="7501"/>
                    <a:pt x="3412" y="12357"/>
                  </a:cubicBezTo>
                  <a:cubicBezTo>
                    <a:pt x="9363" y="21637"/>
                    <a:pt x="24395" y="31329"/>
                    <a:pt x="26201" y="32473"/>
                  </a:cubicBezTo>
                  <a:cubicBezTo>
                    <a:pt x="25899" y="33707"/>
                    <a:pt x="24377" y="40297"/>
                    <a:pt x="24811" y="45856"/>
                  </a:cubicBezTo>
                  <a:cubicBezTo>
                    <a:pt x="25280" y="51851"/>
                    <a:pt x="24768" y="62804"/>
                    <a:pt x="24763" y="62914"/>
                  </a:cubicBezTo>
                  <a:cubicBezTo>
                    <a:pt x="24755" y="63074"/>
                    <a:pt x="24881" y="63209"/>
                    <a:pt x="25042" y="63214"/>
                  </a:cubicBezTo>
                  <a:lnTo>
                    <a:pt x="29522" y="63318"/>
                  </a:lnTo>
                  <a:lnTo>
                    <a:pt x="29529" y="63318"/>
                  </a:lnTo>
                  <a:cubicBezTo>
                    <a:pt x="29667" y="63318"/>
                    <a:pt x="29786" y="63219"/>
                    <a:pt x="29811" y="63082"/>
                  </a:cubicBezTo>
                  <a:cubicBezTo>
                    <a:pt x="31319" y="54886"/>
                    <a:pt x="35292" y="33457"/>
                    <a:pt x="35552" y="32735"/>
                  </a:cubicBezTo>
                  <a:cubicBezTo>
                    <a:pt x="35980" y="31774"/>
                    <a:pt x="34446" y="28939"/>
                    <a:pt x="31346" y="24959"/>
                  </a:cubicBezTo>
                  <a:cubicBezTo>
                    <a:pt x="27803" y="20412"/>
                    <a:pt x="14872" y="4973"/>
                    <a:pt x="14741" y="4818"/>
                  </a:cubicBezTo>
                  <a:cubicBezTo>
                    <a:pt x="14684" y="4750"/>
                    <a:pt x="14603" y="4716"/>
                    <a:pt x="14521" y="4716"/>
                  </a:cubicBezTo>
                  <a:cubicBezTo>
                    <a:pt x="14456" y="4716"/>
                    <a:pt x="14391" y="4738"/>
                    <a:pt x="14337" y="4783"/>
                  </a:cubicBezTo>
                  <a:cubicBezTo>
                    <a:pt x="14217" y="4884"/>
                    <a:pt x="14201" y="5065"/>
                    <a:pt x="14302" y="5187"/>
                  </a:cubicBezTo>
                  <a:cubicBezTo>
                    <a:pt x="14433" y="5342"/>
                    <a:pt x="27358" y="20772"/>
                    <a:pt x="30894" y="25311"/>
                  </a:cubicBezTo>
                  <a:cubicBezTo>
                    <a:pt x="34587" y="30052"/>
                    <a:pt x="35214" y="32089"/>
                    <a:pt x="35029" y="32505"/>
                  </a:cubicBezTo>
                  <a:cubicBezTo>
                    <a:pt x="34750" y="33129"/>
                    <a:pt x="30030" y="58741"/>
                    <a:pt x="29293" y="62740"/>
                  </a:cubicBezTo>
                  <a:lnTo>
                    <a:pt x="25348" y="62647"/>
                  </a:lnTo>
                  <a:cubicBezTo>
                    <a:pt x="25427" y="60856"/>
                    <a:pt x="25812" y="51289"/>
                    <a:pt x="25383" y="45811"/>
                  </a:cubicBezTo>
                  <a:cubicBezTo>
                    <a:pt x="24911" y="39779"/>
                    <a:pt x="26788" y="32485"/>
                    <a:pt x="26806" y="32412"/>
                  </a:cubicBezTo>
                  <a:cubicBezTo>
                    <a:pt x="26838" y="32292"/>
                    <a:pt x="26786" y="32164"/>
                    <a:pt x="26680" y="32097"/>
                  </a:cubicBezTo>
                  <a:cubicBezTo>
                    <a:pt x="26515" y="31996"/>
                    <a:pt x="10130" y="21770"/>
                    <a:pt x="3895" y="12049"/>
                  </a:cubicBezTo>
                  <a:cubicBezTo>
                    <a:pt x="893" y="7372"/>
                    <a:pt x="606" y="5624"/>
                    <a:pt x="1972" y="359"/>
                  </a:cubicBezTo>
                  <a:cubicBezTo>
                    <a:pt x="2012" y="206"/>
                    <a:pt x="1920" y="50"/>
                    <a:pt x="1767" y="10"/>
                  </a:cubicBezTo>
                  <a:cubicBezTo>
                    <a:pt x="1743" y="4"/>
                    <a:pt x="1718" y="1"/>
                    <a:pt x="1694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34"/>
            <p:cNvSpPr/>
            <p:nvPr/>
          </p:nvSpPr>
          <p:spPr>
            <a:xfrm>
              <a:off x="1839450" y="4868850"/>
              <a:ext cx="12200" cy="89675"/>
            </a:xfrm>
            <a:custGeom>
              <a:rect b="b" l="l" r="r" t="t"/>
              <a:pathLst>
                <a:path extrusionOk="0" h="3587" w="488">
                  <a:moveTo>
                    <a:pt x="349" y="1"/>
                  </a:moveTo>
                  <a:cubicBezTo>
                    <a:pt x="267" y="4"/>
                    <a:pt x="203" y="57"/>
                    <a:pt x="198" y="135"/>
                  </a:cubicBezTo>
                  <a:cubicBezTo>
                    <a:pt x="83" y="2140"/>
                    <a:pt x="6" y="3435"/>
                    <a:pt x="6" y="3435"/>
                  </a:cubicBezTo>
                  <a:cubicBezTo>
                    <a:pt x="1" y="3515"/>
                    <a:pt x="61" y="3583"/>
                    <a:pt x="141" y="3586"/>
                  </a:cubicBezTo>
                  <a:lnTo>
                    <a:pt x="148" y="3586"/>
                  </a:lnTo>
                  <a:cubicBezTo>
                    <a:pt x="149" y="3586"/>
                    <a:pt x="150" y="3586"/>
                    <a:pt x="151" y="3586"/>
                  </a:cubicBezTo>
                  <a:cubicBezTo>
                    <a:pt x="226" y="3586"/>
                    <a:pt x="288" y="3528"/>
                    <a:pt x="293" y="3452"/>
                  </a:cubicBezTo>
                  <a:cubicBezTo>
                    <a:pt x="293" y="3452"/>
                    <a:pt x="370" y="2156"/>
                    <a:pt x="484" y="152"/>
                  </a:cubicBezTo>
                  <a:cubicBezTo>
                    <a:pt x="488" y="74"/>
                    <a:pt x="428" y="6"/>
                    <a:pt x="3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34"/>
            <p:cNvSpPr/>
            <p:nvPr/>
          </p:nvSpPr>
          <p:spPr>
            <a:xfrm>
              <a:off x="1388525" y="3764925"/>
              <a:ext cx="536475" cy="1024075"/>
            </a:xfrm>
            <a:custGeom>
              <a:rect b="b" l="l" r="r" t="t"/>
              <a:pathLst>
                <a:path extrusionOk="0" h="40963" w="21459">
                  <a:moveTo>
                    <a:pt x="162" y="0"/>
                  </a:moveTo>
                  <a:cubicBezTo>
                    <a:pt x="132" y="0"/>
                    <a:pt x="101" y="10"/>
                    <a:pt x="75" y="30"/>
                  </a:cubicBezTo>
                  <a:cubicBezTo>
                    <a:pt x="13" y="79"/>
                    <a:pt x="1" y="169"/>
                    <a:pt x="50" y="232"/>
                  </a:cubicBezTo>
                  <a:cubicBezTo>
                    <a:pt x="2080" y="2849"/>
                    <a:pt x="4002" y="4997"/>
                    <a:pt x="5762" y="6616"/>
                  </a:cubicBezTo>
                  <a:cubicBezTo>
                    <a:pt x="7496" y="8211"/>
                    <a:pt x="9961" y="10347"/>
                    <a:pt x="12346" y="12413"/>
                  </a:cubicBezTo>
                  <a:cubicBezTo>
                    <a:pt x="16041" y="15613"/>
                    <a:pt x="20606" y="19568"/>
                    <a:pt x="20988" y="20340"/>
                  </a:cubicBezTo>
                  <a:cubicBezTo>
                    <a:pt x="20281" y="20363"/>
                    <a:pt x="19601" y="20713"/>
                    <a:pt x="19241" y="21244"/>
                  </a:cubicBezTo>
                  <a:cubicBezTo>
                    <a:pt x="18958" y="21663"/>
                    <a:pt x="18900" y="22140"/>
                    <a:pt x="19080" y="22589"/>
                  </a:cubicBezTo>
                  <a:cubicBezTo>
                    <a:pt x="19272" y="23071"/>
                    <a:pt x="19035" y="29712"/>
                    <a:pt x="18429" y="40811"/>
                  </a:cubicBezTo>
                  <a:cubicBezTo>
                    <a:pt x="18425" y="40891"/>
                    <a:pt x="18485" y="40958"/>
                    <a:pt x="18563" y="40963"/>
                  </a:cubicBezTo>
                  <a:lnTo>
                    <a:pt x="18571" y="40963"/>
                  </a:lnTo>
                  <a:cubicBezTo>
                    <a:pt x="18648" y="40963"/>
                    <a:pt x="18711" y="40902"/>
                    <a:pt x="18715" y="40827"/>
                  </a:cubicBezTo>
                  <a:cubicBezTo>
                    <a:pt x="19350" y="29195"/>
                    <a:pt x="19563" y="23023"/>
                    <a:pt x="19346" y="22482"/>
                  </a:cubicBezTo>
                  <a:cubicBezTo>
                    <a:pt x="19203" y="22125"/>
                    <a:pt x="19250" y="21742"/>
                    <a:pt x="19478" y="21405"/>
                  </a:cubicBezTo>
                  <a:cubicBezTo>
                    <a:pt x="19800" y="20930"/>
                    <a:pt x="20422" y="20624"/>
                    <a:pt x="21062" y="20624"/>
                  </a:cubicBezTo>
                  <a:cubicBezTo>
                    <a:pt x="21217" y="20624"/>
                    <a:pt x="21269" y="20529"/>
                    <a:pt x="21285" y="20488"/>
                  </a:cubicBezTo>
                  <a:cubicBezTo>
                    <a:pt x="21458" y="20024"/>
                    <a:pt x="19360" y="18110"/>
                    <a:pt x="12533" y="12196"/>
                  </a:cubicBezTo>
                  <a:cubicBezTo>
                    <a:pt x="10151" y="10132"/>
                    <a:pt x="7687" y="7997"/>
                    <a:pt x="5956" y="6405"/>
                  </a:cubicBezTo>
                  <a:cubicBezTo>
                    <a:pt x="4207" y="4795"/>
                    <a:pt x="2296" y="2659"/>
                    <a:pt x="277" y="56"/>
                  </a:cubicBezTo>
                  <a:cubicBezTo>
                    <a:pt x="248" y="20"/>
                    <a:pt x="205" y="0"/>
                    <a:pt x="1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34"/>
            <p:cNvSpPr/>
            <p:nvPr/>
          </p:nvSpPr>
          <p:spPr>
            <a:xfrm>
              <a:off x="1232575" y="3456725"/>
              <a:ext cx="117725" cy="243750"/>
            </a:xfrm>
            <a:custGeom>
              <a:rect b="b" l="l" r="r" t="t"/>
              <a:pathLst>
                <a:path extrusionOk="0" h="9750" w="4709">
                  <a:moveTo>
                    <a:pt x="1824" y="0"/>
                  </a:moveTo>
                  <a:cubicBezTo>
                    <a:pt x="1788" y="0"/>
                    <a:pt x="1751" y="14"/>
                    <a:pt x="1723" y="43"/>
                  </a:cubicBezTo>
                  <a:cubicBezTo>
                    <a:pt x="1546" y="218"/>
                    <a:pt x="0" y="1796"/>
                    <a:pt x="227" y="2670"/>
                  </a:cubicBezTo>
                  <a:cubicBezTo>
                    <a:pt x="269" y="2835"/>
                    <a:pt x="396" y="3053"/>
                    <a:pt x="758" y="3157"/>
                  </a:cubicBezTo>
                  <a:cubicBezTo>
                    <a:pt x="915" y="3202"/>
                    <a:pt x="1096" y="3252"/>
                    <a:pt x="1290" y="3305"/>
                  </a:cubicBezTo>
                  <a:cubicBezTo>
                    <a:pt x="2199" y="3559"/>
                    <a:pt x="4329" y="4151"/>
                    <a:pt x="4420" y="4436"/>
                  </a:cubicBezTo>
                  <a:cubicBezTo>
                    <a:pt x="4420" y="4436"/>
                    <a:pt x="4395" y="4477"/>
                    <a:pt x="4245" y="4527"/>
                  </a:cubicBezTo>
                  <a:cubicBezTo>
                    <a:pt x="2988" y="4946"/>
                    <a:pt x="1962" y="6163"/>
                    <a:pt x="1920" y="6215"/>
                  </a:cubicBezTo>
                  <a:cubicBezTo>
                    <a:pt x="1880" y="6262"/>
                    <a:pt x="1875" y="6330"/>
                    <a:pt x="1909" y="6383"/>
                  </a:cubicBezTo>
                  <a:cubicBezTo>
                    <a:pt x="1918" y="6397"/>
                    <a:pt x="2789" y="7773"/>
                    <a:pt x="4155" y="9690"/>
                  </a:cubicBezTo>
                  <a:cubicBezTo>
                    <a:pt x="4182" y="9727"/>
                    <a:pt x="4226" y="9749"/>
                    <a:pt x="4272" y="9749"/>
                  </a:cubicBezTo>
                  <a:cubicBezTo>
                    <a:pt x="4274" y="9749"/>
                    <a:pt x="4275" y="9749"/>
                    <a:pt x="4277" y="9749"/>
                  </a:cubicBezTo>
                  <a:cubicBezTo>
                    <a:pt x="4305" y="9749"/>
                    <a:pt x="4331" y="9740"/>
                    <a:pt x="4354" y="9725"/>
                  </a:cubicBezTo>
                  <a:cubicBezTo>
                    <a:pt x="4418" y="9679"/>
                    <a:pt x="4433" y="9589"/>
                    <a:pt x="4387" y="9525"/>
                  </a:cubicBezTo>
                  <a:cubicBezTo>
                    <a:pt x="3225" y="7895"/>
                    <a:pt x="2422" y="6655"/>
                    <a:pt x="2207" y="6321"/>
                  </a:cubicBezTo>
                  <a:cubicBezTo>
                    <a:pt x="2453" y="6048"/>
                    <a:pt x="3330" y="5133"/>
                    <a:pt x="4335" y="4800"/>
                  </a:cubicBezTo>
                  <a:cubicBezTo>
                    <a:pt x="4427" y="4769"/>
                    <a:pt x="4709" y="4674"/>
                    <a:pt x="4702" y="4442"/>
                  </a:cubicBezTo>
                  <a:cubicBezTo>
                    <a:pt x="4692" y="4028"/>
                    <a:pt x="3618" y="3658"/>
                    <a:pt x="1365" y="3031"/>
                  </a:cubicBezTo>
                  <a:cubicBezTo>
                    <a:pt x="1173" y="2977"/>
                    <a:pt x="994" y="2927"/>
                    <a:pt x="836" y="2883"/>
                  </a:cubicBezTo>
                  <a:cubicBezTo>
                    <a:pt x="647" y="2829"/>
                    <a:pt x="539" y="2735"/>
                    <a:pt x="504" y="2599"/>
                  </a:cubicBezTo>
                  <a:cubicBezTo>
                    <a:pt x="346" y="1992"/>
                    <a:pt x="1477" y="694"/>
                    <a:pt x="1925" y="245"/>
                  </a:cubicBezTo>
                  <a:cubicBezTo>
                    <a:pt x="1982" y="189"/>
                    <a:pt x="1982" y="98"/>
                    <a:pt x="1925" y="43"/>
                  </a:cubicBezTo>
                  <a:cubicBezTo>
                    <a:pt x="1898" y="14"/>
                    <a:pt x="1861" y="0"/>
                    <a:pt x="18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34"/>
            <p:cNvSpPr/>
            <p:nvPr/>
          </p:nvSpPr>
          <p:spPr>
            <a:xfrm>
              <a:off x="1356275" y="3508075"/>
              <a:ext cx="414600" cy="356425"/>
            </a:xfrm>
            <a:custGeom>
              <a:rect b="b" l="l" r="r" t="t"/>
              <a:pathLst>
                <a:path extrusionOk="0" h="14257" w="16584">
                  <a:moveTo>
                    <a:pt x="162" y="1"/>
                  </a:moveTo>
                  <a:cubicBezTo>
                    <a:pt x="105" y="1"/>
                    <a:pt x="51" y="35"/>
                    <a:pt x="30" y="92"/>
                  </a:cubicBezTo>
                  <a:cubicBezTo>
                    <a:pt x="0" y="165"/>
                    <a:pt x="38" y="248"/>
                    <a:pt x="111" y="276"/>
                  </a:cubicBezTo>
                  <a:cubicBezTo>
                    <a:pt x="4753" y="2093"/>
                    <a:pt x="16175" y="14092"/>
                    <a:pt x="16291" y="14212"/>
                  </a:cubicBezTo>
                  <a:cubicBezTo>
                    <a:pt x="16317" y="14240"/>
                    <a:pt x="16354" y="14257"/>
                    <a:pt x="16394" y="14257"/>
                  </a:cubicBezTo>
                  <a:lnTo>
                    <a:pt x="16394" y="14257"/>
                  </a:lnTo>
                  <a:cubicBezTo>
                    <a:pt x="16519" y="14256"/>
                    <a:pt x="16584" y="14107"/>
                    <a:pt x="16497" y="14016"/>
                  </a:cubicBezTo>
                  <a:cubicBezTo>
                    <a:pt x="16027" y="13519"/>
                    <a:pt x="4915" y="1850"/>
                    <a:pt x="216" y="11"/>
                  </a:cubicBezTo>
                  <a:cubicBezTo>
                    <a:pt x="198" y="4"/>
                    <a:pt x="180" y="1"/>
                    <a:pt x="162" y="1"/>
                  </a:cubicBezTo>
                  <a:close/>
                  <a:moveTo>
                    <a:pt x="16394" y="14257"/>
                  </a:moveTo>
                  <a:cubicBezTo>
                    <a:pt x="16393" y="14257"/>
                    <a:pt x="16393" y="14257"/>
                    <a:pt x="16393" y="14257"/>
                  </a:cubicBezTo>
                  <a:lnTo>
                    <a:pt x="16394" y="14257"/>
                  </a:lnTo>
                  <a:cubicBezTo>
                    <a:pt x="16394" y="14257"/>
                    <a:pt x="16394" y="14257"/>
                    <a:pt x="16394" y="142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34"/>
            <p:cNvSpPr/>
            <p:nvPr/>
          </p:nvSpPr>
          <p:spPr>
            <a:xfrm>
              <a:off x="1756100" y="5023375"/>
              <a:ext cx="386275" cy="154825"/>
            </a:xfrm>
            <a:custGeom>
              <a:rect b="b" l="l" r="r" t="t"/>
              <a:pathLst>
                <a:path extrusionOk="0" h="6193" w="15451">
                  <a:moveTo>
                    <a:pt x="1767" y="1"/>
                  </a:moveTo>
                  <a:cubicBezTo>
                    <a:pt x="1767" y="1"/>
                    <a:pt x="0" y="5980"/>
                    <a:pt x="618" y="6156"/>
                  </a:cubicBezTo>
                  <a:cubicBezTo>
                    <a:pt x="706" y="6181"/>
                    <a:pt x="1022" y="6192"/>
                    <a:pt x="1501" y="6192"/>
                  </a:cubicBezTo>
                  <a:cubicBezTo>
                    <a:pt x="4383" y="6192"/>
                    <a:pt x="13187" y="5798"/>
                    <a:pt x="14232" y="5751"/>
                  </a:cubicBezTo>
                  <a:cubicBezTo>
                    <a:pt x="15451" y="5696"/>
                    <a:pt x="15424" y="5087"/>
                    <a:pt x="15424" y="5087"/>
                  </a:cubicBezTo>
                  <a:lnTo>
                    <a:pt x="6248" y="106"/>
                  </a:lnTo>
                  <a:lnTo>
                    <a:pt x="17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34"/>
            <p:cNvSpPr/>
            <p:nvPr/>
          </p:nvSpPr>
          <p:spPr>
            <a:xfrm>
              <a:off x="1753400" y="5016225"/>
              <a:ext cx="395475" cy="169000"/>
            </a:xfrm>
            <a:custGeom>
              <a:rect b="b" l="l" r="r" t="t"/>
              <a:pathLst>
                <a:path extrusionOk="0" h="6760" w="15819">
                  <a:moveTo>
                    <a:pt x="2088" y="578"/>
                  </a:moveTo>
                  <a:lnTo>
                    <a:pt x="6280" y="675"/>
                  </a:lnTo>
                  <a:lnTo>
                    <a:pt x="15172" y="5504"/>
                  </a:lnTo>
                  <a:cubicBezTo>
                    <a:pt x="15063" y="5612"/>
                    <a:pt x="14816" y="5729"/>
                    <a:pt x="14327" y="5751"/>
                  </a:cubicBezTo>
                  <a:cubicBezTo>
                    <a:pt x="9030" y="5988"/>
                    <a:pt x="3542" y="6194"/>
                    <a:pt x="1553" y="6194"/>
                  </a:cubicBezTo>
                  <a:cubicBezTo>
                    <a:pt x="1238" y="6194"/>
                    <a:pt x="1011" y="6189"/>
                    <a:pt x="886" y="6178"/>
                  </a:cubicBezTo>
                  <a:cubicBezTo>
                    <a:pt x="781" y="5609"/>
                    <a:pt x="1403" y="2934"/>
                    <a:pt x="2088" y="578"/>
                  </a:cubicBezTo>
                  <a:close/>
                  <a:moveTo>
                    <a:pt x="1867" y="0"/>
                  </a:moveTo>
                  <a:cubicBezTo>
                    <a:pt x="1746" y="0"/>
                    <a:pt x="1637" y="87"/>
                    <a:pt x="1601" y="206"/>
                  </a:cubicBezTo>
                  <a:cubicBezTo>
                    <a:pt x="1218" y="1502"/>
                    <a:pt x="1" y="5785"/>
                    <a:pt x="402" y="6514"/>
                  </a:cubicBezTo>
                  <a:cubicBezTo>
                    <a:pt x="473" y="6645"/>
                    <a:pt x="576" y="6697"/>
                    <a:pt x="648" y="6718"/>
                  </a:cubicBezTo>
                  <a:cubicBezTo>
                    <a:pt x="753" y="6747"/>
                    <a:pt x="1117" y="6760"/>
                    <a:pt x="1668" y="6760"/>
                  </a:cubicBezTo>
                  <a:cubicBezTo>
                    <a:pt x="4285" y="6760"/>
                    <a:pt x="11116" y="6468"/>
                    <a:pt x="14353" y="6322"/>
                  </a:cubicBezTo>
                  <a:cubicBezTo>
                    <a:pt x="14937" y="6296"/>
                    <a:pt x="15358" y="6146"/>
                    <a:pt x="15604" y="5878"/>
                  </a:cubicBezTo>
                  <a:cubicBezTo>
                    <a:pt x="15819" y="5642"/>
                    <a:pt x="15819" y="5405"/>
                    <a:pt x="15818" y="5360"/>
                  </a:cubicBezTo>
                  <a:cubicBezTo>
                    <a:pt x="15813" y="5260"/>
                    <a:pt x="15756" y="5169"/>
                    <a:pt x="15669" y="5122"/>
                  </a:cubicBezTo>
                  <a:lnTo>
                    <a:pt x="6493" y="139"/>
                  </a:lnTo>
                  <a:cubicBezTo>
                    <a:pt x="6453" y="117"/>
                    <a:pt x="6408" y="106"/>
                    <a:pt x="6364" y="105"/>
                  </a:cubicBezTo>
                  <a:lnTo>
                    <a:pt x="1882" y="1"/>
                  </a:lnTo>
                  <a:cubicBezTo>
                    <a:pt x="1877" y="1"/>
                    <a:pt x="1872" y="0"/>
                    <a:pt x="1867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34"/>
            <p:cNvSpPr/>
            <p:nvPr/>
          </p:nvSpPr>
          <p:spPr>
            <a:xfrm>
              <a:off x="809075" y="2574200"/>
              <a:ext cx="578200" cy="951525"/>
            </a:xfrm>
            <a:custGeom>
              <a:rect b="b" l="l" r="r" t="t"/>
              <a:pathLst>
                <a:path extrusionOk="0" h="38061" w="23128">
                  <a:moveTo>
                    <a:pt x="22751" y="0"/>
                  </a:moveTo>
                  <a:lnTo>
                    <a:pt x="1614" y="16244"/>
                  </a:lnTo>
                  <a:cubicBezTo>
                    <a:pt x="443" y="17144"/>
                    <a:pt x="0" y="18707"/>
                    <a:pt x="526" y="20089"/>
                  </a:cubicBezTo>
                  <a:lnTo>
                    <a:pt x="7376" y="38060"/>
                  </a:lnTo>
                  <a:lnTo>
                    <a:pt x="11013" y="37491"/>
                  </a:lnTo>
                  <a:lnTo>
                    <a:pt x="8806" y="22084"/>
                  </a:lnTo>
                  <a:cubicBezTo>
                    <a:pt x="8609" y="20713"/>
                    <a:pt x="9279" y="19361"/>
                    <a:pt x="10490" y="18687"/>
                  </a:cubicBezTo>
                  <a:lnTo>
                    <a:pt x="20390" y="13170"/>
                  </a:lnTo>
                  <a:cubicBezTo>
                    <a:pt x="20390" y="13170"/>
                    <a:pt x="23128" y="1568"/>
                    <a:pt x="227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34"/>
            <p:cNvSpPr/>
            <p:nvPr/>
          </p:nvSpPr>
          <p:spPr>
            <a:xfrm>
              <a:off x="801125" y="2567025"/>
              <a:ext cx="593200" cy="965875"/>
            </a:xfrm>
            <a:custGeom>
              <a:rect b="b" l="l" r="r" t="t"/>
              <a:pathLst>
                <a:path extrusionOk="0" h="38635" w="23728">
                  <a:moveTo>
                    <a:pt x="22820" y="839"/>
                  </a:moveTo>
                  <a:cubicBezTo>
                    <a:pt x="22762" y="3024"/>
                    <a:pt x="21164" y="10262"/>
                    <a:pt x="20458" y="13268"/>
                  </a:cubicBezTo>
                  <a:lnTo>
                    <a:pt x="10668" y="18724"/>
                  </a:lnTo>
                  <a:cubicBezTo>
                    <a:pt x="9364" y="19451"/>
                    <a:pt x="8628" y="20933"/>
                    <a:pt x="8840" y="22412"/>
                  </a:cubicBezTo>
                  <a:lnTo>
                    <a:pt x="11007" y="37539"/>
                  </a:lnTo>
                  <a:lnTo>
                    <a:pt x="7878" y="38030"/>
                  </a:lnTo>
                  <a:lnTo>
                    <a:pt x="1113" y="20273"/>
                  </a:lnTo>
                  <a:cubicBezTo>
                    <a:pt x="627" y="19000"/>
                    <a:pt x="1027" y="17587"/>
                    <a:pt x="2108" y="16757"/>
                  </a:cubicBezTo>
                  <a:lnTo>
                    <a:pt x="22820" y="839"/>
                  </a:lnTo>
                  <a:close/>
                  <a:moveTo>
                    <a:pt x="23069" y="0"/>
                  </a:moveTo>
                  <a:cubicBezTo>
                    <a:pt x="23009" y="0"/>
                    <a:pt x="22948" y="19"/>
                    <a:pt x="22895" y="59"/>
                  </a:cubicBezTo>
                  <a:lnTo>
                    <a:pt x="1758" y="16303"/>
                  </a:lnTo>
                  <a:cubicBezTo>
                    <a:pt x="475" y="17290"/>
                    <a:pt x="1" y="18966"/>
                    <a:pt x="576" y="20477"/>
                  </a:cubicBezTo>
                  <a:lnTo>
                    <a:pt x="7427" y="38450"/>
                  </a:lnTo>
                  <a:cubicBezTo>
                    <a:pt x="7468" y="38562"/>
                    <a:pt x="7575" y="38635"/>
                    <a:pt x="7694" y="38635"/>
                  </a:cubicBezTo>
                  <a:cubicBezTo>
                    <a:pt x="7709" y="38635"/>
                    <a:pt x="7723" y="38633"/>
                    <a:pt x="7739" y="38631"/>
                  </a:cubicBezTo>
                  <a:lnTo>
                    <a:pt x="11376" y="38062"/>
                  </a:lnTo>
                  <a:cubicBezTo>
                    <a:pt x="11530" y="38037"/>
                    <a:pt x="11636" y="37893"/>
                    <a:pt x="11614" y="37737"/>
                  </a:cubicBezTo>
                  <a:lnTo>
                    <a:pt x="9407" y="22332"/>
                  </a:lnTo>
                  <a:cubicBezTo>
                    <a:pt x="9229" y="21085"/>
                    <a:pt x="9848" y="19836"/>
                    <a:pt x="10948" y="19224"/>
                  </a:cubicBezTo>
                  <a:lnTo>
                    <a:pt x="20848" y="13707"/>
                  </a:lnTo>
                  <a:cubicBezTo>
                    <a:pt x="20918" y="13668"/>
                    <a:pt x="20968" y="13602"/>
                    <a:pt x="20988" y="13523"/>
                  </a:cubicBezTo>
                  <a:cubicBezTo>
                    <a:pt x="21268" y="12329"/>
                    <a:pt x="23728" y="1809"/>
                    <a:pt x="23348" y="219"/>
                  </a:cubicBezTo>
                  <a:cubicBezTo>
                    <a:pt x="23315" y="83"/>
                    <a:pt x="23194" y="0"/>
                    <a:pt x="230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34"/>
            <p:cNvSpPr/>
            <p:nvPr/>
          </p:nvSpPr>
          <p:spPr>
            <a:xfrm>
              <a:off x="809075" y="2574200"/>
              <a:ext cx="578200" cy="951525"/>
            </a:xfrm>
            <a:custGeom>
              <a:rect b="b" l="l" r="r" t="t"/>
              <a:pathLst>
                <a:path extrusionOk="0" h="38061" w="23128">
                  <a:moveTo>
                    <a:pt x="22751" y="0"/>
                  </a:moveTo>
                  <a:lnTo>
                    <a:pt x="1614" y="16244"/>
                  </a:lnTo>
                  <a:cubicBezTo>
                    <a:pt x="443" y="17144"/>
                    <a:pt x="0" y="18707"/>
                    <a:pt x="526" y="20089"/>
                  </a:cubicBezTo>
                  <a:lnTo>
                    <a:pt x="7376" y="38060"/>
                  </a:lnTo>
                  <a:lnTo>
                    <a:pt x="9156" y="37782"/>
                  </a:lnTo>
                  <a:cubicBezTo>
                    <a:pt x="7384" y="33811"/>
                    <a:pt x="1160" y="19801"/>
                    <a:pt x="1058" y="18558"/>
                  </a:cubicBezTo>
                  <a:cubicBezTo>
                    <a:pt x="946" y="17231"/>
                    <a:pt x="6608" y="12765"/>
                    <a:pt x="9508" y="12765"/>
                  </a:cubicBezTo>
                  <a:cubicBezTo>
                    <a:pt x="9774" y="12765"/>
                    <a:pt x="10017" y="12803"/>
                    <a:pt x="10230" y="12884"/>
                  </a:cubicBezTo>
                  <a:cubicBezTo>
                    <a:pt x="11778" y="13475"/>
                    <a:pt x="13862" y="14961"/>
                    <a:pt x="15254" y="16033"/>
                  </a:cubicBezTo>
                  <a:lnTo>
                    <a:pt x="20390" y="13170"/>
                  </a:lnTo>
                  <a:cubicBezTo>
                    <a:pt x="20390" y="13170"/>
                    <a:pt x="23128" y="1568"/>
                    <a:pt x="22751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34"/>
            <p:cNvSpPr/>
            <p:nvPr/>
          </p:nvSpPr>
          <p:spPr>
            <a:xfrm>
              <a:off x="809075" y="2574200"/>
              <a:ext cx="578200" cy="951525"/>
            </a:xfrm>
            <a:custGeom>
              <a:rect b="b" l="l" r="r" t="t"/>
              <a:pathLst>
                <a:path extrusionOk="0" h="38061" w="23128">
                  <a:moveTo>
                    <a:pt x="22751" y="0"/>
                  </a:moveTo>
                  <a:lnTo>
                    <a:pt x="1614" y="16244"/>
                  </a:lnTo>
                  <a:cubicBezTo>
                    <a:pt x="443" y="17144"/>
                    <a:pt x="0" y="18707"/>
                    <a:pt x="526" y="20089"/>
                  </a:cubicBezTo>
                  <a:lnTo>
                    <a:pt x="7376" y="38060"/>
                  </a:lnTo>
                  <a:lnTo>
                    <a:pt x="9156" y="37782"/>
                  </a:lnTo>
                  <a:cubicBezTo>
                    <a:pt x="7384" y="33811"/>
                    <a:pt x="1160" y="19801"/>
                    <a:pt x="1058" y="18558"/>
                  </a:cubicBezTo>
                  <a:cubicBezTo>
                    <a:pt x="946" y="17231"/>
                    <a:pt x="6608" y="12765"/>
                    <a:pt x="9508" y="12765"/>
                  </a:cubicBezTo>
                  <a:cubicBezTo>
                    <a:pt x="9774" y="12765"/>
                    <a:pt x="10017" y="12803"/>
                    <a:pt x="10230" y="12884"/>
                  </a:cubicBezTo>
                  <a:cubicBezTo>
                    <a:pt x="11778" y="13475"/>
                    <a:pt x="13862" y="14961"/>
                    <a:pt x="15254" y="16033"/>
                  </a:cubicBezTo>
                  <a:lnTo>
                    <a:pt x="20390" y="13170"/>
                  </a:lnTo>
                  <a:cubicBezTo>
                    <a:pt x="20390" y="13170"/>
                    <a:pt x="23128" y="1568"/>
                    <a:pt x="22751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34"/>
            <p:cNvSpPr/>
            <p:nvPr/>
          </p:nvSpPr>
          <p:spPr>
            <a:xfrm>
              <a:off x="907375" y="2977675"/>
              <a:ext cx="129450" cy="101625"/>
            </a:xfrm>
            <a:custGeom>
              <a:rect b="b" l="l" r="r" t="t"/>
              <a:pathLst>
                <a:path extrusionOk="0" h="4065" w="5178">
                  <a:moveTo>
                    <a:pt x="1535" y="1"/>
                  </a:moveTo>
                  <a:cubicBezTo>
                    <a:pt x="1419" y="1"/>
                    <a:pt x="1309" y="72"/>
                    <a:pt x="1265" y="189"/>
                  </a:cubicBezTo>
                  <a:cubicBezTo>
                    <a:pt x="1209" y="342"/>
                    <a:pt x="1293" y="513"/>
                    <a:pt x="1450" y="560"/>
                  </a:cubicBezTo>
                  <a:cubicBezTo>
                    <a:pt x="2560" y="969"/>
                    <a:pt x="3475" y="2117"/>
                    <a:pt x="4021" y="2954"/>
                  </a:cubicBezTo>
                  <a:cubicBezTo>
                    <a:pt x="3177" y="2466"/>
                    <a:pt x="1868" y="1755"/>
                    <a:pt x="428" y="1156"/>
                  </a:cubicBezTo>
                  <a:cubicBezTo>
                    <a:pt x="394" y="1143"/>
                    <a:pt x="359" y="1137"/>
                    <a:pt x="325" y="1137"/>
                  </a:cubicBezTo>
                  <a:cubicBezTo>
                    <a:pt x="212" y="1137"/>
                    <a:pt x="107" y="1203"/>
                    <a:pt x="61" y="1313"/>
                  </a:cubicBezTo>
                  <a:cubicBezTo>
                    <a:pt x="0" y="1456"/>
                    <a:pt x="66" y="1621"/>
                    <a:pt x="208" y="1684"/>
                  </a:cubicBezTo>
                  <a:cubicBezTo>
                    <a:pt x="2615" y="2686"/>
                    <a:pt x="4652" y="4004"/>
                    <a:pt x="4673" y="4017"/>
                  </a:cubicBezTo>
                  <a:cubicBezTo>
                    <a:pt x="4719" y="4047"/>
                    <a:pt x="4773" y="4064"/>
                    <a:pt x="4828" y="4064"/>
                  </a:cubicBezTo>
                  <a:cubicBezTo>
                    <a:pt x="5039" y="4064"/>
                    <a:pt x="5178" y="3844"/>
                    <a:pt x="5087" y="3654"/>
                  </a:cubicBezTo>
                  <a:cubicBezTo>
                    <a:pt x="5031" y="3536"/>
                    <a:pt x="3680" y="773"/>
                    <a:pt x="1647" y="25"/>
                  </a:cubicBezTo>
                  <a:cubicBezTo>
                    <a:pt x="1610" y="9"/>
                    <a:pt x="1572" y="1"/>
                    <a:pt x="15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34"/>
            <p:cNvSpPr/>
            <p:nvPr/>
          </p:nvSpPr>
          <p:spPr>
            <a:xfrm>
              <a:off x="993450" y="3511475"/>
              <a:ext cx="177000" cy="271500"/>
            </a:xfrm>
            <a:custGeom>
              <a:rect b="b" l="l" r="r" t="t"/>
              <a:pathLst>
                <a:path extrusionOk="0" h="10860" w="7080">
                  <a:moveTo>
                    <a:pt x="3638" y="0"/>
                  </a:moveTo>
                  <a:lnTo>
                    <a:pt x="1" y="569"/>
                  </a:lnTo>
                  <a:cubicBezTo>
                    <a:pt x="1" y="569"/>
                    <a:pt x="52" y="4527"/>
                    <a:pt x="243" y="4870"/>
                  </a:cubicBezTo>
                  <a:cubicBezTo>
                    <a:pt x="434" y="5213"/>
                    <a:pt x="1270" y="6229"/>
                    <a:pt x="1270" y="6229"/>
                  </a:cubicBezTo>
                  <a:lnTo>
                    <a:pt x="2158" y="8385"/>
                  </a:lnTo>
                  <a:lnTo>
                    <a:pt x="3141" y="8779"/>
                  </a:lnTo>
                  <a:lnTo>
                    <a:pt x="3760" y="10859"/>
                  </a:lnTo>
                  <a:lnTo>
                    <a:pt x="4804" y="10636"/>
                  </a:lnTo>
                  <a:lnTo>
                    <a:pt x="4525" y="4414"/>
                  </a:lnTo>
                  <a:lnTo>
                    <a:pt x="5008" y="3427"/>
                  </a:lnTo>
                  <a:lnTo>
                    <a:pt x="6492" y="5205"/>
                  </a:lnTo>
                  <a:lnTo>
                    <a:pt x="7079" y="4564"/>
                  </a:lnTo>
                  <a:lnTo>
                    <a:pt x="5539" y="1560"/>
                  </a:lnTo>
                  <a:lnTo>
                    <a:pt x="3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34"/>
            <p:cNvSpPr/>
            <p:nvPr/>
          </p:nvSpPr>
          <p:spPr>
            <a:xfrm>
              <a:off x="986250" y="3504300"/>
              <a:ext cx="191875" cy="285825"/>
            </a:xfrm>
            <a:custGeom>
              <a:rect b="b" l="l" r="r" t="t"/>
              <a:pathLst>
                <a:path extrusionOk="0" h="11433" w="7675">
                  <a:moveTo>
                    <a:pt x="3844" y="590"/>
                  </a:moveTo>
                  <a:lnTo>
                    <a:pt x="5600" y="2029"/>
                  </a:lnTo>
                  <a:lnTo>
                    <a:pt x="7021" y="4805"/>
                  </a:lnTo>
                  <a:lnTo>
                    <a:pt x="6790" y="5057"/>
                  </a:lnTo>
                  <a:lnTo>
                    <a:pt x="5516" y="3531"/>
                  </a:lnTo>
                  <a:cubicBezTo>
                    <a:pt x="5463" y="3465"/>
                    <a:pt x="5383" y="3427"/>
                    <a:pt x="5298" y="3427"/>
                  </a:cubicBezTo>
                  <a:cubicBezTo>
                    <a:pt x="5286" y="3427"/>
                    <a:pt x="5274" y="3428"/>
                    <a:pt x="5261" y="3430"/>
                  </a:cubicBezTo>
                  <a:cubicBezTo>
                    <a:pt x="5165" y="3441"/>
                    <a:pt x="5082" y="3502"/>
                    <a:pt x="5040" y="3589"/>
                  </a:cubicBezTo>
                  <a:lnTo>
                    <a:pt x="4557" y="4576"/>
                  </a:lnTo>
                  <a:cubicBezTo>
                    <a:pt x="4536" y="4619"/>
                    <a:pt x="4526" y="4667"/>
                    <a:pt x="4528" y="4714"/>
                  </a:cubicBezTo>
                  <a:lnTo>
                    <a:pt x="4795" y="10695"/>
                  </a:lnTo>
                  <a:lnTo>
                    <a:pt x="4246" y="10812"/>
                  </a:lnTo>
                  <a:lnTo>
                    <a:pt x="3702" y="8986"/>
                  </a:lnTo>
                  <a:cubicBezTo>
                    <a:pt x="3677" y="8901"/>
                    <a:pt x="3616" y="8834"/>
                    <a:pt x="3535" y="8801"/>
                  </a:cubicBezTo>
                  <a:lnTo>
                    <a:pt x="2664" y="8451"/>
                  </a:lnTo>
                  <a:lnTo>
                    <a:pt x="1823" y="6407"/>
                  </a:lnTo>
                  <a:cubicBezTo>
                    <a:pt x="1811" y="6381"/>
                    <a:pt x="1797" y="6357"/>
                    <a:pt x="1779" y="6335"/>
                  </a:cubicBezTo>
                  <a:cubicBezTo>
                    <a:pt x="1551" y="6057"/>
                    <a:pt x="927" y="5282"/>
                    <a:pt x="787" y="5031"/>
                  </a:cubicBezTo>
                  <a:cubicBezTo>
                    <a:pt x="690" y="4779"/>
                    <a:pt x="607" y="2880"/>
                    <a:pt x="579" y="1103"/>
                  </a:cubicBezTo>
                  <a:lnTo>
                    <a:pt x="3844" y="590"/>
                  </a:lnTo>
                  <a:close/>
                  <a:moveTo>
                    <a:pt x="3925" y="1"/>
                  </a:moveTo>
                  <a:cubicBezTo>
                    <a:pt x="3910" y="1"/>
                    <a:pt x="3896" y="2"/>
                    <a:pt x="3881" y="4"/>
                  </a:cubicBezTo>
                  <a:lnTo>
                    <a:pt x="244" y="573"/>
                  </a:lnTo>
                  <a:cubicBezTo>
                    <a:pt x="103" y="596"/>
                    <a:pt x="1" y="718"/>
                    <a:pt x="3" y="860"/>
                  </a:cubicBezTo>
                  <a:cubicBezTo>
                    <a:pt x="22" y="2365"/>
                    <a:pt x="84" y="4942"/>
                    <a:pt x="281" y="5296"/>
                  </a:cubicBezTo>
                  <a:cubicBezTo>
                    <a:pt x="466" y="5627"/>
                    <a:pt x="1146" y="6466"/>
                    <a:pt x="1309" y="6665"/>
                  </a:cubicBezTo>
                  <a:lnTo>
                    <a:pt x="2181" y="8780"/>
                  </a:lnTo>
                  <a:cubicBezTo>
                    <a:pt x="2209" y="8852"/>
                    <a:pt x="2266" y="8909"/>
                    <a:pt x="2338" y="8937"/>
                  </a:cubicBezTo>
                  <a:lnTo>
                    <a:pt x="3193" y="9280"/>
                  </a:lnTo>
                  <a:lnTo>
                    <a:pt x="3774" y="11228"/>
                  </a:lnTo>
                  <a:cubicBezTo>
                    <a:pt x="3809" y="11349"/>
                    <a:pt x="3921" y="11432"/>
                    <a:pt x="4048" y="11432"/>
                  </a:cubicBezTo>
                  <a:cubicBezTo>
                    <a:pt x="4068" y="11432"/>
                    <a:pt x="4087" y="11431"/>
                    <a:pt x="4108" y="11426"/>
                  </a:cubicBezTo>
                  <a:lnTo>
                    <a:pt x="5151" y="11204"/>
                  </a:lnTo>
                  <a:cubicBezTo>
                    <a:pt x="5288" y="11174"/>
                    <a:pt x="5383" y="11050"/>
                    <a:pt x="5378" y="10910"/>
                  </a:cubicBezTo>
                  <a:lnTo>
                    <a:pt x="5103" y="4761"/>
                  </a:lnTo>
                  <a:lnTo>
                    <a:pt x="5359" y="4236"/>
                  </a:lnTo>
                  <a:lnTo>
                    <a:pt x="6561" y="5675"/>
                  </a:lnTo>
                  <a:cubicBezTo>
                    <a:pt x="6613" y="5739"/>
                    <a:pt x="6690" y="5776"/>
                    <a:pt x="6774" y="5778"/>
                  </a:cubicBezTo>
                  <a:cubicBezTo>
                    <a:pt x="6775" y="5778"/>
                    <a:pt x="6777" y="5778"/>
                    <a:pt x="6778" y="5778"/>
                  </a:cubicBezTo>
                  <a:cubicBezTo>
                    <a:pt x="6859" y="5778"/>
                    <a:pt x="6936" y="5743"/>
                    <a:pt x="6992" y="5684"/>
                  </a:cubicBezTo>
                  <a:lnTo>
                    <a:pt x="7577" y="5043"/>
                  </a:lnTo>
                  <a:cubicBezTo>
                    <a:pt x="7658" y="4956"/>
                    <a:pt x="7675" y="4827"/>
                    <a:pt x="7621" y="4720"/>
                  </a:cubicBezTo>
                  <a:lnTo>
                    <a:pt x="6082" y="1716"/>
                  </a:lnTo>
                  <a:cubicBezTo>
                    <a:pt x="6064" y="1681"/>
                    <a:pt x="6038" y="1650"/>
                    <a:pt x="6009" y="1625"/>
                  </a:cubicBezTo>
                  <a:lnTo>
                    <a:pt x="4107" y="66"/>
                  </a:lnTo>
                  <a:cubicBezTo>
                    <a:pt x="4054" y="24"/>
                    <a:pt x="3990" y="1"/>
                    <a:pt x="39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34"/>
            <p:cNvSpPr/>
            <p:nvPr/>
          </p:nvSpPr>
          <p:spPr>
            <a:xfrm>
              <a:off x="1066425" y="3656550"/>
              <a:ext cx="5525" cy="74425"/>
            </a:xfrm>
            <a:custGeom>
              <a:rect b="b" l="l" r="r" t="t"/>
              <a:pathLst>
                <a:path extrusionOk="0" h="2977" w="221">
                  <a:moveTo>
                    <a:pt x="220" y="2976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34"/>
            <p:cNvSpPr/>
            <p:nvPr/>
          </p:nvSpPr>
          <p:spPr>
            <a:xfrm>
              <a:off x="1058975" y="3649400"/>
              <a:ext cx="20400" cy="88750"/>
            </a:xfrm>
            <a:custGeom>
              <a:rect b="b" l="l" r="r" t="t"/>
              <a:pathLst>
                <a:path extrusionOk="0" h="3550" w="816">
                  <a:moveTo>
                    <a:pt x="303" y="1"/>
                  </a:moveTo>
                  <a:cubicBezTo>
                    <a:pt x="294" y="1"/>
                    <a:pt x="286" y="1"/>
                    <a:pt x="278" y="2"/>
                  </a:cubicBezTo>
                  <a:cubicBezTo>
                    <a:pt x="120" y="13"/>
                    <a:pt x="1" y="152"/>
                    <a:pt x="12" y="310"/>
                  </a:cubicBezTo>
                  <a:lnTo>
                    <a:pt x="234" y="3284"/>
                  </a:lnTo>
                  <a:cubicBezTo>
                    <a:pt x="246" y="3433"/>
                    <a:pt x="370" y="3548"/>
                    <a:pt x="518" y="3549"/>
                  </a:cubicBezTo>
                  <a:lnTo>
                    <a:pt x="540" y="3549"/>
                  </a:lnTo>
                  <a:cubicBezTo>
                    <a:pt x="698" y="3537"/>
                    <a:pt x="816" y="3399"/>
                    <a:pt x="804" y="3242"/>
                  </a:cubicBezTo>
                  <a:lnTo>
                    <a:pt x="584" y="266"/>
                  </a:lnTo>
                  <a:cubicBezTo>
                    <a:pt x="574" y="117"/>
                    <a:pt x="450" y="1"/>
                    <a:pt x="3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34"/>
            <p:cNvSpPr/>
            <p:nvPr/>
          </p:nvSpPr>
          <p:spPr>
            <a:xfrm>
              <a:off x="1035550" y="3653575"/>
              <a:ext cx="11825" cy="67525"/>
            </a:xfrm>
            <a:custGeom>
              <a:rect b="b" l="l" r="r" t="t"/>
              <a:pathLst>
                <a:path extrusionOk="0" h="2701" w="473">
                  <a:moveTo>
                    <a:pt x="473" y="2701"/>
                  </a:moveTo>
                  <a:lnTo>
                    <a:pt x="1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34"/>
            <p:cNvSpPr/>
            <p:nvPr/>
          </p:nvSpPr>
          <p:spPr>
            <a:xfrm>
              <a:off x="1027800" y="3646375"/>
              <a:ext cx="27300" cy="81875"/>
            </a:xfrm>
            <a:custGeom>
              <a:rect b="b" l="l" r="r" t="t"/>
              <a:pathLst>
                <a:path extrusionOk="0" h="3275" w="1092">
                  <a:moveTo>
                    <a:pt x="315" y="1"/>
                  </a:moveTo>
                  <a:cubicBezTo>
                    <a:pt x="297" y="1"/>
                    <a:pt x="279" y="3"/>
                    <a:pt x="261" y="6"/>
                  </a:cubicBezTo>
                  <a:cubicBezTo>
                    <a:pt x="106" y="33"/>
                    <a:pt x="1" y="181"/>
                    <a:pt x="28" y="337"/>
                  </a:cubicBezTo>
                  <a:lnTo>
                    <a:pt x="501" y="3037"/>
                  </a:lnTo>
                  <a:cubicBezTo>
                    <a:pt x="525" y="3174"/>
                    <a:pt x="643" y="3274"/>
                    <a:pt x="783" y="3274"/>
                  </a:cubicBezTo>
                  <a:cubicBezTo>
                    <a:pt x="799" y="3274"/>
                    <a:pt x="816" y="3273"/>
                    <a:pt x="831" y="3270"/>
                  </a:cubicBezTo>
                  <a:cubicBezTo>
                    <a:pt x="988" y="3244"/>
                    <a:pt x="1091" y="3095"/>
                    <a:pt x="1064" y="2940"/>
                  </a:cubicBezTo>
                  <a:lnTo>
                    <a:pt x="592" y="238"/>
                  </a:lnTo>
                  <a:cubicBezTo>
                    <a:pt x="569" y="102"/>
                    <a:pt x="449" y="1"/>
                    <a:pt x="3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34"/>
            <p:cNvSpPr/>
            <p:nvPr/>
          </p:nvSpPr>
          <p:spPr>
            <a:xfrm>
              <a:off x="1019125" y="3630150"/>
              <a:ext cx="6075" cy="37050"/>
            </a:xfrm>
            <a:custGeom>
              <a:rect b="b" l="l" r="r" t="t"/>
              <a:pathLst>
                <a:path extrusionOk="0" h="1482" w="243">
                  <a:moveTo>
                    <a:pt x="243" y="1482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34"/>
            <p:cNvSpPr/>
            <p:nvPr/>
          </p:nvSpPr>
          <p:spPr>
            <a:xfrm>
              <a:off x="1011525" y="3623150"/>
              <a:ext cx="21375" cy="51200"/>
            </a:xfrm>
            <a:custGeom>
              <a:rect b="b" l="l" r="r" t="t"/>
              <a:pathLst>
                <a:path extrusionOk="0" h="2048" w="855">
                  <a:moveTo>
                    <a:pt x="305" y="0"/>
                  </a:moveTo>
                  <a:cubicBezTo>
                    <a:pt x="290" y="0"/>
                    <a:pt x="275" y="1"/>
                    <a:pt x="260" y="4"/>
                  </a:cubicBezTo>
                  <a:cubicBezTo>
                    <a:pt x="107" y="29"/>
                    <a:pt x="1" y="171"/>
                    <a:pt x="23" y="327"/>
                  </a:cubicBezTo>
                  <a:lnTo>
                    <a:pt x="265" y="1808"/>
                  </a:lnTo>
                  <a:cubicBezTo>
                    <a:pt x="287" y="1946"/>
                    <a:pt x="406" y="2048"/>
                    <a:pt x="547" y="2048"/>
                  </a:cubicBezTo>
                  <a:cubicBezTo>
                    <a:pt x="562" y="2048"/>
                    <a:pt x="577" y="2046"/>
                    <a:pt x="593" y="2044"/>
                  </a:cubicBezTo>
                  <a:cubicBezTo>
                    <a:pt x="749" y="2018"/>
                    <a:pt x="854" y="1872"/>
                    <a:pt x="829" y="1716"/>
                  </a:cubicBezTo>
                  <a:lnTo>
                    <a:pt x="588" y="234"/>
                  </a:lnTo>
                  <a:cubicBezTo>
                    <a:pt x="562" y="97"/>
                    <a:pt x="441" y="0"/>
                    <a:pt x="3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34"/>
            <p:cNvSpPr/>
            <p:nvPr/>
          </p:nvSpPr>
          <p:spPr>
            <a:xfrm>
              <a:off x="2384550" y="3570950"/>
              <a:ext cx="149000" cy="130800"/>
            </a:xfrm>
            <a:custGeom>
              <a:rect b="b" l="l" r="r" t="t"/>
              <a:pathLst>
                <a:path extrusionOk="0" h="5232" w="5960">
                  <a:moveTo>
                    <a:pt x="4049" y="0"/>
                  </a:moveTo>
                  <a:lnTo>
                    <a:pt x="1101" y="236"/>
                  </a:lnTo>
                  <a:lnTo>
                    <a:pt x="0" y="2930"/>
                  </a:lnTo>
                  <a:lnTo>
                    <a:pt x="1525" y="4116"/>
                  </a:lnTo>
                  <a:lnTo>
                    <a:pt x="4897" y="5231"/>
                  </a:lnTo>
                  <a:lnTo>
                    <a:pt x="5960" y="1496"/>
                  </a:lnTo>
                  <a:lnTo>
                    <a:pt x="404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34"/>
            <p:cNvSpPr/>
            <p:nvPr/>
          </p:nvSpPr>
          <p:spPr>
            <a:xfrm>
              <a:off x="2376725" y="3563800"/>
              <a:ext cx="164525" cy="145100"/>
            </a:xfrm>
            <a:custGeom>
              <a:rect b="b" l="l" r="r" t="t"/>
              <a:pathLst>
                <a:path extrusionOk="0" h="5804" w="6581">
                  <a:moveTo>
                    <a:pt x="4273" y="581"/>
                  </a:moveTo>
                  <a:lnTo>
                    <a:pt x="5946" y="1888"/>
                  </a:lnTo>
                  <a:lnTo>
                    <a:pt x="5018" y="5151"/>
                  </a:lnTo>
                  <a:lnTo>
                    <a:pt x="1974" y="4146"/>
                  </a:lnTo>
                  <a:lnTo>
                    <a:pt x="661" y="3122"/>
                  </a:lnTo>
                  <a:lnTo>
                    <a:pt x="1613" y="792"/>
                  </a:lnTo>
                  <a:lnTo>
                    <a:pt x="4273" y="581"/>
                  </a:lnTo>
                  <a:close/>
                  <a:moveTo>
                    <a:pt x="4361" y="1"/>
                  </a:moveTo>
                  <a:cubicBezTo>
                    <a:pt x="4354" y="1"/>
                    <a:pt x="4347" y="1"/>
                    <a:pt x="4340" y="2"/>
                  </a:cubicBezTo>
                  <a:lnTo>
                    <a:pt x="1392" y="236"/>
                  </a:lnTo>
                  <a:cubicBezTo>
                    <a:pt x="1285" y="245"/>
                    <a:pt x="1190" y="313"/>
                    <a:pt x="1149" y="413"/>
                  </a:cubicBezTo>
                  <a:lnTo>
                    <a:pt x="49" y="3107"/>
                  </a:lnTo>
                  <a:cubicBezTo>
                    <a:pt x="1" y="3226"/>
                    <a:pt x="36" y="3362"/>
                    <a:pt x="138" y="3441"/>
                  </a:cubicBezTo>
                  <a:lnTo>
                    <a:pt x="1661" y="4628"/>
                  </a:lnTo>
                  <a:cubicBezTo>
                    <a:pt x="1687" y="4649"/>
                    <a:pt x="1717" y="4664"/>
                    <a:pt x="1749" y="4673"/>
                  </a:cubicBezTo>
                  <a:lnTo>
                    <a:pt x="5120" y="5789"/>
                  </a:lnTo>
                  <a:cubicBezTo>
                    <a:pt x="5150" y="5798"/>
                    <a:pt x="5181" y="5803"/>
                    <a:pt x="5210" y="5803"/>
                  </a:cubicBezTo>
                  <a:lnTo>
                    <a:pt x="5211" y="5803"/>
                  </a:lnTo>
                  <a:cubicBezTo>
                    <a:pt x="5338" y="5803"/>
                    <a:pt x="5451" y="5719"/>
                    <a:pt x="5486" y="5596"/>
                  </a:cubicBezTo>
                  <a:lnTo>
                    <a:pt x="6548" y="1860"/>
                  </a:lnTo>
                  <a:cubicBezTo>
                    <a:pt x="6580" y="1748"/>
                    <a:pt x="6540" y="1628"/>
                    <a:pt x="6449" y="1556"/>
                  </a:cubicBezTo>
                  <a:lnTo>
                    <a:pt x="4539" y="62"/>
                  </a:lnTo>
                  <a:cubicBezTo>
                    <a:pt x="4488" y="21"/>
                    <a:pt x="4425" y="1"/>
                    <a:pt x="43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34"/>
            <p:cNvSpPr/>
            <p:nvPr/>
          </p:nvSpPr>
          <p:spPr>
            <a:xfrm>
              <a:off x="2502950" y="3601225"/>
              <a:ext cx="85450" cy="63625"/>
            </a:xfrm>
            <a:custGeom>
              <a:rect b="b" l="l" r="r" t="t"/>
              <a:pathLst>
                <a:path extrusionOk="0" h="2545" w="3418">
                  <a:moveTo>
                    <a:pt x="565" y="0"/>
                  </a:moveTo>
                  <a:lnTo>
                    <a:pt x="1" y="1188"/>
                  </a:lnTo>
                  <a:lnTo>
                    <a:pt x="2852" y="2544"/>
                  </a:lnTo>
                  <a:lnTo>
                    <a:pt x="3418" y="1356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34"/>
            <p:cNvSpPr/>
            <p:nvPr/>
          </p:nvSpPr>
          <p:spPr>
            <a:xfrm>
              <a:off x="2494725" y="3594075"/>
              <a:ext cx="101750" cy="77950"/>
            </a:xfrm>
            <a:custGeom>
              <a:rect b="b" l="l" r="r" t="t"/>
              <a:pathLst>
                <a:path extrusionOk="0" h="3118" w="4070">
                  <a:moveTo>
                    <a:pt x="1028" y="667"/>
                  </a:moveTo>
                  <a:lnTo>
                    <a:pt x="3363" y="1778"/>
                  </a:lnTo>
                  <a:lnTo>
                    <a:pt x="3044" y="2449"/>
                  </a:lnTo>
                  <a:lnTo>
                    <a:pt x="709" y="1340"/>
                  </a:lnTo>
                  <a:lnTo>
                    <a:pt x="1028" y="667"/>
                  </a:lnTo>
                  <a:close/>
                  <a:moveTo>
                    <a:pt x="892" y="1"/>
                  </a:moveTo>
                  <a:cubicBezTo>
                    <a:pt x="785" y="1"/>
                    <a:pt x="683" y="61"/>
                    <a:pt x="634" y="163"/>
                  </a:cubicBezTo>
                  <a:lnTo>
                    <a:pt x="68" y="1351"/>
                  </a:lnTo>
                  <a:cubicBezTo>
                    <a:pt x="1" y="1495"/>
                    <a:pt x="62" y="1665"/>
                    <a:pt x="204" y="1733"/>
                  </a:cubicBezTo>
                  <a:lnTo>
                    <a:pt x="3057" y="3089"/>
                  </a:lnTo>
                  <a:cubicBezTo>
                    <a:pt x="3094" y="3108"/>
                    <a:pt x="3137" y="3117"/>
                    <a:pt x="3180" y="3117"/>
                  </a:cubicBezTo>
                  <a:cubicBezTo>
                    <a:pt x="3212" y="3117"/>
                    <a:pt x="3244" y="3112"/>
                    <a:pt x="3275" y="3100"/>
                  </a:cubicBezTo>
                  <a:cubicBezTo>
                    <a:pt x="3347" y="3075"/>
                    <a:pt x="3406" y="3022"/>
                    <a:pt x="3438" y="2954"/>
                  </a:cubicBezTo>
                  <a:lnTo>
                    <a:pt x="4002" y="1765"/>
                  </a:lnTo>
                  <a:cubicBezTo>
                    <a:pt x="4070" y="1623"/>
                    <a:pt x="4009" y="1452"/>
                    <a:pt x="3867" y="1384"/>
                  </a:cubicBezTo>
                  <a:lnTo>
                    <a:pt x="1016" y="29"/>
                  </a:lnTo>
                  <a:cubicBezTo>
                    <a:pt x="976" y="10"/>
                    <a:pt x="933" y="1"/>
                    <a:pt x="8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34"/>
            <p:cNvSpPr/>
            <p:nvPr/>
          </p:nvSpPr>
          <p:spPr>
            <a:xfrm>
              <a:off x="2486750" y="3630475"/>
              <a:ext cx="85475" cy="63650"/>
            </a:xfrm>
            <a:custGeom>
              <a:rect b="b" l="l" r="r" t="t"/>
              <a:pathLst>
                <a:path extrusionOk="0" h="2546" w="3419">
                  <a:moveTo>
                    <a:pt x="566" y="0"/>
                  </a:moveTo>
                  <a:lnTo>
                    <a:pt x="0" y="1190"/>
                  </a:lnTo>
                  <a:lnTo>
                    <a:pt x="2853" y="2545"/>
                  </a:lnTo>
                  <a:lnTo>
                    <a:pt x="3418" y="1357"/>
                  </a:lnTo>
                  <a:lnTo>
                    <a:pt x="5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34"/>
            <p:cNvSpPr/>
            <p:nvPr/>
          </p:nvSpPr>
          <p:spPr>
            <a:xfrm>
              <a:off x="2478475" y="3623325"/>
              <a:ext cx="101800" cy="77950"/>
            </a:xfrm>
            <a:custGeom>
              <a:rect b="b" l="l" r="r" t="t"/>
              <a:pathLst>
                <a:path extrusionOk="0" h="3118" w="4072">
                  <a:moveTo>
                    <a:pt x="1029" y="668"/>
                  </a:moveTo>
                  <a:lnTo>
                    <a:pt x="3364" y="1778"/>
                  </a:lnTo>
                  <a:lnTo>
                    <a:pt x="3045" y="2451"/>
                  </a:lnTo>
                  <a:lnTo>
                    <a:pt x="708" y="1340"/>
                  </a:lnTo>
                  <a:lnTo>
                    <a:pt x="1029" y="668"/>
                  </a:lnTo>
                  <a:close/>
                  <a:moveTo>
                    <a:pt x="893" y="1"/>
                  </a:moveTo>
                  <a:cubicBezTo>
                    <a:pt x="786" y="1"/>
                    <a:pt x="684" y="61"/>
                    <a:pt x="634" y="164"/>
                  </a:cubicBezTo>
                  <a:lnTo>
                    <a:pt x="70" y="1353"/>
                  </a:lnTo>
                  <a:cubicBezTo>
                    <a:pt x="1" y="1495"/>
                    <a:pt x="62" y="1666"/>
                    <a:pt x="205" y="1734"/>
                  </a:cubicBezTo>
                  <a:lnTo>
                    <a:pt x="3056" y="3089"/>
                  </a:lnTo>
                  <a:cubicBezTo>
                    <a:pt x="3095" y="3108"/>
                    <a:pt x="3137" y="3117"/>
                    <a:pt x="3179" y="3117"/>
                  </a:cubicBezTo>
                  <a:cubicBezTo>
                    <a:pt x="3289" y="3117"/>
                    <a:pt x="3391" y="3053"/>
                    <a:pt x="3438" y="2954"/>
                  </a:cubicBezTo>
                  <a:lnTo>
                    <a:pt x="4003" y="1766"/>
                  </a:lnTo>
                  <a:cubicBezTo>
                    <a:pt x="4071" y="1623"/>
                    <a:pt x="4010" y="1452"/>
                    <a:pt x="3867" y="1385"/>
                  </a:cubicBezTo>
                  <a:lnTo>
                    <a:pt x="1016" y="29"/>
                  </a:lnTo>
                  <a:cubicBezTo>
                    <a:pt x="976" y="10"/>
                    <a:pt x="934" y="1"/>
                    <a:pt x="8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34"/>
            <p:cNvSpPr/>
            <p:nvPr/>
          </p:nvSpPr>
          <p:spPr>
            <a:xfrm>
              <a:off x="2459100" y="3651475"/>
              <a:ext cx="85450" cy="63625"/>
            </a:xfrm>
            <a:custGeom>
              <a:rect b="b" l="l" r="r" t="t"/>
              <a:pathLst>
                <a:path extrusionOk="0" h="2545" w="3418">
                  <a:moveTo>
                    <a:pt x="566" y="1"/>
                  </a:moveTo>
                  <a:lnTo>
                    <a:pt x="0" y="1189"/>
                  </a:lnTo>
                  <a:lnTo>
                    <a:pt x="2852" y="2545"/>
                  </a:lnTo>
                  <a:lnTo>
                    <a:pt x="3417" y="1357"/>
                  </a:lnTo>
                  <a:lnTo>
                    <a:pt x="5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34"/>
            <p:cNvSpPr/>
            <p:nvPr/>
          </p:nvSpPr>
          <p:spPr>
            <a:xfrm>
              <a:off x="2450900" y="3644325"/>
              <a:ext cx="101750" cy="77950"/>
            </a:xfrm>
            <a:custGeom>
              <a:rect b="b" l="l" r="r" t="t"/>
              <a:pathLst>
                <a:path extrusionOk="0" h="3118" w="4070">
                  <a:moveTo>
                    <a:pt x="1027" y="668"/>
                  </a:moveTo>
                  <a:lnTo>
                    <a:pt x="3362" y="1779"/>
                  </a:lnTo>
                  <a:lnTo>
                    <a:pt x="3043" y="2450"/>
                  </a:lnTo>
                  <a:lnTo>
                    <a:pt x="708" y="1339"/>
                  </a:lnTo>
                  <a:lnTo>
                    <a:pt x="1027" y="668"/>
                  </a:lnTo>
                  <a:close/>
                  <a:moveTo>
                    <a:pt x="893" y="0"/>
                  </a:moveTo>
                  <a:cubicBezTo>
                    <a:pt x="785" y="0"/>
                    <a:pt x="683" y="61"/>
                    <a:pt x="633" y="164"/>
                  </a:cubicBezTo>
                  <a:lnTo>
                    <a:pt x="68" y="1352"/>
                  </a:lnTo>
                  <a:cubicBezTo>
                    <a:pt x="0" y="1494"/>
                    <a:pt x="61" y="1666"/>
                    <a:pt x="204" y="1734"/>
                  </a:cubicBezTo>
                  <a:lnTo>
                    <a:pt x="3056" y="3090"/>
                  </a:lnTo>
                  <a:cubicBezTo>
                    <a:pt x="3094" y="3108"/>
                    <a:pt x="3136" y="3118"/>
                    <a:pt x="3179" y="3118"/>
                  </a:cubicBezTo>
                  <a:cubicBezTo>
                    <a:pt x="3211" y="3118"/>
                    <a:pt x="3244" y="3112"/>
                    <a:pt x="3275" y="3101"/>
                  </a:cubicBezTo>
                  <a:cubicBezTo>
                    <a:pt x="3345" y="3076"/>
                    <a:pt x="3404" y="3023"/>
                    <a:pt x="3436" y="2954"/>
                  </a:cubicBezTo>
                  <a:lnTo>
                    <a:pt x="4001" y="1766"/>
                  </a:lnTo>
                  <a:cubicBezTo>
                    <a:pt x="4069" y="1622"/>
                    <a:pt x="4009" y="1452"/>
                    <a:pt x="3867" y="1384"/>
                  </a:cubicBezTo>
                  <a:lnTo>
                    <a:pt x="1015" y="28"/>
                  </a:lnTo>
                  <a:cubicBezTo>
                    <a:pt x="976" y="9"/>
                    <a:pt x="934" y="0"/>
                    <a:pt x="8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34"/>
            <p:cNvSpPr/>
            <p:nvPr/>
          </p:nvSpPr>
          <p:spPr>
            <a:xfrm>
              <a:off x="2456725" y="3682875"/>
              <a:ext cx="64725" cy="48800"/>
            </a:xfrm>
            <a:custGeom>
              <a:rect b="b" l="l" r="r" t="t"/>
              <a:pathLst>
                <a:path extrusionOk="0" h="1952" w="2589">
                  <a:moveTo>
                    <a:pt x="444" y="1"/>
                  </a:moveTo>
                  <a:lnTo>
                    <a:pt x="1" y="931"/>
                  </a:lnTo>
                  <a:lnTo>
                    <a:pt x="2145" y="1951"/>
                  </a:lnTo>
                  <a:lnTo>
                    <a:pt x="2588" y="1020"/>
                  </a:lnTo>
                  <a:lnTo>
                    <a:pt x="4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34"/>
            <p:cNvSpPr/>
            <p:nvPr/>
          </p:nvSpPr>
          <p:spPr>
            <a:xfrm>
              <a:off x="2448525" y="3675750"/>
              <a:ext cx="81025" cy="63100"/>
            </a:xfrm>
            <a:custGeom>
              <a:rect b="b" l="l" r="r" t="t"/>
              <a:pathLst>
                <a:path extrusionOk="0" h="2524" w="3241">
                  <a:moveTo>
                    <a:pt x="905" y="667"/>
                  </a:moveTo>
                  <a:lnTo>
                    <a:pt x="2533" y="1441"/>
                  </a:lnTo>
                  <a:lnTo>
                    <a:pt x="2337" y="1855"/>
                  </a:lnTo>
                  <a:lnTo>
                    <a:pt x="708" y="1082"/>
                  </a:lnTo>
                  <a:lnTo>
                    <a:pt x="905" y="667"/>
                  </a:lnTo>
                  <a:close/>
                  <a:moveTo>
                    <a:pt x="769" y="0"/>
                  </a:moveTo>
                  <a:cubicBezTo>
                    <a:pt x="662" y="0"/>
                    <a:pt x="560" y="60"/>
                    <a:pt x="511" y="163"/>
                  </a:cubicBezTo>
                  <a:lnTo>
                    <a:pt x="68" y="1095"/>
                  </a:lnTo>
                  <a:cubicBezTo>
                    <a:pt x="1" y="1237"/>
                    <a:pt x="61" y="1407"/>
                    <a:pt x="204" y="1475"/>
                  </a:cubicBezTo>
                  <a:lnTo>
                    <a:pt x="2348" y="2495"/>
                  </a:lnTo>
                  <a:cubicBezTo>
                    <a:pt x="2387" y="2513"/>
                    <a:pt x="2428" y="2522"/>
                    <a:pt x="2471" y="2524"/>
                  </a:cubicBezTo>
                  <a:cubicBezTo>
                    <a:pt x="2582" y="2522"/>
                    <a:pt x="2682" y="2459"/>
                    <a:pt x="2729" y="2359"/>
                  </a:cubicBezTo>
                  <a:lnTo>
                    <a:pt x="3172" y="1429"/>
                  </a:lnTo>
                  <a:cubicBezTo>
                    <a:pt x="3240" y="1286"/>
                    <a:pt x="3179" y="1115"/>
                    <a:pt x="3037" y="1047"/>
                  </a:cubicBezTo>
                  <a:lnTo>
                    <a:pt x="892" y="28"/>
                  </a:lnTo>
                  <a:cubicBezTo>
                    <a:pt x="853" y="9"/>
                    <a:pt x="811" y="0"/>
                    <a:pt x="7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34"/>
            <p:cNvSpPr/>
            <p:nvPr/>
          </p:nvSpPr>
          <p:spPr>
            <a:xfrm>
              <a:off x="2437900" y="3570950"/>
              <a:ext cx="108775" cy="117150"/>
            </a:xfrm>
            <a:custGeom>
              <a:rect b="b" l="l" r="r" t="t"/>
              <a:pathLst>
                <a:path extrusionOk="0" h="4686" w="4351">
                  <a:moveTo>
                    <a:pt x="1915" y="0"/>
                  </a:moveTo>
                  <a:lnTo>
                    <a:pt x="0" y="2370"/>
                  </a:lnTo>
                  <a:cubicBezTo>
                    <a:pt x="416" y="2654"/>
                    <a:pt x="902" y="2742"/>
                    <a:pt x="1342" y="2742"/>
                  </a:cubicBezTo>
                  <a:cubicBezTo>
                    <a:pt x="2050" y="2742"/>
                    <a:pt x="2641" y="2515"/>
                    <a:pt x="2641" y="2515"/>
                  </a:cubicBezTo>
                  <a:lnTo>
                    <a:pt x="2641" y="2515"/>
                  </a:lnTo>
                  <a:lnTo>
                    <a:pt x="2532" y="4013"/>
                  </a:lnTo>
                  <a:lnTo>
                    <a:pt x="3178" y="4686"/>
                  </a:lnTo>
                  <a:lnTo>
                    <a:pt x="4351" y="1471"/>
                  </a:lnTo>
                  <a:lnTo>
                    <a:pt x="19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34"/>
            <p:cNvSpPr/>
            <p:nvPr/>
          </p:nvSpPr>
          <p:spPr>
            <a:xfrm>
              <a:off x="2429625" y="3563800"/>
              <a:ext cx="124975" cy="131450"/>
            </a:xfrm>
            <a:custGeom>
              <a:rect b="b" l="l" r="r" t="t"/>
              <a:pathLst>
                <a:path extrusionOk="0" h="5258" w="4999">
                  <a:moveTo>
                    <a:pt x="2247" y="1"/>
                  </a:moveTo>
                  <a:cubicBezTo>
                    <a:pt x="2150" y="1"/>
                    <a:pt x="2055" y="50"/>
                    <a:pt x="2001" y="139"/>
                  </a:cubicBezTo>
                  <a:cubicBezTo>
                    <a:pt x="1919" y="273"/>
                    <a:pt x="1962" y="450"/>
                    <a:pt x="2098" y="531"/>
                  </a:cubicBezTo>
                  <a:lnTo>
                    <a:pt x="4333" y="1880"/>
                  </a:lnTo>
                  <a:lnTo>
                    <a:pt x="3398" y="4442"/>
                  </a:lnTo>
                  <a:lnTo>
                    <a:pt x="3159" y="4192"/>
                  </a:lnTo>
                  <a:lnTo>
                    <a:pt x="3258" y="2821"/>
                  </a:lnTo>
                  <a:cubicBezTo>
                    <a:pt x="3266" y="2724"/>
                    <a:pt x="3222" y="2629"/>
                    <a:pt x="3144" y="2571"/>
                  </a:cubicBezTo>
                  <a:cubicBezTo>
                    <a:pt x="3094" y="2533"/>
                    <a:pt x="3034" y="2514"/>
                    <a:pt x="2973" y="2514"/>
                  </a:cubicBezTo>
                  <a:cubicBezTo>
                    <a:pt x="2939" y="2514"/>
                    <a:pt x="2904" y="2520"/>
                    <a:pt x="2871" y="2533"/>
                  </a:cubicBezTo>
                  <a:cubicBezTo>
                    <a:pt x="2862" y="2536"/>
                    <a:pt x="2314" y="2740"/>
                    <a:pt x="1672" y="2740"/>
                  </a:cubicBezTo>
                  <a:cubicBezTo>
                    <a:pt x="1280" y="2740"/>
                    <a:pt x="853" y="2664"/>
                    <a:pt x="494" y="2419"/>
                  </a:cubicBezTo>
                  <a:cubicBezTo>
                    <a:pt x="443" y="2382"/>
                    <a:pt x="385" y="2365"/>
                    <a:pt x="327" y="2365"/>
                  </a:cubicBezTo>
                  <a:cubicBezTo>
                    <a:pt x="236" y="2365"/>
                    <a:pt x="146" y="2409"/>
                    <a:pt x="90" y="2490"/>
                  </a:cubicBezTo>
                  <a:cubicBezTo>
                    <a:pt x="0" y="2622"/>
                    <a:pt x="36" y="2804"/>
                    <a:pt x="171" y="2892"/>
                  </a:cubicBezTo>
                  <a:cubicBezTo>
                    <a:pt x="645" y="3215"/>
                    <a:pt x="1188" y="3314"/>
                    <a:pt x="1676" y="3314"/>
                  </a:cubicBezTo>
                  <a:cubicBezTo>
                    <a:pt x="2057" y="3314"/>
                    <a:pt x="2404" y="3254"/>
                    <a:pt x="2658" y="3193"/>
                  </a:cubicBezTo>
                  <a:lnTo>
                    <a:pt x="2658" y="3193"/>
                  </a:lnTo>
                  <a:lnTo>
                    <a:pt x="2580" y="4278"/>
                  </a:lnTo>
                  <a:cubicBezTo>
                    <a:pt x="2574" y="4358"/>
                    <a:pt x="2602" y="4438"/>
                    <a:pt x="2657" y="4496"/>
                  </a:cubicBezTo>
                  <a:lnTo>
                    <a:pt x="3302" y="5169"/>
                  </a:lnTo>
                  <a:cubicBezTo>
                    <a:pt x="3356" y="5225"/>
                    <a:pt x="3431" y="5257"/>
                    <a:pt x="3509" y="5257"/>
                  </a:cubicBezTo>
                  <a:cubicBezTo>
                    <a:pt x="3529" y="5257"/>
                    <a:pt x="3549" y="5256"/>
                    <a:pt x="3568" y="5252"/>
                  </a:cubicBezTo>
                  <a:cubicBezTo>
                    <a:pt x="3664" y="5232"/>
                    <a:pt x="3744" y="5162"/>
                    <a:pt x="3778" y="5070"/>
                  </a:cubicBezTo>
                  <a:lnTo>
                    <a:pt x="4951" y="1856"/>
                  </a:lnTo>
                  <a:cubicBezTo>
                    <a:pt x="4999" y="1728"/>
                    <a:pt x="4947" y="1584"/>
                    <a:pt x="4831" y="1514"/>
                  </a:cubicBezTo>
                  <a:lnTo>
                    <a:pt x="2393" y="41"/>
                  </a:lnTo>
                  <a:cubicBezTo>
                    <a:pt x="2347" y="14"/>
                    <a:pt x="2297" y="1"/>
                    <a:pt x="22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34"/>
            <p:cNvSpPr/>
            <p:nvPr/>
          </p:nvSpPr>
          <p:spPr>
            <a:xfrm>
              <a:off x="1166800" y="4801025"/>
              <a:ext cx="327325" cy="176250"/>
            </a:xfrm>
            <a:custGeom>
              <a:rect b="b" l="l" r="r" t="t"/>
              <a:pathLst>
                <a:path extrusionOk="0" h="7050" w="13093">
                  <a:moveTo>
                    <a:pt x="2786" y="1"/>
                  </a:moveTo>
                  <a:lnTo>
                    <a:pt x="431" y="2919"/>
                  </a:lnTo>
                  <a:cubicBezTo>
                    <a:pt x="0" y="3452"/>
                    <a:pt x="153" y="4246"/>
                    <a:pt x="753" y="4578"/>
                  </a:cubicBezTo>
                  <a:cubicBezTo>
                    <a:pt x="1545" y="5015"/>
                    <a:pt x="2567" y="5506"/>
                    <a:pt x="3164" y="5506"/>
                  </a:cubicBezTo>
                  <a:cubicBezTo>
                    <a:pt x="3179" y="5506"/>
                    <a:pt x="3194" y="5505"/>
                    <a:pt x="3208" y="5505"/>
                  </a:cubicBezTo>
                  <a:cubicBezTo>
                    <a:pt x="3229" y="5504"/>
                    <a:pt x="3249" y="5503"/>
                    <a:pt x="3270" y="5503"/>
                  </a:cubicBezTo>
                  <a:cubicBezTo>
                    <a:pt x="4281" y="5503"/>
                    <a:pt x="5178" y="6613"/>
                    <a:pt x="5861" y="6613"/>
                  </a:cubicBezTo>
                  <a:cubicBezTo>
                    <a:pt x="5870" y="6613"/>
                    <a:pt x="5879" y="6613"/>
                    <a:pt x="5888" y="6612"/>
                  </a:cubicBezTo>
                  <a:cubicBezTo>
                    <a:pt x="5908" y="6611"/>
                    <a:pt x="5931" y="6611"/>
                    <a:pt x="5956" y="6611"/>
                  </a:cubicBezTo>
                  <a:cubicBezTo>
                    <a:pt x="6774" y="6611"/>
                    <a:pt x="10286" y="7049"/>
                    <a:pt x="11661" y="7049"/>
                  </a:cubicBezTo>
                  <a:cubicBezTo>
                    <a:pt x="11737" y="7049"/>
                    <a:pt x="11806" y="7048"/>
                    <a:pt x="11868" y="7045"/>
                  </a:cubicBezTo>
                  <a:cubicBezTo>
                    <a:pt x="13093" y="6990"/>
                    <a:pt x="12712" y="6306"/>
                    <a:pt x="12712" y="6306"/>
                  </a:cubicBezTo>
                  <a:lnTo>
                    <a:pt x="8928" y="4021"/>
                  </a:lnTo>
                  <a:lnTo>
                    <a:pt x="6857" y="1813"/>
                  </a:lnTo>
                  <a:lnTo>
                    <a:pt x="2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34"/>
            <p:cNvSpPr/>
            <p:nvPr/>
          </p:nvSpPr>
          <p:spPr>
            <a:xfrm>
              <a:off x="1158425" y="4793850"/>
              <a:ext cx="337250" cy="190600"/>
            </a:xfrm>
            <a:custGeom>
              <a:rect b="b" l="l" r="r" t="t"/>
              <a:pathLst>
                <a:path extrusionOk="0" h="7624" w="13490">
                  <a:moveTo>
                    <a:pt x="3206" y="639"/>
                  </a:moveTo>
                  <a:lnTo>
                    <a:pt x="7022" y="2337"/>
                  </a:lnTo>
                  <a:lnTo>
                    <a:pt x="9054" y="4503"/>
                  </a:lnTo>
                  <a:cubicBezTo>
                    <a:pt x="9072" y="4522"/>
                    <a:pt x="9092" y="4538"/>
                    <a:pt x="9115" y="4553"/>
                  </a:cubicBezTo>
                  <a:lnTo>
                    <a:pt x="12814" y="6786"/>
                  </a:lnTo>
                  <a:cubicBezTo>
                    <a:pt x="12822" y="6815"/>
                    <a:pt x="12818" y="6844"/>
                    <a:pt x="12806" y="6870"/>
                  </a:cubicBezTo>
                  <a:cubicBezTo>
                    <a:pt x="12791" y="6895"/>
                    <a:pt x="12691" y="7025"/>
                    <a:pt x="12191" y="7047"/>
                  </a:cubicBezTo>
                  <a:cubicBezTo>
                    <a:pt x="12135" y="7049"/>
                    <a:pt x="12073" y="7050"/>
                    <a:pt x="12004" y="7050"/>
                  </a:cubicBezTo>
                  <a:cubicBezTo>
                    <a:pt x="11245" y="7050"/>
                    <a:pt x="9747" y="6908"/>
                    <a:pt x="8527" y="6790"/>
                  </a:cubicBezTo>
                  <a:cubicBezTo>
                    <a:pt x="7495" y="6692"/>
                    <a:pt x="6665" y="6612"/>
                    <a:pt x="6292" y="6612"/>
                  </a:cubicBezTo>
                  <a:lnTo>
                    <a:pt x="6291" y="6612"/>
                  </a:lnTo>
                  <a:cubicBezTo>
                    <a:pt x="6261" y="6612"/>
                    <a:pt x="6234" y="6612"/>
                    <a:pt x="6210" y="6613"/>
                  </a:cubicBezTo>
                  <a:cubicBezTo>
                    <a:pt x="6206" y="6613"/>
                    <a:pt x="6202" y="6614"/>
                    <a:pt x="6199" y="6614"/>
                  </a:cubicBezTo>
                  <a:cubicBezTo>
                    <a:pt x="5988" y="6614"/>
                    <a:pt x="5649" y="6407"/>
                    <a:pt x="5304" y="6185"/>
                  </a:cubicBezTo>
                  <a:cubicBezTo>
                    <a:pt x="4806" y="5865"/>
                    <a:pt x="4248" y="5504"/>
                    <a:pt x="3608" y="5504"/>
                  </a:cubicBezTo>
                  <a:cubicBezTo>
                    <a:pt x="3582" y="5504"/>
                    <a:pt x="3556" y="5505"/>
                    <a:pt x="3530" y="5506"/>
                  </a:cubicBezTo>
                  <a:cubicBezTo>
                    <a:pt x="3529" y="5506"/>
                    <a:pt x="3527" y="5506"/>
                    <a:pt x="3525" y="5506"/>
                  </a:cubicBezTo>
                  <a:cubicBezTo>
                    <a:pt x="3285" y="5506"/>
                    <a:pt x="2666" y="5410"/>
                    <a:pt x="1226" y="4614"/>
                  </a:cubicBezTo>
                  <a:cubicBezTo>
                    <a:pt x="1016" y="4499"/>
                    <a:pt x="867" y="4295"/>
                    <a:pt x="822" y="4059"/>
                  </a:cubicBezTo>
                  <a:cubicBezTo>
                    <a:pt x="775" y="3821"/>
                    <a:pt x="836" y="3573"/>
                    <a:pt x="989" y="3385"/>
                  </a:cubicBezTo>
                  <a:lnTo>
                    <a:pt x="3206" y="639"/>
                  </a:lnTo>
                  <a:close/>
                  <a:moveTo>
                    <a:pt x="3121" y="0"/>
                  </a:moveTo>
                  <a:cubicBezTo>
                    <a:pt x="3037" y="0"/>
                    <a:pt x="2954" y="38"/>
                    <a:pt x="2898" y="107"/>
                  </a:cubicBezTo>
                  <a:lnTo>
                    <a:pt x="544" y="3025"/>
                  </a:lnTo>
                  <a:cubicBezTo>
                    <a:pt x="1" y="3696"/>
                    <a:pt x="194" y="4696"/>
                    <a:pt x="950" y="5115"/>
                  </a:cubicBezTo>
                  <a:cubicBezTo>
                    <a:pt x="2092" y="5745"/>
                    <a:pt x="2947" y="6079"/>
                    <a:pt x="3479" y="6079"/>
                  </a:cubicBezTo>
                  <a:cubicBezTo>
                    <a:pt x="3506" y="6079"/>
                    <a:pt x="3531" y="6078"/>
                    <a:pt x="3556" y="6076"/>
                  </a:cubicBezTo>
                  <a:cubicBezTo>
                    <a:pt x="3570" y="6076"/>
                    <a:pt x="3585" y="6076"/>
                    <a:pt x="3599" y="6076"/>
                  </a:cubicBezTo>
                  <a:cubicBezTo>
                    <a:pt x="4067" y="6076"/>
                    <a:pt x="4541" y="6374"/>
                    <a:pt x="4995" y="6666"/>
                  </a:cubicBezTo>
                  <a:cubicBezTo>
                    <a:pt x="5397" y="6924"/>
                    <a:pt x="5783" y="7187"/>
                    <a:pt x="6159" y="7187"/>
                  </a:cubicBezTo>
                  <a:cubicBezTo>
                    <a:pt x="6184" y="7187"/>
                    <a:pt x="6210" y="7186"/>
                    <a:pt x="6236" y="7184"/>
                  </a:cubicBezTo>
                  <a:cubicBezTo>
                    <a:pt x="6249" y="7183"/>
                    <a:pt x="6263" y="7183"/>
                    <a:pt x="6279" y="7183"/>
                  </a:cubicBezTo>
                  <a:cubicBezTo>
                    <a:pt x="6608" y="7183"/>
                    <a:pt x="7514" y="7269"/>
                    <a:pt x="8472" y="7361"/>
                  </a:cubicBezTo>
                  <a:cubicBezTo>
                    <a:pt x="9762" y="7484"/>
                    <a:pt x="11209" y="7623"/>
                    <a:pt x="12001" y="7623"/>
                  </a:cubicBezTo>
                  <a:cubicBezTo>
                    <a:pt x="12078" y="7623"/>
                    <a:pt x="12151" y="7622"/>
                    <a:pt x="12215" y="7618"/>
                  </a:cubicBezTo>
                  <a:cubicBezTo>
                    <a:pt x="12778" y="7592"/>
                    <a:pt x="13145" y="7435"/>
                    <a:pt x="13305" y="7146"/>
                  </a:cubicBezTo>
                  <a:cubicBezTo>
                    <a:pt x="13489" y="6818"/>
                    <a:pt x="13316" y="6490"/>
                    <a:pt x="13297" y="6453"/>
                  </a:cubicBezTo>
                  <a:cubicBezTo>
                    <a:pt x="13273" y="6410"/>
                    <a:pt x="13237" y="6374"/>
                    <a:pt x="13195" y="6348"/>
                  </a:cubicBezTo>
                  <a:lnTo>
                    <a:pt x="9443" y="4082"/>
                  </a:lnTo>
                  <a:lnTo>
                    <a:pt x="7399" y="1902"/>
                  </a:lnTo>
                  <a:cubicBezTo>
                    <a:pt x="7374" y="1875"/>
                    <a:pt x="7342" y="1852"/>
                    <a:pt x="7307" y="1837"/>
                  </a:cubicBezTo>
                  <a:lnTo>
                    <a:pt x="3238" y="25"/>
                  </a:lnTo>
                  <a:cubicBezTo>
                    <a:pt x="3200" y="8"/>
                    <a:pt x="3161" y="0"/>
                    <a:pt x="3121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34"/>
            <p:cNvSpPr/>
            <p:nvPr/>
          </p:nvSpPr>
          <p:spPr>
            <a:xfrm>
              <a:off x="1166800" y="4872150"/>
              <a:ext cx="327325" cy="105125"/>
            </a:xfrm>
            <a:custGeom>
              <a:rect b="b" l="l" r="r" t="t"/>
              <a:pathLst>
                <a:path extrusionOk="0" h="4205" w="13093">
                  <a:moveTo>
                    <a:pt x="489" y="1"/>
                  </a:moveTo>
                  <a:lnTo>
                    <a:pt x="431" y="74"/>
                  </a:lnTo>
                  <a:cubicBezTo>
                    <a:pt x="0" y="607"/>
                    <a:pt x="153" y="1401"/>
                    <a:pt x="753" y="1733"/>
                  </a:cubicBezTo>
                  <a:cubicBezTo>
                    <a:pt x="1545" y="2170"/>
                    <a:pt x="2567" y="2661"/>
                    <a:pt x="3164" y="2661"/>
                  </a:cubicBezTo>
                  <a:cubicBezTo>
                    <a:pt x="3179" y="2661"/>
                    <a:pt x="3194" y="2660"/>
                    <a:pt x="3208" y="2660"/>
                  </a:cubicBezTo>
                  <a:cubicBezTo>
                    <a:pt x="3229" y="2659"/>
                    <a:pt x="3249" y="2658"/>
                    <a:pt x="3270" y="2658"/>
                  </a:cubicBezTo>
                  <a:cubicBezTo>
                    <a:pt x="4281" y="2658"/>
                    <a:pt x="5178" y="3768"/>
                    <a:pt x="5861" y="3768"/>
                  </a:cubicBezTo>
                  <a:cubicBezTo>
                    <a:pt x="5870" y="3768"/>
                    <a:pt x="5879" y="3768"/>
                    <a:pt x="5888" y="3767"/>
                  </a:cubicBezTo>
                  <a:cubicBezTo>
                    <a:pt x="5908" y="3766"/>
                    <a:pt x="5931" y="3766"/>
                    <a:pt x="5956" y="3766"/>
                  </a:cubicBezTo>
                  <a:cubicBezTo>
                    <a:pt x="6774" y="3766"/>
                    <a:pt x="10286" y="4204"/>
                    <a:pt x="11661" y="4204"/>
                  </a:cubicBezTo>
                  <a:cubicBezTo>
                    <a:pt x="11737" y="4204"/>
                    <a:pt x="11806" y="4203"/>
                    <a:pt x="11868" y="4200"/>
                  </a:cubicBezTo>
                  <a:cubicBezTo>
                    <a:pt x="13093" y="4145"/>
                    <a:pt x="12712" y="3461"/>
                    <a:pt x="12712" y="3461"/>
                  </a:cubicBezTo>
                  <a:lnTo>
                    <a:pt x="12635" y="3415"/>
                  </a:lnTo>
                  <a:cubicBezTo>
                    <a:pt x="10887" y="3378"/>
                    <a:pt x="7173" y="3181"/>
                    <a:pt x="5292" y="2215"/>
                  </a:cubicBezTo>
                  <a:cubicBezTo>
                    <a:pt x="3626" y="1360"/>
                    <a:pt x="1747" y="821"/>
                    <a:pt x="48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34"/>
            <p:cNvSpPr/>
            <p:nvPr/>
          </p:nvSpPr>
          <p:spPr>
            <a:xfrm>
              <a:off x="1158425" y="4865000"/>
              <a:ext cx="337275" cy="119450"/>
            </a:xfrm>
            <a:custGeom>
              <a:rect b="b" l="l" r="r" t="t"/>
              <a:pathLst>
                <a:path extrusionOk="0" h="4778" w="13491">
                  <a:moveTo>
                    <a:pt x="900" y="671"/>
                  </a:moveTo>
                  <a:cubicBezTo>
                    <a:pt x="1598" y="1086"/>
                    <a:pt x="2436" y="1428"/>
                    <a:pt x="3316" y="1790"/>
                  </a:cubicBezTo>
                  <a:cubicBezTo>
                    <a:pt x="4042" y="2086"/>
                    <a:pt x="4790" y="2394"/>
                    <a:pt x="5496" y="2755"/>
                  </a:cubicBezTo>
                  <a:cubicBezTo>
                    <a:pt x="7344" y="3705"/>
                    <a:pt x="10815" y="3933"/>
                    <a:pt x="12818" y="3984"/>
                  </a:cubicBezTo>
                  <a:cubicBezTo>
                    <a:pt x="12816" y="3997"/>
                    <a:pt x="12813" y="4011"/>
                    <a:pt x="12806" y="4024"/>
                  </a:cubicBezTo>
                  <a:cubicBezTo>
                    <a:pt x="12791" y="4049"/>
                    <a:pt x="12691" y="4179"/>
                    <a:pt x="12191" y="4201"/>
                  </a:cubicBezTo>
                  <a:cubicBezTo>
                    <a:pt x="12135" y="4203"/>
                    <a:pt x="12073" y="4204"/>
                    <a:pt x="12004" y="4204"/>
                  </a:cubicBezTo>
                  <a:cubicBezTo>
                    <a:pt x="11245" y="4204"/>
                    <a:pt x="9747" y="4062"/>
                    <a:pt x="8527" y="3944"/>
                  </a:cubicBezTo>
                  <a:cubicBezTo>
                    <a:pt x="7495" y="3846"/>
                    <a:pt x="6665" y="3766"/>
                    <a:pt x="6292" y="3766"/>
                  </a:cubicBezTo>
                  <a:lnTo>
                    <a:pt x="6291" y="3766"/>
                  </a:lnTo>
                  <a:cubicBezTo>
                    <a:pt x="6261" y="3766"/>
                    <a:pt x="6234" y="3766"/>
                    <a:pt x="6210" y="3767"/>
                  </a:cubicBezTo>
                  <a:cubicBezTo>
                    <a:pt x="6207" y="3767"/>
                    <a:pt x="6204" y="3767"/>
                    <a:pt x="6200" y="3767"/>
                  </a:cubicBezTo>
                  <a:cubicBezTo>
                    <a:pt x="5989" y="3767"/>
                    <a:pt x="5650" y="3561"/>
                    <a:pt x="5304" y="3339"/>
                  </a:cubicBezTo>
                  <a:cubicBezTo>
                    <a:pt x="4805" y="3018"/>
                    <a:pt x="4246" y="2657"/>
                    <a:pt x="3605" y="2657"/>
                  </a:cubicBezTo>
                  <a:cubicBezTo>
                    <a:pt x="3580" y="2657"/>
                    <a:pt x="3555" y="2658"/>
                    <a:pt x="3530" y="2659"/>
                  </a:cubicBezTo>
                  <a:cubicBezTo>
                    <a:pt x="3527" y="2659"/>
                    <a:pt x="3524" y="2659"/>
                    <a:pt x="3521" y="2659"/>
                  </a:cubicBezTo>
                  <a:cubicBezTo>
                    <a:pt x="3277" y="2659"/>
                    <a:pt x="2656" y="2558"/>
                    <a:pt x="1226" y="1768"/>
                  </a:cubicBezTo>
                  <a:cubicBezTo>
                    <a:pt x="1016" y="1653"/>
                    <a:pt x="867" y="1449"/>
                    <a:pt x="822" y="1213"/>
                  </a:cubicBezTo>
                  <a:cubicBezTo>
                    <a:pt x="785" y="1029"/>
                    <a:pt x="813" y="838"/>
                    <a:pt x="900" y="671"/>
                  </a:cubicBezTo>
                  <a:close/>
                  <a:moveTo>
                    <a:pt x="825" y="0"/>
                  </a:moveTo>
                  <a:cubicBezTo>
                    <a:pt x="741" y="0"/>
                    <a:pt x="658" y="37"/>
                    <a:pt x="602" y="107"/>
                  </a:cubicBezTo>
                  <a:lnTo>
                    <a:pt x="544" y="179"/>
                  </a:lnTo>
                  <a:cubicBezTo>
                    <a:pt x="1" y="850"/>
                    <a:pt x="194" y="1850"/>
                    <a:pt x="950" y="2269"/>
                  </a:cubicBezTo>
                  <a:cubicBezTo>
                    <a:pt x="2092" y="2899"/>
                    <a:pt x="2947" y="3233"/>
                    <a:pt x="3479" y="3233"/>
                  </a:cubicBezTo>
                  <a:cubicBezTo>
                    <a:pt x="3506" y="3233"/>
                    <a:pt x="3531" y="3232"/>
                    <a:pt x="3556" y="3230"/>
                  </a:cubicBezTo>
                  <a:cubicBezTo>
                    <a:pt x="3570" y="3230"/>
                    <a:pt x="3585" y="3230"/>
                    <a:pt x="3599" y="3230"/>
                  </a:cubicBezTo>
                  <a:cubicBezTo>
                    <a:pt x="4067" y="3230"/>
                    <a:pt x="4541" y="3528"/>
                    <a:pt x="4995" y="3820"/>
                  </a:cubicBezTo>
                  <a:cubicBezTo>
                    <a:pt x="5397" y="4078"/>
                    <a:pt x="5783" y="4341"/>
                    <a:pt x="6159" y="4341"/>
                  </a:cubicBezTo>
                  <a:cubicBezTo>
                    <a:pt x="6184" y="4341"/>
                    <a:pt x="6210" y="4340"/>
                    <a:pt x="6236" y="4338"/>
                  </a:cubicBezTo>
                  <a:cubicBezTo>
                    <a:pt x="6249" y="4337"/>
                    <a:pt x="6263" y="4337"/>
                    <a:pt x="6279" y="4337"/>
                  </a:cubicBezTo>
                  <a:cubicBezTo>
                    <a:pt x="6608" y="4337"/>
                    <a:pt x="7514" y="4423"/>
                    <a:pt x="8472" y="4515"/>
                  </a:cubicBezTo>
                  <a:cubicBezTo>
                    <a:pt x="9762" y="4638"/>
                    <a:pt x="11209" y="4777"/>
                    <a:pt x="12001" y="4777"/>
                  </a:cubicBezTo>
                  <a:cubicBezTo>
                    <a:pt x="12078" y="4777"/>
                    <a:pt x="12151" y="4776"/>
                    <a:pt x="12217" y="4771"/>
                  </a:cubicBezTo>
                  <a:cubicBezTo>
                    <a:pt x="12779" y="4746"/>
                    <a:pt x="13146" y="4589"/>
                    <a:pt x="13306" y="4300"/>
                  </a:cubicBezTo>
                  <a:cubicBezTo>
                    <a:pt x="13491" y="3971"/>
                    <a:pt x="13318" y="3643"/>
                    <a:pt x="13298" y="3607"/>
                  </a:cubicBezTo>
                  <a:cubicBezTo>
                    <a:pt x="13274" y="3564"/>
                    <a:pt x="13238" y="3526"/>
                    <a:pt x="13196" y="3501"/>
                  </a:cubicBezTo>
                  <a:lnTo>
                    <a:pt x="13118" y="3455"/>
                  </a:lnTo>
                  <a:cubicBezTo>
                    <a:pt x="13075" y="3429"/>
                    <a:pt x="13027" y="3415"/>
                    <a:pt x="12977" y="3414"/>
                  </a:cubicBezTo>
                  <a:cubicBezTo>
                    <a:pt x="11426" y="3382"/>
                    <a:pt x="7617" y="3201"/>
                    <a:pt x="5759" y="2246"/>
                  </a:cubicBezTo>
                  <a:cubicBezTo>
                    <a:pt x="5031" y="1873"/>
                    <a:pt x="4270" y="1560"/>
                    <a:pt x="3534" y="1259"/>
                  </a:cubicBezTo>
                  <a:cubicBezTo>
                    <a:pt x="2578" y="868"/>
                    <a:pt x="1674" y="499"/>
                    <a:pt x="981" y="47"/>
                  </a:cubicBezTo>
                  <a:cubicBezTo>
                    <a:pt x="933" y="15"/>
                    <a:pt x="879" y="0"/>
                    <a:pt x="825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34"/>
            <p:cNvSpPr/>
            <p:nvPr/>
          </p:nvSpPr>
          <p:spPr>
            <a:xfrm>
              <a:off x="1766750" y="5135800"/>
              <a:ext cx="375625" cy="42400"/>
            </a:xfrm>
            <a:custGeom>
              <a:rect b="b" l="l" r="r" t="t"/>
              <a:pathLst>
                <a:path extrusionOk="0" h="1696" w="15025">
                  <a:moveTo>
                    <a:pt x="13914" y="1"/>
                  </a:moveTo>
                  <a:cubicBezTo>
                    <a:pt x="11577" y="213"/>
                    <a:pt x="8054" y="475"/>
                    <a:pt x="4896" y="475"/>
                  </a:cubicBezTo>
                  <a:cubicBezTo>
                    <a:pt x="3116" y="475"/>
                    <a:pt x="1453" y="392"/>
                    <a:pt x="183" y="170"/>
                  </a:cubicBezTo>
                  <a:lnTo>
                    <a:pt x="183" y="170"/>
                  </a:lnTo>
                  <a:cubicBezTo>
                    <a:pt x="38" y="991"/>
                    <a:pt x="1" y="1604"/>
                    <a:pt x="192" y="1659"/>
                  </a:cubicBezTo>
                  <a:cubicBezTo>
                    <a:pt x="280" y="1684"/>
                    <a:pt x="596" y="1695"/>
                    <a:pt x="1075" y="1695"/>
                  </a:cubicBezTo>
                  <a:cubicBezTo>
                    <a:pt x="3957" y="1695"/>
                    <a:pt x="12761" y="1301"/>
                    <a:pt x="13806" y="1254"/>
                  </a:cubicBezTo>
                  <a:cubicBezTo>
                    <a:pt x="15025" y="1199"/>
                    <a:pt x="14998" y="590"/>
                    <a:pt x="14998" y="590"/>
                  </a:cubicBezTo>
                  <a:lnTo>
                    <a:pt x="1391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34"/>
            <p:cNvSpPr/>
            <p:nvPr/>
          </p:nvSpPr>
          <p:spPr>
            <a:xfrm>
              <a:off x="1758850" y="5128675"/>
              <a:ext cx="390025" cy="56550"/>
            </a:xfrm>
            <a:custGeom>
              <a:rect b="b" l="l" r="r" t="t"/>
              <a:pathLst>
                <a:path extrusionOk="0" h="2262" w="15601">
                  <a:moveTo>
                    <a:pt x="14169" y="579"/>
                  </a:moveTo>
                  <a:lnTo>
                    <a:pt x="14954" y="1006"/>
                  </a:lnTo>
                  <a:cubicBezTo>
                    <a:pt x="14845" y="1114"/>
                    <a:pt x="14598" y="1230"/>
                    <a:pt x="14109" y="1252"/>
                  </a:cubicBezTo>
                  <a:cubicBezTo>
                    <a:pt x="8797" y="1491"/>
                    <a:pt x="3292" y="1695"/>
                    <a:pt x="1318" y="1695"/>
                  </a:cubicBezTo>
                  <a:cubicBezTo>
                    <a:pt x="1015" y="1695"/>
                    <a:pt x="795" y="1690"/>
                    <a:pt x="672" y="1680"/>
                  </a:cubicBezTo>
                  <a:cubicBezTo>
                    <a:pt x="658" y="1580"/>
                    <a:pt x="650" y="1335"/>
                    <a:pt x="735" y="783"/>
                  </a:cubicBezTo>
                  <a:cubicBezTo>
                    <a:pt x="1978" y="972"/>
                    <a:pt x="3544" y="1044"/>
                    <a:pt x="5208" y="1044"/>
                  </a:cubicBezTo>
                  <a:cubicBezTo>
                    <a:pt x="8354" y="1044"/>
                    <a:pt x="11849" y="787"/>
                    <a:pt x="14169" y="579"/>
                  </a:cubicBezTo>
                  <a:close/>
                  <a:moveTo>
                    <a:pt x="14225" y="0"/>
                  </a:moveTo>
                  <a:cubicBezTo>
                    <a:pt x="14218" y="0"/>
                    <a:pt x="14211" y="1"/>
                    <a:pt x="14204" y="1"/>
                  </a:cubicBezTo>
                  <a:cubicBezTo>
                    <a:pt x="11894" y="210"/>
                    <a:pt x="8363" y="473"/>
                    <a:pt x="5206" y="473"/>
                  </a:cubicBezTo>
                  <a:cubicBezTo>
                    <a:pt x="3445" y="473"/>
                    <a:pt x="1800" y="391"/>
                    <a:pt x="548" y="173"/>
                  </a:cubicBezTo>
                  <a:cubicBezTo>
                    <a:pt x="528" y="169"/>
                    <a:pt x="509" y="167"/>
                    <a:pt x="491" y="167"/>
                  </a:cubicBezTo>
                  <a:cubicBezTo>
                    <a:pt x="355" y="167"/>
                    <a:pt x="240" y="269"/>
                    <a:pt x="216" y="405"/>
                  </a:cubicBezTo>
                  <a:cubicBezTo>
                    <a:pt x="0" y="1639"/>
                    <a:pt x="57" y="2114"/>
                    <a:pt x="430" y="2220"/>
                  </a:cubicBezTo>
                  <a:cubicBezTo>
                    <a:pt x="535" y="2249"/>
                    <a:pt x="899" y="2262"/>
                    <a:pt x="1450" y="2262"/>
                  </a:cubicBezTo>
                  <a:cubicBezTo>
                    <a:pt x="4067" y="2262"/>
                    <a:pt x="10898" y="1970"/>
                    <a:pt x="14135" y="1824"/>
                  </a:cubicBezTo>
                  <a:cubicBezTo>
                    <a:pt x="14719" y="1798"/>
                    <a:pt x="15140" y="1648"/>
                    <a:pt x="15386" y="1380"/>
                  </a:cubicBezTo>
                  <a:cubicBezTo>
                    <a:pt x="15601" y="1144"/>
                    <a:pt x="15601" y="907"/>
                    <a:pt x="15600" y="862"/>
                  </a:cubicBezTo>
                  <a:cubicBezTo>
                    <a:pt x="15595" y="761"/>
                    <a:pt x="15538" y="671"/>
                    <a:pt x="15450" y="623"/>
                  </a:cubicBezTo>
                  <a:lnTo>
                    <a:pt x="14366" y="34"/>
                  </a:lnTo>
                  <a:cubicBezTo>
                    <a:pt x="14322" y="12"/>
                    <a:pt x="14274" y="0"/>
                    <a:pt x="14225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25" name="Google Shape;1325;p34"/>
          <p:cNvGrpSpPr/>
          <p:nvPr/>
        </p:nvGrpSpPr>
        <p:grpSpPr>
          <a:xfrm>
            <a:off x="650047" y="1932873"/>
            <a:ext cx="3136184" cy="2856336"/>
            <a:chOff x="962450" y="238100"/>
            <a:chExt cx="5751300" cy="5238100"/>
          </a:xfrm>
        </p:grpSpPr>
        <p:sp>
          <p:nvSpPr>
            <p:cNvPr id="1326" name="Google Shape;1326;p34"/>
            <p:cNvSpPr/>
            <p:nvPr/>
          </p:nvSpPr>
          <p:spPr>
            <a:xfrm>
              <a:off x="962450" y="238100"/>
              <a:ext cx="5751300" cy="5155000"/>
            </a:xfrm>
            <a:custGeom>
              <a:rect b="b" l="l" r="r" t="t"/>
              <a:pathLst>
                <a:path extrusionOk="0" h="206200" w="230052">
                  <a:moveTo>
                    <a:pt x="102974" y="1"/>
                  </a:moveTo>
                  <a:cubicBezTo>
                    <a:pt x="98160" y="1"/>
                    <a:pt x="93442" y="789"/>
                    <a:pt x="89459" y="2228"/>
                  </a:cubicBezTo>
                  <a:cubicBezTo>
                    <a:pt x="72174" y="8474"/>
                    <a:pt x="74478" y="22392"/>
                    <a:pt x="59497" y="32184"/>
                  </a:cubicBezTo>
                  <a:cubicBezTo>
                    <a:pt x="44516" y="41977"/>
                    <a:pt x="30110" y="38539"/>
                    <a:pt x="15706" y="51234"/>
                  </a:cubicBezTo>
                  <a:cubicBezTo>
                    <a:pt x="1301" y="63930"/>
                    <a:pt x="1" y="87997"/>
                    <a:pt x="5910" y="99256"/>
                  </a:cubicBezTo>
                  <a:cubicBezTo>
                    <a:pt x="11821" y="110515"/>
                    <a:pt x="18587" y="118762"/>
                    <a:pt x="12825" y="138129"/>
                  </a:cubicBezTo>
                  <a:cubicBezTo>
                    <a:pt x="7063" y="157496"/>
                    <a:pt x="7639" y="179991"/>
                    <a:pt x="30689" y="191829"/>
                  </a:cubicBezTo>
                  <a:cubicBezTo>
                    <a:pt x="35157" y="194125"/>
                    <a:pt x="39430" y="195026"/>
                    <a:pt x="43526" y="195026"/>
                  </a:cubicBezTo>
                  <a:cubicBezTo>
                    <a:pt x="58540" y="195026"/>
                    <a:pt x="71160" y="182906"/>
                    <a:pt x="82213" y="182906"/>
                  </a:cubicBezTo>
                  <a:cubicBezTo>
                    <a:pt x="83696" y="182906"/>
                    <a:pt x="85150" y="183124"/>
                    <a:pt x="86579" y="183619"/>
                  </a:cubicBezTo>
                  <a:cubicBezTo>
                    <a:pt x="99641" y="188143"/>
                    <a:pt x="122779" y="206199"/>
                    <a:pt x="149118" y="206199"/>
                  </a:cubicBezTo>
                  <a:cubicBezTo>
                    <a:pt x="152986" y="206199"/>
                    <a:pt x="156923" y="205810"/>
                    <a:pt x="160908" y="204931"/>
                  </a:cubicBezTo>
                  <a:cubicBezTo>
                    <a:pt x="192023" y="198068"/>
                    <a:pt x="178195" y="174485"/>
                    <a:pt x="198361" y="167774"/>
                  </a:cubicBezTo>
                  <a:cubicBezTo>
                    <a:pt x="218527" y="161063"/>
                    <a:pt x="230051" y="137885"/>
                    <a:pt x="223138" y="113418"/>
                  </a:cubicBezTo>
                  <a:cubicBezTo>
                    <a:pt x="216223" y="88949"/>
                    <a:pt x="198936" y="84248"/>
                    <a:pt x="202970" y="68845"/>
                  </a:cubicBezTo>
                  <a:cubicBezTo>
                    <a:pt x="206014" y="57223"/>
                    <a:pt x="210094" y="46044"/>
                    <a:pt x="202339" y="34863"/>
                  </a:cubicBezTo>
                  <a:cubicBezTo>
                    <a:pt x="193280" y="21800"/>
                    <a:pt x="178398" y="15485"/>
                    <a:pt x="163366" y="15485"/>
                  </a:cubicBezTo>
                  <a:cubicBezTo>
                    <a:pt x="161783" y="15485"/>
                    <a:pt x="160199" y="15555"/>
                    <a:pt x="158620" y="15695"/>
                  </a:cubicBezTo>
                  <a:cubicBezTo>
                    <a:pt x="155939" y="15932"/>
                    <a:pt x="153087" y="16107"/>
                    <a:pt x="150191" y="16107"/>
                  </a:cubicBezTo>
                  <a:cubicBezTo>
                    <a:pt x="146408" y="16107"/>
                    <a:pt x="142552" y="15808"/>
                    <a:pt x="138910" y="14960"/>
                  </a:cubicBezTo>
                  <a:cubicBezTo>
                    <a:pt x="131547" y="13246"/>
                    <a:pt x="128157" y="9128"/>
                    <a:pt x="122308" y="5219"/>
                  </a:cubicBezTo>
                  <a:lnTo>
                    <a:pt x="122283" y="5202"/>
                  </a:lnTo>
                  <a:cubicBezTo>
                    <a:pt x="116888" y="1602"/>
                    <a:pt x="109834" y="1"/>
                    <a:pt x="102974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34"/>
            <p:cNvSpPr/>
            <p:nvPr/>
          </p:nvSpPr>
          <p:spPr>
            <a:xfrm>
              <a:off x="1030525" y="242725"/>
              <a:ext cx="5561175" cy="5150350"/>
            </a:xfrm>
            <a:custGeom>
              <a:rect b="b" l="l" r="r" t="t"/>
              <a:pathLst>
                <a:path extrusionOk="0" h="206014" w="222447">
                  <a:moveTo>
                    <a:pt x="110280" y="112230"/>
                  </a:moveTo>
                  <a:lnTo>
                    <a:pt x="110417" y="112549"/>
                  </a:lnTo>
                  <a:lnTo>
                    <a:pt x="110251" y="112325"/>
                  </a:lnTo>
                  <a:lnTo>
                    <a:pt x="110280" y="112230"/>
                  </a:lnTo>
                  <a:close/>
                  <a:moveTo>
                    <a:pt x="109811" y="112342"/>
                  </a:moveTo>
                  <a:lnTo>
                    <a:pt x="110049" y="112595"/>
                  </a:lnTo>
                  <a:lnTo>
                    <a:pt x="109817" y="112440"/>
                  </a:lnTo>
                  <a:lnTo>
                    <a:pt x="109811" y="112342"/>
                  </a:lnTo>
                  <a:close/>
                  <a:moveTo>
                    <a:pt x="110758" y="112287"/>
                  </a:moveTo>
                  <a:lnTo>
                    <a:pt x="110778" y="112633"/>
                  </a:lnTo>
                  <a:lnTo>
                    <a:pt x="110699" y="112366"/>
                  </a:lnTo>
                  <a:lnTo>
                    <a:pt x="110758" y="112287"/>
                  </a:lnTo>
                  <a:close/>
                  <a:moveTo>
                    <a:pt x="109408" y="112607"/>
                  </a:moveTo>
                  <a:lnTo>
                    <a:pt x="109718" y="112763"/>
                  </a:lnTo>
                  <a:lnTo>
                    <a:pt x="109446" y="112698"/>
                  </a:lnTo>
                  <a:lnTo>
                    <a:pt x="109408" y="112607"/>
                  </a:lnTo>
                  <a:close/>
                  <a:moveTo>
                    <a:pt x="111190" y="112504"/>
                  </a:moveTo>
                  <a:lnTo>
                    <a:pt x="111090" y="112836"/>
                  </a:lnTo>
                  <a:lnTo>
                    <a:pt x="111107" y="112558"/>
                  </a:lnTo>
                  <a:lnTo>
                    <a:pt x="111190" y="112504"/>
                  </a:lnTo>
                  <a:close/>
                  <a:moveTo>
                    <a:pt x="109120" y="112994"/>
                  </a:moveTo>
                  <a:lnTo>
                    <a:pt x="109464" y="113034"/>
                  </a:lnTo>
                  <a:lnTo>
                    <a:pt x="109187" y="113066"/>
                  </a:lnTo>
                  <a:lnTo>
                    <a:pt x="109120" y="112994"/>
                  </a:lnTo>
                  <a:close/>
                  <a:moveTo>
                    <a:pt x="111520" y="112854"/>
                  </a:moveTo>
                  <a:lnTo>
                    <a:pt x="111312" y="113133"/>
                  </a:lnTo>
                  <a:lnTo>
                    <a:pt x="111424" y="112877"/>
                  </a:lnTo>
                  <a:lnTo>
                    <a:pt x="111520" y="112854"/>
                  </a:lnTo>
                  <a:close/>
                  <a:moveTo>
                    <a:pt x="111613" y="113286"/>
                  </a:moveTo>
                  <a:lnTo>
                    <a:pt x="111712" y="113297"/>
                  </a:lnTo>
                  <a:lnTo>
                    <a:pt x="111421" y="113488"/>
                  </a:lnTo>
                  <a:lnTo>
                    <a:pt x="111613" y="113286"/>
                  </a:lnTo>
                  <a:close/>
                  <a:moveTo>
                    <a:pt x="109319" y="113376"/>
                  </a:moveTo>
                  <a:lnTo>
                    <a:pt x="109069" y="113500"/>
                  </a:lnTo>
                  <a:lnTo>
                    <a:pt x="108981" y="113456"/>
                  </a:lnTo>
                  <a:lnTo>
                    <a:pt x="109319" y="113376"/>
                  </a:lnTo>
                  <a:close/>
                  <a:moveTo>
                    <a:pt x="111650" y="113734"/>
                  </a:moveTo>
                  <a:lnTo>
                    <a:pt x="111739" y="113779"/>
                  </a:lnTo>
                  <a:lnTo>
                    <a:pt x="111401" y="113859"/>
                  </a:lnTo>
                  <a:lnTo>
                    <a:pt x="111401" y="113859"/>
                  </a:lnTo>
                  <a:lnTo>
                    <a:pt x="111650" y="113734"/>
                  </a:lnTo>
                  <a:close/>
                  <a:moveTo>
                    <a:pt x="109300" y="113746"/>
                  </a:moveTo>
                  <a:lnTo>
                    <a:pt x="109108" y="113949"/>
                  </a:lnTo>
                  <a:lnTo>
                    <a:pt x="109009" y="113937"/>
                  </a:lnTo>
                  <a:lnTo>
                    <a:pt x="109300" y="113746"/>
                  </a:lnTo>
                  <a:close/>
                  <a:moveTo>
                    <a:pt x="110332" y="113136"/>
                  </a:moveTo>
                  <a:lnTo>
                    <a:pt x="110498" y="113155"/>
                  </a:lnTo>
                  <a:lnTo>
                    <a:pt x="110648" y="113231"/>
                  </a:lnTo>
                  <a:lnTo>
                    <a:pt x="110763" y="113352"/>
                  </a:lnTo>
                  <a:lnTo>
                    <a:pt x="110829" y="113505"/>
                  </a:lnTo>
                  <a:lnTo>
                    <a:pt x="110840" y="113673"/>
                  </a:lnTo>
                  <a:lnTo>
                    <a:pt x="110790" y="113834"/>
                  </a:lnTo>
                  <a:lnTo>
                    <a:pt x="110691" y="113968"/>
                  </a:lnTo>
                  <a:lnTo>
                    <a:pt x="110551" y="114059"/>
                  </a:lnTo>
                  <a:lnTo>
                    <a:pt x="110387" y="114099"/>
                  </a:lnTo>
                  <a:lnTo>
                    <a:pt x="110222" y="114080"/>
                  </a:lnTo>
                  <a:lnTo>
                    <a:pt x="110072" y="114004"/>
                  </a:lnTo>
                  <a:lnTo>
                    <a:pt x="109957" y="113882"/>
                  </a:lnTo>
                  <a:lnTo>
                    <a:pt x="109891" y="113728"/>
                  </a:lnTo>
                  <a:lnTo>
                    <a:pt x="109881" y="113562"/>
                  </a:lnTo>
                  <a:lnTo>
                    <a:pt x="109929" y="113401"/>
                  </a:lnTo>
                  <a:lnTo>
                    <a:pt x="110029" y="113267"/>
                  </a:lnTo>
                  <a:lnTo>
                    <a:pt x="110169" y="113174"/>
                  </a:lnTo>
                  <a:lnTo>
                    <a:pt x="110332" y="113136"/>
                  </a:lnTo>
                  <a:close/>
                  <a:moveTo>
                    <a:pt x="111533" y="114169"/>
                  </a:moveTo>
                  <a:lnTo>
                    <a:pt x="111600" y="114241"/>
                  </a:lnTo>
                  <a:lnTo>
                    <a:pt x="111600" y="114241"/>
                  </a:lnTo>
                  <a:lnTo>
                    <a:pt x="111255" y="114200"/>
                  </a:lnTo>
                  <a:lnTo>
                    <a:pt x="111533" y="114169"/>
                  </a:lnTo>
                  <a:close/>
                  <a:moveTo>
                    <a:pt x="109408" y="114101"/>
                  </a:moveTo>
                  <a:lnTo>
                    <a:pt x="109296" y="114358"/>
                  </a:lnTo>
                  <a:lnTo>
                    <a:pt x="109200" y="114381"/>
                  </a:lnTo>
                  <a:lnTo>
                    <a:pt x="109408" y="114101"/>
                  </a:lnTo>
                  <a:close/>
                  <a:moveTo>
                    <a:pt x="111002" y="114471"/>
                  </a:moveTo>
                  <a:lnTo>
                    <a:pt x="111273" y="114537"/>
                  </a:lnTo>
                  <a:lnTo>
                    <a:pt x="111312" y="114628"/>
                  </a:lnTo>
                  <a:lnTo>
                    <a:pt x="111312" y="114628"/>
                  </a:lnTo>
                  <a:lnTo>
                    <a:pt x="111002" y="114471"/>
                  </a:lnTo>
                  <a:close/>
                  <a:moveTo>
                    <a:pt x="109631" y="114398"/>
                  </a:moveTo>
                  <a:lnTo>
                    <a:pt x="109614" y="114677"/>
                  </a:lnTo>
                  <a:lnTo>
                    <a:pt x="109531" y="114731"/>
                  </a:lnTo>
                  <a:lnTo>
                    <a:pt x="109631" y="114398"/>
                  </a:lnTo>
                  <a:close/>
                  <a:moveTo>
                    <a:pt x="110672" y="114640"/>
                  </a:moveTo>
                  <a:lnTo>
                    <a:pt x="110904" y="114793"/>
                  </a:lnTo>
                  <a:lnTo>
                    <a:pt x="110910" y="114893"/>
                  </a:lnTo>
                  <a:lnTo>
                    <a:pt x="110672" y="114640"/>
                  </a:lnTo>
                  <a:close/>
                  <a:moveTo>
                    <a:pt x="109941" y="114600"/>
                  </a:moveTo>
                  <a:lnTo>
                    <a:pt x="110020" y="114868"/>
                  </a:lnTo>
                  <a:lnTo>
                    <a:pt x="109962" y="114948"/>
                  </a:lnTo>
                  <a:lnTo>
                    <a:pt x="109941" y="114600"/>
                  </a:lnTo>
                  <a:close/>
                  <a:moveTo>
                    <a:pt x="110302" y="114684"/>
                  </a:moveTo>
                  <a:lnTo>
                    <a:pt x="110469" y="114910"/>
                  </a:lnTo>
                  <a:lnTo>
                    <a:pt x="110440" y="115003"/>
                  </a:lnTo>
                  <a:lnTo>
                    <a:pt x="110302" y="114684"/>
                  </a:lnTo>
                  <a:close/>
                  <a:moveTo>
                    <a:pt x="104234" y="1"/>
                  </a:moveTo>
                  <a:lnTo>
                    <a:pt x="110755" y="112213"/>
                  </a:lnTo>
                  <a:lnTo>
                    <a:pt x="110678" y="112294"/>
                  </a:lnTo>
                  <a:lnTo>
                    <a:pt x="79198" y="6022"/>
                  </a:lnTo>
                  <a:cubicBezTo>
                    <a:pt x="74748" y="9347"/>
                    <a:pt x="72244" y="13504"/>
                    <a:pt x="69568" y="17815"/>
                  </a:cubicBezTo>
                  <a:lnTo>
                    <a:pt x="110251" y="112163"/>
                  </a:lnTo>
                  <a:lnTo>
                    <a:pt x="110206" y="112265"/>
                  </a:lnTo>
                  <a:lnTo>
                    <a:pt x="52601" y="34415"/>
                  </a:lnTo>
                  <a:cubicBezTo>
                    <a:pt x="48537" y="36485"/>
                    <a:pt x="44514" y="37772"/>
                    <a:pt x="40518" y="38876"/>
                  </a:cubicBezTo>
                  <a:lnTo>
                    <a:pt x="109759" y="112288"/>
                  </a:lnTo>
                  <a:lnTo>
                    <a:pt x="109753" y="112399"/>
                  </a:lnTo>
                  <a:lnTo>
                    <a:pt x="14793" y="49546"/>
                  </a:lnTo>
                  <a:cubicBezTo>
                    <a:pt x="14190" y="50024"/>
                    <a:pt x="13587" y="50518"/>
                    <a:pt x="12983" y="51049"/>
                  </a:cubicBezTo>
                  <a:cubicBezTo>
                    <a:pt x="9931" y="53739"/>
                    <a:pt x="7472" y="56943"/>
                    <a:pt x="5541" y="60425"/>
                  </a:cubicBezTo>
                  <a:lnTo>
                    <a:pt x="109342" y="112575"/>
                  </a:lnTo>
                  <a:lnTo>
                    <a:pt x="109373" y="112680"/>
                  </a:lnTo>
                  <a:lnTo>
                    <a:pt x="1" y="86422"/>
                  </a:lnTo>
                  <a:lnTo>
                    <a:pt x="1" y="86422"/>
                  </a:lnTo>
                  <a:cubicBezTo>
                    <a:pt x="341" y="91335"/>
                    <a:pt x="1449" y="95760"/>
                    <a:pt x="3187" y="99071"/>
                  </a:cubicBezTo>
                  <a:cubicBezTo>
                    <a:pt x="3477" y="99621"/>
                    <a:pt x="3767" y="100163"/>
                    <a:pt x="4058" y="100699"/>
                  </a:cubicBezTo>
                  <a:lnTo>
                    <a:pt x="109045" y="112986"/>
                  </a:lnTo>
                  <a:lnTo>
                    <a:pt x="109111" y="113075"/>
                  </a:lnTo>
                  <a:lnTo>
                    <a:pt x="12288" y="124106"/>
                  </a:lnTo>
                  <a:cubicBezTo>
                    <a:pt x="12327" y="127780"/>
                    <a:pt x="11778" y="131934"/>
                    <a:pt x="10425" y="136800"/>
                  </a:cubicBezTo>
                  <a:lnTo>
                    <a:pt x="108909" y="113473"/>
                  </a:lnTo>
                  <a:lnTo>
                    <a:pt x="109001" y="113534"/>
                  </a:lnTo>
                  <a:lnTo>
                    <a:pt x="7547" y="164117"/>
                  </a:lnTo>
                  <a:cubicBezTo>
                    <a:pt x="8256" y="168831"/>
                    <a:pt x="9754" y="173372"/>
                    <a:pt x="12270" y="177545"/>
                  </a:cubicBezTo>
                  <a:lnTo>
                    <a:pt x="108947" y="113978"/>
                  </a:lnTo>
                  <a:lnTo>
                    <a:pt x="109055" y="114004"/>
                  </a:lnTo>
                  <a:lnTo>
                    <a:pt x="33340" y="193791"/>
                  </a:lnTo>
                  <a:cubicBezTo>
                    <a:pt x="35891" y="194524"/>
                    <a:pt x="38376" y="194840"/>
                    <a:pt x="40798" y="194840"/>
                  </a:cubicBezTo>
                  <a:cubicBezTo>
                    <a:pt x="44116" y="194840"/>
                    <a:pt x="47317" y="194248"/>
                    <a:pt x="50411" y="193326"/>
                  </a:cubicBezTo>
                  <a:lnTo>
                    <a:pt x="109156" y="114440"/>
                  </a:lnTo>
                  <a:lnTo>
                    <a:pt x="109266" y="114428"/>
                  </a:lnTo>
                  <a:lnTo>
                    <a:pt x="79571" y="182722"/>
                  </a:lnTo>
                  <a:cubicBezTo>
                    <a:pt x="81025" y="182729"/>
                    <a:pt x="82452" y="182948"/>
                    <a:pt x="83856" y="183434"/>
                  </a:cubicBezTo>
                  <a:cubicBezTo>
                    <a:pt x="85254" y="183919"/>
                    <a:pt x="86768" y="184558"/>
                    <a:pt x="88389" y="185314"/>
                  </a:cubicBezTo>
                  <a:lnTo>
                    <a:pt x="109509" y="114802"/>
                  </a:lnTo>
                  <a:lnTo>
                    <a:pt x="109609" y="114753"/>
                  </a:lnTo>
                  <a:lnTo>
                    <a:pt x="104776" y="193771"/>
                  </a:lnTo>
                  <a:cubicBezTo>
                    <a:pt x="107955" y="195391"/>
                    <a:pt x="111311" y="197023"/>
                    <a:pt x="114819" y="198543"/>
                  </a:cubicBezTo>
                  <a:lnTo>
                    <a:pt x="109966" y="115021"/>
                  </a:lnTo>
                  <a:lnTo>
                    <a:pt x="110042" y="114941"/>
                  </a:lnTo>
                  <a:lnTo>
                    <a:pt x="136792" y="205246"/>
                  </a:lnTo>
                  <a:cubicBezTo>
                    <a:pt x="139937" y="205738"/>
                    <a:pt x="143144" y="206014"/>
                    <a:pt x="146400" y="206014"/>
                  </a:cubicBezTo>
                  <a:cubicBezTo>
                    <a:pt x="147476" y="206014"/>
                    <a:pt x="148557" y="205983"/>
                    <a:pt x="149643" y="205921"/>
                  </a:cubicBezTo>
                  <a:lnTo>
                    <a:pt x="110470" y="115072"/>
                  </a:lnTo>
                  <a:lnTo>
                    <a:pt x="110515" y="114970"/>
                  </a:lnTo>
                  <a:lnTo>
                    <a:pt x="172423" y="198633"/>
                  </a:lnTo>
                  <a:cubicBezTo>
                    <a:pt x="176323" y="195605"/>
                    <a:pt x="178505" y="191987"/>
                    <a:pt x="180127" y="188277"/>
                  </a:cubicBezTo>
                  <a:lnTo>
                    <a:pt x="110961" y="114947"/>
                  </a:lnTo>
                  <a:lnTo>
                    <a:pt x="110968" y="114835"/>
                  </a:lnTo>
                  <a:lnTo>
                    <a:pt x="192588" y="168858"/>
                  </a:lnTo>
                  <a:cubicBezTo>
                    <a:pt x="193571" y="168359"/>
                    <a:pt x="194591" y="167936"/>
                    <a:pt x="195638" y="167589"/>
                  </a:cubicBezTo>
                  <a:cubicBezTo>
                    <a:pt x="199352" y="166353"/>
                    <a:pt x="202846" y="164531"/>
                    <a:pt x="205986" y="162191"/>
                  </a:cubicBezTo>
                  <a:lnTo>
                    <a:pt x="111379" y="114660"/>
                  </a:lnTo>
                  <a:lnTo>
                    <a:pt x="111347" y="114555"/>
                  </a:lnTo>
                  <a:lnTo>
                    <a:pt x="220545" y="140771"/>
                  </a:lnTo>
                  <a:cubicBezTo>
                    <a:pt x="221794" y="136507"/>
                    <a:pt x="222446" y="131946"/>
                    <a:pt x="222420" y="127209"/>
                  </a:cubicBezTo>
                  <a:lnTo>
                    <a:pt x="111674" y="114249"/>
                  </a:lnTo>
                  <a:lnTo>
                    <a:pt x="111609" y="114159"/>
                  </a:lnTo>
                  <a:lnTo>
                    <a:pt x="216103" y="102253"/>
                  </a:lnTo>
                  <a:cubicBezTo>
                    <a:pt x="213778" y="97725"/>
                    <a:pt x="211166" y="94053"/>
                    <a:pt x="208713" y="90809"/>
                  </a:cubicBezTo>
                  <a:lnTo>
                    <a:pt x="111811" y="113762"/>
                  </a:lnTo>
                  <a:lnTo>
                    <a:pt x="111719" y="113701"/>
                  </a:lnTo>
                  <a:lnTo>
                    <a:pt x="200019" y="69675"/>
                  </a:lnTo>
                  <a:cubicBezTo>
                    <a:pt x="200089" y="69341"/>
                    <a:pt x="200156" y="69006"/>
                    <a:pt x="200247" y="68660"/>
                  </a:cubicBezTo>
                  <a:cubicBezTo>
                    <a:pt x="201661" y="63261"/>
                    <a:pt x="203297" y="57957"/>
                    <a:pt x="203868" y="52703"/>
                  </a:cubicBezTo>
                  <a:lnTo>
                    <a:pt x="203868" y="52703"/>
                  </a:lnTo>
                  <a:lnTo>
                    <a:pt x="111773" y="113257"/>
                  </a:lnTo>
                  <a:lnTo>
                    <a:pt x="111665" y="113231"/>
                  </a:lnTo>
                  <a:lnTo>
                    <a:pt x="193180" y="27331"/>
                  </a:lnTo>
                  <a:cubicBezTo>
                    <a:pt x="189554" y="24030"/>
                    <a:pt x="185444" y="21425"/>
                    <a:pt x="181047" y="19492"/>
                  </a:cubicBezTo>
                  <a:lnTo>
                    <a:pt x="111564" y="112795"/>
                  </a:lnTo>
                  <a:lnTo>
                    <a:pt x="111455" y="112807"/>
                  </a:lnTo>
                  <a:lnTo>
                    <a:pt x="153684" y="15686"/>
                  </a:lnTo>
                  <a:lnTo>
                    <a:pt x="153684" y="15686"/>
                  </a:lnTo>
                  <a:cubicBezTo>
                    <a:pt x="151675" y="15827"/>
                    <a:pt x="149594" y="15920"/>
                    <a:pt x="147490" y="15920"/>
                  </a:cubicBezTo>
                  <a:cubicBezTo>
                    <a:pt x="145081" y="15920"/>
                    <a:pt x="142642" y="15799"/>
                    <a:pt x="140248" y="15493"/>
                  </a:cubicBezTo>
                  <a:lnTo>
                    <a:pt x="111210" y="112433"/>
                  </a:lnTo>
                  <a:lnTo>
                    <a:pt x="111112" y="112482"/>
                  </a:lnTo>
                  <a:lnTo>
                    <a:pt x="117752" y="3918"/>
                  </a:lnTo>
                  <a:cubicBezTo>
                    <a:pt x="113747" y="1703"/>
                    <a:pt x="109031" y="442"/>
                    <a:pt x="1042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34"/>
            <p:cNvSpPr/>
            <p:nvPr/>
          </p:nvSpPr>
          <p:spPr>
            <a:xfrm>
              <a:off x="1506350" y="5243875"/>
              <a:ext cx="4508750" cy="232325"/>
            </a:xfrm>
            <a:custGeom>
              <a:rect b="b" l="l" r="r" t="t"/>
              <a:pathLst>
                <a:path extrusionOk="0" h="9293" w="180350">
                  <a:moveTo>
                    <a:pt x="90174" y="0"/>
                  </a:moveTo>
                  <a:cubicBezTo>
                    <a:pt x="66259" y="0"/>
                    <a:pt x="43323" y="490"/>
                    <a:pt x="26412" y="1362"/>
                  </a:cubicBezTo>
                  <a:cubicBezTo>
                    <a:pt x="9501" y="2232"/>
                    <a:pt x="0" y="3414"/>
                    <a:pt x="0" y="4646"/>
                  </a:cubicBezTo>
                  <a:cubicBezTo>
                    <a:pt x="0" y="5879"/>
                    <a:pt x="9501" y="7060"/>
                    <a:pt x="26412" y="7931"/>
                  </a:cubicBezTo>
                  <a:cubicBezTo>
                    <a:pt x="43323" y="8803"/>
                    <a:pt x="66259" y="9292"/>
                    <a:pt x="90174" y="9292"/>
                  </a:cubicBezTo>
                  <a:cubicBezTo>
                    <a:pt x="114090" y="9292"/>
                    <a:pt x="137027" y="8803"/>
                    <a:pt x="153938" y="7931"/>
                  </a:cubicBezTo>
                  <a:cubicBezTo>
                    <a:pt x="170849" y="7060"/>
                    <a:pt x="180349" y="5879"/>
                    <a:pt x="180349" y="4646"/>
                  </a:cubicBezTo>
                  <a:cubicBezTo>
                    <a:pt x="180349" y="3414"/>
                    <a:pt x="170849" y="2232"/>
                    <a:pt x="153938" y="1362"/>
                  </a:cubicBezTo>
                  <a:cubicBezTo>
                    <a:pt x="137027" y="490"/>
                    <a:pt x="114090" y="0"/>
                    <a:pt x="901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34"/>
            <p:cNvSpPr/>
            <p:nvPr/>
          </p:nvSpPr>
          <p:spPr>
            <a:xfrm>
              <a:off x="2371200" y="3301350"/>
              <a:ext cx="2908425" cy="1849500"/>
            </a:xfrm>
            <a:custGeom>
              <a:rect b="b" l="l" r="r" t="t"/>
              <a:pathLst>
                <a:path extrusionOk="0" h="73980" w="116337">
                  <a:moveTo>
                    <a:pt x="64" y="0"/>
                  </a:moveTo>
                  <a:cubicBezTo>
                    <a:pt x="29" y="0"/>
                    <a:pt x="1" y="30"/>
                    <a:pt x="1" y="64"/>
                  </a:cubicBezTo>
                  <a:lnTo>
                    <a:pt x="1" y="73979"/>
                  </a:lnTo>
                  <a:lnTo>
                    <a:pt x="116337" y="73979"/>
                  </a:lnTo>
                  <a:lnTo>
                    <a:pt x="116337" y="64"/>
                  </a:lnTo>
                  <a:cubicBezTo>
                    <a:pt x="116337" y="29"/>
                    <a:pt x="116308" y="0"/>
                    <a:pt x="116273" y="0"/>
                  </a:cubicBezTo>
                  <a:lnTo>
                    <a:pt x="67" y="0"/>
                  </a:lnTo>
                  <a:cubicBezTo>
                    <a:pt x="66" y="0"/>
                    <a:pt x="65" y="0"/>
                    <a:pt x="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34"/>
            <p:cNvSpPr/>
            <p:nvPr/>
          </p:nvSpPr>
          <p:spPr>
            <a:xfrm>
              <a:off x="2364000" y="3294125"/>
              <a:ext cx="2922825" cy="1863925"/>
            </a:xfrm>
            <a:custGeom>
              <a:rect b="b" l="l" r="r" t="t"/>
              <a:pathLst>
                <a:path extrusionOk="0" h="74557" w="116913">
                  <a:moveTo>
                    <a:pt x="114150" y="577"/>
                  </a:moveTo>
                  <a:cubicBezTo>
                    <a:pt x="115356" y="577"/>
                    <a:pt x="116337" y="1557"/>
                    <a:pt x="116337" y="2764"/>
                  </a:cubicBezTo>
                  <a:lnTo>
                    <a:pt x="116337" y="73981"/>
                  </a:lnTo>
                  <a:lnTo>
                    <a:pt x="578" y="73981"/>
                  </a:lnTo>
                  <a:lnTo>
                    <a:pt x="576" y="2764"/>
                  </a:lnTo>
                  <a:cubicBezTo>
                    <a:pt x="576" y="1557"/>
                    <a:pt x="1558" y="577"/>
                    <a:pt x="2764" y="577"/>
                  </a:cubicBezTo>
                  <a:close/>
                  <a:moveTo>
                    <a:pt x="2764" y="0"/>
                  </a:moveTo>
                  <a:cubicBezTo>
                    <a:pt x="1240" y="0"/>
                    <a:pt x="1" y="1240"/>
                    <a:pt x="1" y="2764"/>
                  </a:cubicBezTo>
                  <a:lnTo>
                    <a:pt x="1" y="74268"/>
                  </a:lnTo>
                  <a:cubicBezTo>
                    <a:pt x="1" y="74427"/>
                    <a:pt x="130" y="74556"/>
                    <a:pt x="289" y="74556"/>
                  </a:cubicBezTo>
                  <a:lnTo>
                    <a:pt x="116625" y="74556"/>
                  </a:lnTo>
                  <a:cubicBezTo>
                    <a:pt x="116783" y="74556"/>
                    <a:pt x="116913" y="74427"/>
                    <a:pt x="116913" y="74268"/>
                  </a:cubicBezTo>
                  <a:lnTo>
                    <a:pt x="116913" y="2764"/>
                  </a:lnTo>
                  <a:cubicBezTo>
                    <a:pt x="116913" y="1240"/>
                    <a:pt x="115672" y="0"/>
                    <a:pt x="114149" y="0"/>
                  </a:cubicBezTo>
                  <a:close/>
                </a:path>
              </a:pathLst>
            </a:custGeom>
            <a:solidFill>
              <a:srgbClr val="263238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34"/>
            <p:cNvSpPr/>
            <p:nvPr/>
          </p:nvSpPr>
          <p:spPr>
            <a:xfrm>
              <a:off x="2520625" y="3441725"/>
              <a:ext cx="2609575" cy="1734000"/>
            </a:xfrm>
            <a:custGeom>
              <a:rect b="b" l="l" r="r" t="t"/>
              <a:pathLst>
                <a:path extrusionOk="0" h="69360" w="104383">
                  <a:moveTo>
                    <a:pt x="64" y="1"/>
                  </a:moveTo>
                  <a:cubicBezTo>
                    <a:pt x="29" y="1"/>
                    <a:pt x="0" y="30"/>
                    <a:pt x="0" y="65"/>
                  </a:cubicBezTo>
                  <a:lnTo>
                    <a:pt x="0" y="69360"/>
                  </a:lnTo>
                  <a:lnTo>
                    <a:pt x="104383" y="69360"/>
                  </a:lnTo>
                  <a:lnTo>
                    <a:pt x="104383" y="65"/>
                  </a:lnTo>
                  <a:cubicBezTo>
                    <a:pt x="104383" y="30"/>
                    <a:pt x="104354" y="1"/>
                    <a:pt x="104319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34"/>
            <p:cNvSpPr/>
            <p:nvPr/>
          </p:nvSpPr>
          <p:spPr>
            <a:xfrm>
              <a:off x="2017725" y="5114250"/>
              <a:ext cx="3486000" cy="186000"/>
            </a:xfrm>
            <a:custGeom>
              <a:rect b="b" l="l" r="r" t="t"/>
              <a:pathLst>
                <a:path extrusionOk="0" h="7440" w="139440">
                  <a:moveTo>
                    <a:pt x="1" y="0"/>
                  </a:moveTo>
                  <a:cubicBezTo>
                    <a:pt x="1" y="4108"/>
                    <a:pt x="4459" y="7439"/>
                    <a:pt x="9959" y="7439"/>
                  </a:cubicBezTo>
                  <a:lnTo>
                    <a:pt x="129479" y="7439"/>
                  </a:lnTo>
                  <a:cubicBezTo>
                    <a:pt x="134980" y="7439"/>
                    <a:pt x="139439" y="4108"/>
                    <a:pt x="1394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34"/>
            <p:cNvSpPr/>
            <p:nvPr/>
          </p:nvSpPr>
          <p:spPr>
            <a:xfrm>
              <a:off x="2010500" y="5107050"/>
              <a:ext cx="3500400" cy="200425"/>
            </a:xfrm>
            <a:custGeom>
              <a:rect b="b" l="l" r="r" t="t"/>
              <a:pathLst>
                <a:path extrusionOk="0" h="8017" w="140016">
                  <a:moveTo>
                    <a:pt x="139432" y="576"/>
                  </a:moveTo>
                  <a:cubicBezTo>
                    <a:pt x="139227" y="4387"/>
                    <a:pt x="134971" y="7439"/>
                    <a:pt x="129768" y="7439"/>
                  </a:cubicBezTo>
                  <a:lnTo>
                    <a:pt x="10248" y="7439"/>
                  </a:lnTo>
                  <a:cubicBezTo>
                    <a:pt x="5047" y="7439"/>
                    <a:pt x="790" y="4387"/>
                    <a:pt x="585" y="576"/>
                  </a:cubicBezTo>
                  <a:close/>
                  <a:moveTo>
                    <a:pt x="290" y="0"/>
                  </a:moveTo>
                  <a:cubicBezTo>
                    <a:pt x="130" y="0"/>
                    <a:pt x="0" y="129"/>
                    <a:pt x="0" y="288"/>
                  </a:cubicBezTo>
                  <a:cubicBezTo>
                    <a:pt x="0" y="4549"/>
                    <a:pt x="4598" y="8016"/>
                    <a:pt x="10248" y="8016"/>
                  </a:cubicBezTo>
                  <a:lnTo>
                    <a:pt x="129768" y="8016"/>
                  </a:lnTo>
                  <a:cubicBezTo>
                    <a:pt x="135420" y="8016"/>
                    <a:pt x="140016" y="4549"/>
                    <a:pt x="140016" y="288"/>
                  </a:cubicBezTo>
                  <a:cubicBezTo>
                    <a:pt x="140016" y="129"/>
                    <a:pt x="139888" y="0"/>
                    <a:pt x="1397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34"/>
            <p:cNvSpPr/>
            <p:nvPr/>
          </p:nvSpPr>
          <p:spPr>
            <a:xfrm>
              <a:off x="2558025" y="1598375"/>
              <a:ext cx="1254950" cy="2801925"/>
            </a:xfrm>
            <a:custGeom>
              <a:rect b="b" l="l" r="r" t="t"/>
              <a:pathLst>
                <a:path extrusionOk="0" h="112077" w="50198">
                  <a:moveTo>
                    <a:pt x="50198" y="0"/>
                  </a:moveTo>
                  <a:cubicBezTo>
                    <a:pt x="42527" y="7305"/>
                    <a:pt x="22893" y="14678"/>
                    <a:pt x="0" y="30321"/>
                  </a:cubicBezTo>
                  <a:cubicBezTo>
                    <a:pt x="0" y="30321"/>
                    <a:pt x="1430" y="83182"/>
                    <a:pt x="50198" y="112076"/>
                  </a:cubicBezTo>
                  <a:lnTo>
                    <a:pt x="50198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34"/>
            <p:cNvSpPr/>
            <p:nvPr/>
          </p:nvSpPr>
          <p:spPr>
            <a:xfrm>
              <a:off x="2550725" y="1591175"/>
              <a:ext cx="1269450" cy="2816325"/>
            </a:xfrm>
            <a:custGeom>
              <a:rect b="b" l="l" r="r" t="t"/>
              <a:pathLst>
                <a:path extrusionOk="0" h="112653" w="50778">
                  <a:moveTo>
                    <a:pt x="50202" y="948"/>
                  </a:moveTo>
                  <a:lnTo>
                    <a:pt x="50202" y="111857"/>
                  </a:lnTo>
                  <a:cubicBezTo>
                    <a:pt x="25383" y="96990"/>
                    <a:pt x="13218" y="75784"/>
                    <a:pt x="7380" y="60569"/>
                  </a:cubicBezTo>
                  <a:cubicBezTo>
                    <a:pt x="1386" y="44948"/>
                    <a:pt x="654" y="32294"/>
                    <a:pt x="586" y="30757"/>
                  </a:cubicBezTo>
                  <a:cubicBezTo>
                    <a:pt x="12079" y="22915"/>
                    <a:pt x="22836" y="17111"/>
                    <a:pt x="31485" y="12441"/>
                  </a:cubicBezTo>
                  <a:cubicBezTo>
                    <a:pt x="39724" y="7995"/>
                    <a:pt x="46301" y="4444"/>
                    <a:pt x="50202" y="948"/>
                  </a:cubicBezTo>
                  <a:close/>
                  <a:moveTo>
                    <a:pt x="50487" y="0"/>
                  </a:moveTo>
                  <a:cubicBezTo>
                    <a:pt x="50419" y="0"/>
                    <a:pt x="50349" y="25"/>
                    <a:pt x="50291" y="80"/>
                  </a:cubicBezTo>
                  <a:cubicBezTo>
                    <a:pt x="46521" y="3671"/>
                    <a:pt x="39764" y="7317"/>
                    <a:pt x="31211" y="11934"/>
                  </a:cubicBezTo>
                  <a:cubicBezTo>
                    <a:pt x="22516" y="16627"/>
                    <a:pt x="11696" y="22466"/>
                    <a:pt x="129" y="30372"/>
                  </a:cubicBezTo>
                  <a:cubicBezTo>
                    <a:pt x="49" y="30427"/>
                    <a:pt x="1" y="30519"/>
                    <a:pt x="4" y="30616"/>
                  </a:cubicBezTo>
                  <a:cubicBezTo>
                    <a:pt x="8" y="30749"/>
                    <a:pt x="437" y="44074"/>
                    <a:pt x="6834" y="60755"/>
                  </a:cubicBezTo>
                  <a:cubicBezTo>
                    <a:pt x="12739" y="76150"/>
                    <a:pt x="25080" y="97645"/>
                    <a:pt x="50344" y="112611"/>
                  </a:cubicBezTo>
                  <a:cubicBezTo>
                    <a:pt x="50388" y="112638"/>
                    <a:pt x="50438" y="112652"/>
                    <a:pt x="50490" y="112652"/>
                  </a:cubicBezTo>
                  <a:cubicBezTo>
                    <a:pt x="50649" y="112652"/>
                    <a:pt x="50778" y="112524"/>
                    <a:pt x="50778" y="112364"/>
                  </a:cubicBezTo>
                  <a:lnTo>
                    <a:pt x="50778" y="288"/>
                  </a:lnTo>
                  <a:cubicBezTo>
                    <a:pt x="50778" y="115"/>
                    <a:pt x="50636" y="0"/>
                    <a:pt x="504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34"/>
            <p:cNvSpPr/>
            <p:nvPr/>
          </p:nvSpPr>
          <p:spPr>
            <a:xfrm>
              <a:off x="3812950" y="1598375"/>
              <a:ext cx="1254975" cy="2801925"/>
            </a:xfrm>
            <a:custGeom>
              <a:rect b="b" l="l" r="r" t="t"/>
              <a:pathLst>
                <a:path extrusionOk="0" h="112077" w="50199">
                  <a:moveTo>
                    <a:pt x="1" y="0"/>
                  </a:moveTo>
                  <a:lnTo>
                    <a:pt x="1" y="112076"/>
                  </a:lnTo>
                  <a:cubicBezTo>
                    <a:pt x="48769" y="83182"/>
                    <a:pt x="50199" y="30321"/>
                    <a:pt x="50199" y="30321"/>
                  </a:cubicBezTo>
                  <a:cubicBezTo>
                    <a:pt x="27307" y="14678"/>
                    <a:pt x="7671" y="7305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34"/>
            <p:cNvSpPr/>
            <p:nvPr/>
          </p:nvSpPr>
          <p:spPr>
            <a:xfrm>
              <a:off x="3805750" y="1591175"/>
              <a:ext cx="1269475" cy="2816325"/>
            </a:xfrm>
            <a:custGeom>
              <a:rect b="b" l="l" r="r" t="t"/>
              <a:pathLst>
                <a:path extrusionOk="0" h="112653" w="50779">
                  <a:moveTo>
                    <a:pt x="577" y="948"/>
                  </a:moveTo>
                  <a:cubicBezTo>
                    <a:pt x="4477" y="4444"/>
                    <a:pt x="11056" y="7995"/>
                    <a:pt x="19294" y="12441"/>
                  </a:cubicBezTo>
                  <a:cubicBezTo>
                    <a:pt x="27943" y="17111"/>
                    <a:pt x="38700" y="22915"/>
                    <a:pt x="50193" y="30758"/>
                  </a:cubicBezTo>
                  <a:cubicBezTo>
                    <a:pt x="50124" y="32296"/>
                    <a:pt x="49394" y="44948"/>
                    <a:pt x="43399" y="60570"/>
                  </a:cubicBezTo>
                  <a:cubicBezTo>
                    <a:pt x="37560" y="75785"/>
                    <a:pt x="25396" y="96991"/>
                    <a:pt x="577" y="111858"/>
                  </a:cubicBezTo>
                  <a:lnTo>
                    <a:pt x="577" y="948"/>
                  </a:lnTo>
                  <a:close/>
                  <a:moveTo>
                    <a:pt x="291" y="0"/>
                  </a:moveTo>
                  <a:cubicBezTo>
                    <a:pt x="143" y="0"/>
                    <a:pt x="1" y="115"/>
                    <a:pt x="1" y="288"/>
                  </a:cubicBezTo>
                  <a:lnTo>
                    <a:pt x="1" y="112364"/>
                  </a:lnTo>
                  <a:cubicBezTo>
                    <a:pt x="1" y="112524"/>
                    <a:pt x="129" y="112652"/>
                    <a:pt x="289" y="112652"/>
                  </a:cubicBezTo>
                  <a:cubicBezTo>
                    <a:pt x="340" y="112652"/>
                    <a:pt x="391" y="112638"/>
                    <a:pt x="435" y="112611"/>
                  </a:cubicBezTo>
                  <a:cubicBezTo>
                    <a:pt x="25699" y="97644"/>
                    <a:pt x="38040" y="76150"/>
                    <a:pt x="43945" y="60755"/>
                  </a:cubicBezTo>
                  <a:cubicBezTo>
                    <a:pt x="50343" y="44074"/>
                    <a:pt x="50772" y="30749"/>
                    <a:pt x="50776" y="30616"/>
                  </a:cubicBezTo>
                  <a:cubicBezTo>
                    <a:pt x="50778" y="30519"/>
                    <a:pt x="50731" y="30427"/>
                    <a:pt x="50650" y="30372"/>
                  </a:cubicBezTo>
                  <a:cubicBezTo>
                    <a:pt x="39082" y="22466"/>
                    <a:pt x="28262" y="16627"/>
                    <a:pt x="19567" y="11934"/>
                  </a:cubicBezTo>
                  <a:cubicBezTo>
                    <a:pt x="11014" y="7317"/>
                    <a:pt x="4258" y="3671"/>
                    <a:pt x="488" y="80"/>
                  </a:cubicBezTo>
                  <a:cubicBezTo>
                    <a:pt x="430" y="25"/>
                    <a:pt x="360" y="0"/>
                    <a:pt x="2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34"/>
            <p:cNvSpPr/>
            <p:nvPr/>
          </p:nvSpPr>
          <p:spPr>
            <a:xfrm>
              <a:off x="2650050" y="1710875"/>
              <a:ext cx="2325850" cy="2576950"/>
            </a:xfrm>
            <a:custGeom>
              <a:rect b="b" l="l" r="r" t="t"/>
              <a:pathLst>
                <a:path extrusionOk="0" h="103078" w="93034">
                  <a:moveTo>
                    <a:pt x="46517" y="1"/>
                  </a:moveTo>
                  <a:cubicBezTo>
                    <a:pt x="37257" y="6566"/>
                    <a:pt x="21213" y="12822"/>
                    <a:pt x="0" y="27317"/>
                  </a:cubicBezTo>
                  <a:cubicBezTo>
                    <a:pt x="0" y="27317"/>
                    <a:pt x="1326" y="76301"/>
                    <a:pt x="46517" y="103077"/>
                  </a:cubicBezTo>
                  <a:cubicBezTo>
                    <a:pt x="91708" y="76302"/>
                    <a:pt x="93034" y="27318"/>
                    <a:pt x="93034" y="27318"/>
                  </a:cubicBezTo>
                  <a:cubicBezTo>
                    <a:pt x="71820" y="12822"/>
                    <a:pt x="55847" y="6566"/>
                    <a:pt x="465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34"/>
            <p:cNvSpPr/>
            <p:nvPr/>
          </p:nvSpPr>
          <p:spPr>
            <a:xfrm>
              <a:off x="2642775" y="1703675"/>
              <a:ext cx="2340350" cy="2591300"/>
            </a:xfrm>
            <a:custGeom>
              <a:rect b="b" l="l" r="r" t="t"/>
              <a:pathLst>
                <a:path extrusionOk="0" h="103652" w="93614">
                  <a:moveTo>
                    <a:pt x="46808" y="641"/>
                  </a:moveTo>
                  <a:cubicBezTo>
                    <a:pt x="50665" y="3330"/>
                    <a:pt x="55728" y="6028"/>
                    <a:pt x="61577" y="9144"/>
                  </a:cubicBezTo>
                  <a:cubicBezTo>
                    <a:pt x="70085" y="13678"/>
                    <a:pt x="80668" y="19317"/>
                    <a:pt x="93029" y="27754"/>
                  </a:cubicBezTo>
                  <a:cubicBezTo>
                    <a:pt x="92964" y="29226"/>
                    <a:pt x="92277" y="40909"/>
                    <a:pt x="86743" y="55341"/>
                  </a:cubicBezTo>
                  <a:cubicBezTo>
                    <a:pt x="81315" y="69495"/>
                    <a:pt x="69983" y="89244"/>
                    <a:pt x="46808" y="103029"/>
                  </a:cubicBezTo>
                  <a:cubicBezTo>
                    <a:pt x="23643" y="89249"/>
                    <a:pt x="12310" y="69509"/>
                    <a:pt x="6880" y="55361"/>
                  </a:cubicBezTo>
                  <a:cubicBezTo>
                    <a:pt x="1341" y="40927"/>
                    <a:pt x="652" y="29228"/>
                    <a:pt x="586" y="27754"/>
                  </a:cubicBezTo>
                  <a:cubicBezTo>
                    <a:pt x="12888" y="19359"/>
                    <a:pt x="23451" y="13733"/>
                    <a:pt x="31946" y="9210"/>
                  </a:cubicBezTo>
                  <a:cubicBezTo>
                    <a:pt x="37846" y="6069"/>
                    <a:pt x="42953" y="3350"/>
                    <a:pt x="46808" y="641"/>
                  </a:cubicBezTo>
                  <a:close/>
                  <a:moveTo>
                    <a:pt x="46807" y="1"/>
                  </a:moveTo>
                  <a:cubicBezTo>
                    <a:pt x="46749" y="1"/>
                    <a:pt x="46691" y="18"/>
                    <a:pt x="46641" y="54"/>
                  </a:cubicBezTo>
                  <a:cubicBezTo>
                    <a:pt x="42796" y="2779"/>
                    <a:pt x="37888" y="5392"/>
                    <a:pt x="31675" y="8702"/>
                  </a:cubicBezTo>
                  <a:cubicBezTo>
                    <a:pt x="23138" y="13247"/>
                    <a:pt x="12513" y="18904"/>
                    <a:pt x="129" y="27367"/>
                  </a:cubicBezTo>
                  <a:cubicBezTo>
                    <a:pt x="48" y="27422"/>
                    <a:pt x="1" y="27515"/>
                    <a:pt x="3" y="27613"/>
                  </a:cubicBezTo>
                  <a:cubicBezTo>
                    <a:pt x="7" y="27736"/>
                    <a:pt x="405" y="40087"/>
                    <a:pt x="6334" y="55547"/>
                  </a:cubicBezTo>
                  <a:cubicBezTo>
                    <a:pt x="11807" y="69817"/>
                    <a:pt x="23246" y="89738"/>
                    <a:pt x="46662" y="103612"/>
                  </a:cubicBezTo>
                  <a:cubicBezTo>
                    <a:pt x="46706" y="103639"/>
                    <a:pt x="46756" y="103652"/>
                    <a:pt x="46808" y="103652"/>
                  </a:cubicBezTo>
                  <a:cubicBezTo>
                    <a:pt x="46859" y="103652"/>
                    <a:pt x="46910" y="103639"/>
                    <a:pt x="46954" y="103612"/>
                  </a:cubicBezTo>
                  <a:cubicBezTo>
                    <a:pt x="70370" y="89740"/>
                    <a:pt x="81808" y="69817"/>
                    <a:pt x="87281" y="55548"/>
                  </a:cubicBezTo>
                  <a:cubicBezTo>
                    <a:pt x="93209" y="40087"/>
                    <a:pt x="93608" y="27737"/>
                    <a:pt x="93611" y="27613"/>
                  </a:cubicBezTo>
                  <a:cubicBezTo>
                    <a:pt x="93614" y="27515"/>
                    <a:pt x="93567" y="27422"/>
                    <a:pt x="93485" y="27367"/>
                  </a:cubicBezTo>
                  <a:cubicBezTo>
                    <a:pt x="81042" y="18864"/>
                    <a:pt x="70398" y="13192"/>
                    <a:pt x="61846" y="8636"/>
                  </a:cubicBezTo>
                  <a:cubicBezTo>
                    <a:pt x="55931" y="5483"/>
                    <a:pt x="50821" y="2761"/>
                    <a:pt x="46973" y="54"/>
                  </a:cubicBezTo>
                  <a:cubicBezTo>
                    <a:pt x="46924" y="18"/>
                    <a:pt x="46865" y="1"/>
                    <a:pt x="468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34"/>
            <p:cNvSpPr/>
            <p:nvPr/>
          </p:nvSpPr>
          <p:spPr>
            <a:xfrm>
              <a:off x="3070950" y="2263700"/>
              <a:ext cx="1904950" cy="2024100"/>
            </a:xfrm>
            <a:custGeom>
              <a:rect b="b" l="l" r="r" t="t"/>
              <a:pathLst>
                <a:path extrusionOk="0" h="80964" w="76198">
                  <a:moveTo>
                    <a:pt x="68272" y="1"/>
                  </a:moveTo>
                  <a:cubicBezTo>
                    <a:pt x="35912" y="9790"/>
                    <a:pt x="11201" y="38229"/>
                    <a:pt x="1" y="53227"/>
                  </a:cubicBezTo>
                  <a:cubicBezTo>
                    <a:pt x="6793" y="63187"/>
                    <a:pt x="16319" y="73047"/>
                    <a:pt x="29681" y="80963"/>
                  </a:cubicBezTo>
                  <a:cubicBezTo>
                    <a:pt x="74872" y="54188"/>
                    <a:pt x="76198" y="5204"/>
                    <a:pt x="76198" y="5204"/>
                  </a:cubicBezTo>
                  <a:cubicBezTo>
                    <a:pt x="73466" y="3339"/>
                    <a:pt x="70825" y="1611"/>
                    <a:pt x="68272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34"/>
            <p:cNvSpPr/>
            <p:nvPr/>
          </p:nvSpPr>
          <p:spPr>
            <a:xfrm>
              <a:off x="3063275" y="2256475"/>
              <a:ext cx="1919875" cy="2038500"/>
            </a:xfrm>
            <a:custGeom>
              <a:rect b="b" l="l" r="r" t="t"/>
              <a:pathLst>
                <a:path extrusionOk="0" h="81540" w="76795">
                  <a:moveTo>
                    <a:pt x="68537" y="604"/>
                  </a:moveTo>
                  <a:cubicBezTo>
                    <a:pt x="71132" y="2242"/>
                    <a:pt x="73712" y="3936"/>
                    <a:pt x="76211" y="5642"/>
                  </a:cubicBezTo>
                  <a:cubicBezTo>
                    <a:pt x="76145" y="7116"/>
                    <a:pt x="75456" y="18815"/>
                    <a:pt x="69916" y="33249"/>
                  </a:cubicBezTo>
                  <a:cubicBezTo>
                    <a:pt x="64487" y="47397"/>
                    <a:pt x="53153" y="67137"/>
                    <a:pt x="29989" y="80917"/>
                  </a:cubicBezTo>
                  <a:cubicBezTo>
                    <a:pt x="18161" y="73883"/>
                    <a:pt x="8297" y="64669"/>
                    <a:pt x="663" y="53523"/>
                  </a:cubicBezTo>
                  <a:cubicBezTo>
                    <a:pt x="27829" y="17217"/>
                    <a:pt x="54790" y="4788"/>
                    <a:pt x="68537" y="604"/>
                  </a:cubicBezTo>
                  <a:close/>
                  <a:moveTo>
                    <a:pt x="68579" y="1"/>
                  </a:moveTo>
                  <a:cubicBezTo>
                    <a:pt x="68551" y="1"/>
                    <a:pt x="68523" y="5"/>
                    <a:pt x="68495" y="14"/>
                  </a:cubicBezTo>
                  <a:cubicBezTo>
                    <a:pt x="54291" y="4310"/>
                    <a:pt x="40100" y="12628"/>
                    <a:pt x="26318" y="24733"/>
                  </a:cubicBezTo>
                  <a:cubicBezTo>
                    <a:pt x="14607" y="35018"/>
                    <a:pt x="5585" y="45969"/>
                    <a:pt x="77" y="53343"/>
                  </a:cubicBezTo>
                  <a:cubicBezTo>
                    <a:pt x="4" y="53442"/>
                    <a:pt x="1" y="53576"/>
                    <a:pt x="70" y="53678"/>
                  </a:cubicBezTo>
                  <a:cubicBezTo>
                    <a:pt x="7802" y="65015"/>
                    <a:pt x="17817" y="74377"/>
                    <a:pt x="29842" y="81500"/>
                  </a:cubicBezTo>
                  <a:cubicBezTo>
                    <a:pt x="29886" y="81527"/>
                    <a:pt x="29936" y="81540"/>
                    <a:pt x="29988" y="81540"/>
                  </a:cubicBezTo>
                  <a:cubicBezTo>
                    <a:pt x="30039" y="81540"/>
                    <a:pt x="30090" y="81527"/>
                    <a:pt x="30134" y="81500"/>
                  </a:cubicBezTo>
                  <a:cubicBezTo>
                    <a:pt x="53550" y="67626"/>
                    <a:pt x="64989" y="47705"/>
                    <a:pt x="70462" y="33435"/>
                  </a:cubicBezTo>
                  <a:cubicBezTo>
                    <a:pt x="76391" y="17975"/>
                    <a:pt x="76789" y="5624"/>
                    <a:pt x="76792" y="5501"/>
                  </a:cubicBezTo>
                  <a:cubicBezTo>
                    <a:pt x="76795" y="5403"/>
                    <a:pt x="76748" y="5310"/>
                    <a:pt x="76666" y="5255"/>
                  </a:cubicBezTo>
                  <a:cubicBezTo>
                    <a:pt x="74085" y="3491"/>
                    <a:pt x="71417" y="1739"/>
                    <a:pt x="68732" y="45"/>
                  </a:cubicBezTo>
                  <a:cubicBezTo>
                    <a:pt x="68686" y="16"/>
                    <a:pt x="68633" y="1"/>
                    <a:pt x="685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34"/>
            <p:cNvSpPr/>
            <p:nvPr/>
          </p:nvSpPr>
          <p:spPr>
            <a:xfrm>
              <a:off x="3314775" y="1960000"/>
              <a:ext cx="1010750" cy="985675"/>
            </a:xfrm>
            <a:custGeom>
              <a:rect b="b" l="l" r="r" t="t"/>
              <a:pathLst>
                <a:path extrusionOk="0" h="39427" w="40430">
                  <a:moveTo>
                    <a:pt x="20215" y="5762"/>
                  </a:moveTo>
                  <a:cubicBezTo>
                    <a:pt x="28185" y="5762"/>
                    <a:pt x="34668" y="12246"/>
                    <a:pt x="34668" y="20215"/>
                  </a:cubicBezTo>
                  <a:lnTo>
                    <a:pt x="34668" y="33664"/>
                  </a:lnTo>
                  <a:lnTo>
                    <a:pt x="5761" y="33664"/>
                  </a:lnTo>
                  <a:lnTo>
                    <a:pt x="5761" y="20215"/>
                  </a:lnTo>
                  <a:cubicBezTo>
                    <a:pt x="5761" y="12246"/>
                    <a:pt x="12245" y="5762"/>
                    <a:pt x="20215" y="5762"/>
                  </a:cubicBezTo>
                  <a:close/>
                  <a:moveTo>
                    <a:pt x="20215" y="1"/>
                  </a:moveTo>
                  <a:cubicBezTo>
                    <a:pt x="9068" y="1"/>
                    <a:pt x="0" y="9070"/>
                    <a:pt x="0" y="20216"/>
                  </a:cubicBezTo>
                  <a:lnTo>
                    <a:pt x="0" y="36545"/>
                  </a:lnTo>
                  <a:cubicBezTo>
                    <a:pt x="0" y="38137"/>
                    <a:pt x="1290" y="39426"/>
                    <a:pt x="2881" y="39426"/>
                  </a:cubicBezTo>
                  <a:lnTo>
                    <a:pt x="37549" y="39426"/>
                  </a:lnTo>
                  <a:cubicBezTo>
                    <a:pt x="39140" y="39426"/>
                    <a:pt x="40430" y="38136"/>
                    <a:pt x="40430" y="36545"/>
                  </a:cubicBezTo>
                  <a:lnTo>
                    <a:pt x="40430" y="20216"/>
                  </a:lnTo>
                  <a:cubicBezTo>
                    <a:pt x="40430" y="9068"/>
                    <a:pt x="31362" y="1"/>
                    <a:pt x="202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34"/>
            <p:cNvSpPr/>
            <p:nvPr/>
          </p:nvSpPr>
          <p:spPr>
            <a:xfrm>
              <a:off x="3307550" y="1952800"/>
              <a:ext cx="1025175" cy="1000075"/>
            </a:xfrm>
            <a:custGeom>
              <a:rect b="b" l="l" r="r" t="t"/>
              <a:pathLst>
                <a:path extrusionOk="0" h="40003" w="41007">
                  <a:moveTo>
                    <a:pt x="20504" y="6339"/>
                  </a:moveTo>
                  <a:cubicBezTo>
                    <a:pt x="28314" y="6339"/>
                    <a:pt x="34669" y="12693"/>
                    <a:pt x="34669" y="20504"/>
                  </a:cubicBezTo>
                  <a:lnTo>
                    <a:pt x="34669" y="33663"/>
                  </a:lnTo>
                  <a:lnTo>
                    <a:pt x="6339" y="33663"/>
                  </a:lnTo>
                  <a:lnTo>
                    <a:pt x="6338" y="20504"/>
                  </a:lnTo>
                  <a:cubicBezTo>
                    <a:pt x="6338" y="12693"/>
                    <a:pt x="12694" y="6339"/>
                    <a:pt x="20504" y="6339"/>
                  </a:cubicBezTo>
                  <a:close/>
                  <a:moveTo>
                    <a:pt x="20504" y="5762"/>
                  </a:moveTo>
                  <a:cubicBezTo>
                    <a:pt x="12376" y="5762"/>
                    <a:pt x="5762" y="12374"/>
                    <a:pt x="5762" y="20503"/>
                  </a:cubicBezTo>
                  <a:lnTo>
                    <a:pt x="5762" y="33951"/>
                  </a:lnTo>
                  <a:cubicBezTo>
                    <a:pt x="5762" y="34111"/>
                    <a:pt x="5892" y="34240"/>
                    <a:pt x="6050" y="34240"/>
                  </a:cubicBezTo>
                  <a:lnTo>
                    <a:pt x="34957" y="34240"/>
                  </a:lnTo>
                  <a:cubicBezTo>
                    <a:pt x="35116" y="34240"/>
                    <a:pt x="35245" y="34111"/>
                    <a:pt x="35245" y="33951"/>
                  </a:cubicBezTo>
                  <a:lnTo>
                    <a:pt x="35245" y="20503"/>
                  </a:lnTo>
                  <a:cubicBezTo>
                    <a:pt x="35245" y="12374"/>
                    <a:pt x="28632" y="5762"/>
                    <a:pt x="20504" y="5762"/>
                  </a:cubicBezTo>
                  <a:close/>
                  <a:moveTo>
                    <a:pt x="20504" y="577"/>
                  </a:moveTo>
                  <a:cubicBezTo>
                    <a:pt x="31492" y="577"/>
                    <a:pt x="40431" y="9516"/>
                    <a:pt x="40431" y="20504"/>
                  </a:cubicBezTo>
                  <a:lnTo>
                    <a:pt x="40431" y="36833"/>
                  </a:lnTo>
                  <a:cubicBezTo>
                    <a:pt x="40431" y="38263"/>
                    <a:pt x="39268" y="39427"/>
                    <a:pt x="37838" y="39427"/>
                  </a:cubicBezTo>
                  <a:lnTo>
                    <a:pt x="3170" y="39427"/>
                  </a:lnTo>
                  <a:cubicBezTo>
                    <a:pt x="1739" y="39427"/>
                    <a:pt x="577" y="38263"/>
                    <a:pt x="577" y="36833"/>
                  </a:cubicBezTo>
                  <a:lnTo>
                    <a:pt x="577" y="20503"/>
                  </a:lnTo>
                  <a:cubicBezTo>
                    <a:pt x="577" y="9515"/>
                    <a:pt x="9517" y="577"/>
                    <a:pt x="20504" y="577"/>
                  </a:cubicBezTo>
                  <a:close/>
                  <a:moveTo>
                    <a:pt x="20504" y="1"/>
                  </a:moveTo>
                  <a:cubicBezTo>
                    <a:pt x="9199" y="1"/>
                    <a:pt x="0" y="9198"/>
                    <a:pt x="0" y="20504"/>
                  </a:cubicBezTo>
                  <a:lnTo>
                    <a:pt x="0" y="36833"/>
                  </a:lnTo>
                  <a:cubicBezTo>
                    <a:pt x="0" y="38580"/>
                    <a:pt x="1423" y="40002"/>
                    <a:pt x="3170" y="40002"/>
                  </a:cubicBezTo>
                  <a:lnTo>
                    <a:pt x="37838" y="40002"/>
                  </a:lnTo>
                  <a:cubicBezTo>
                    <a:pt x="39585" y="40002"/>
                    <a:pt x="41007" y="38580"/>
                    <a:pt x="41007" y="36833"/>
                  </a:cubicBezTo>
                  <a:lnTo>
                    <a:pt x="41007" y="20504"/>
                  </a:lnTo>
                  <a:cubicBezTo>
                    <a:pt x="41007" y="9198"/>
                    <a:pt x="31809" y="1"/>
                    <a:pt x="205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34"/>
            <p:cNvSpPr/>
            <p:nvPr/>
          </p:nvSpPr>
          <p:spPr>
            <a:xfrm>
              <a:off x="3261250" y="2748875"/>
              <a:ext cx="1103450" cy="932375"/>
            </a:xfrm>
            <a:custGeom>
              <a:rect b="b" l="l" r="r" t="t"/>
              <a:pathLst>
                <a:path extrusionOk="0" h="37295" w="44138">
                  <a:moveTo>
                    <a:pt x="0" y="1"/>
                  </a:moveTo>
                  <a:lnTo>
                    <a:pt x="0" y="37295"/>
                  </a:lnTo>
                  <a:lnTo>
                    <a:pt x="44137" y="37295"/>
                  </a:lnTo>
                  <a:lnTo>
                    <a:pt x="441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34"/>
            <p:cNvSpPr/>
            <p:nvPr/>
          </p:nvSpPr>
          <p:spPr>
            <a:xfrm>
              <a:off x="3254025" y="2741675"/>
              <a:ext cx="1117900" cy="946775"/>
            </a:xfrm>
            <a:custGeom>
              <a:rect b="b" l="l" r="r" t="t"/>
              <a:pathLst>
                <a:path extrusionOk="0" h="37871" w="44716">
                  <a:moveTo>
                    <a:pt x="44138" y="576"/>
                  </a:moveTo>
                  <a:lnTo>
                    <a:pt x="44138" y="37295"/>
                  </a:lnTo>
                  <a:lnTo>
                    <a:pt x="577" y="37295"/>
                  </a:lnTo>
                  <a:lnTo>
                    <a:pt x="577" y="576"/>
                  </a:lnTo>
                  <a:close/>
                  <a:moveTo>
                    <a:pt x="287" y="1"/>
                  </a:moveTo>
                  <a:cubicBezTo>
                    <a:pt x="129" y="1"/>
                    <a:pt x="0" y="130"/>
                    <a:pt x="1" y="289"/>
                  </a:cubicBezTo>
                  <a:lnTo>
                    <a:pt x="1" y="37583"/>
                  </a:lnTo>
                  <a:cubicBezTo>
                    <a:pt x="0" y="37742"/>
                    <a:pt x="130" y="37871"/>
                    <a:pt x="289" y="37871"/>
                  </a:cubicBezTo>
                  <a:lnTo>
                    <a:pt x="44426" y="37871"/>
                  </a:lnTo>
                  <a:cubicBezTo>
                    <a:pt x="44586" y="37871"/>
                    <a:pt x="44715" y="37742"/>
                    <a:pt x="44714" y="37583"/>
                  </a:cubicBezTo>
                  <a:lnTo>
                    <a:pt x="44714" y="289"/>
                  </a:lnTo>
                  <a:cubicBezTo>
                    <a:pt x="44715" y="129"/>
                    <a:pt x="44586" y="1"/>
                    <a:pt x="44426" y="1"/>
                  </a:cubicBezTo>
                  <a:lnTo>
                    <a:pt x="289" y="1"/>
                  </a:lnTo>
                  <a:cubicBezTo>
                    <a:pt x="289" y="1"/>
                    <a:pt x="288" y="1"/>
                    <a:pt x="2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34"/>
            <p:cNvSpPr/>
            <p:nvPr/>
          </p:nvSpPr>
          <p:spPr>
            <a:xfrm>
              <a:off x="3687425" y="3015925"/>
              <a:ext cx="240325" cy="437650"/>
            </a:xfrm>
            <a:custGeom>
              <a:rect b="b" l="l" r="r" t="t"/>
              <a:pathLst>
                <a:path extrusionOk="0" h="17506" w="9613">
                  <a:moveTo>
                    <a:pt x="4806" y="1"/>
                  </a:moveTo>
                  <a:cubicBezTo>
                    <a:pt x="2153" y="1"/>
                    <a:pt x="1" y="2151"/>
                    <a:pt x="1" y="4806"/>
                  </a:cubicBezTo>
                  <a:cubicBezTo>
                    <a:pt x="1" y="6634"/>
                    <a:pt x="1022" y="8223"/>
                    <a:pt x="2525" y="9035"/>
                  </a:cubicBezTo>
                  <a:lnTo>
                    <a:pt x="1717" y="17506"/>
                  </a:lnTo>
                  <a:lnTo>
                    <a:pt x="7896" y="17506"/>
                  </a:lnTo>
                  <a:lnTo>
                    <a:pt x="7090" y="9035"/>
                  </a:lnTo>
                  <a:cubicBezTo>
                    <a:pt x="8591" y="8223"/>
                    <a:pt x="9612" y="6634"/>
                    <a:pt x="9612" y="4806"/>
                  </a:cubicBezTo>
                  <a:cubicBezTo>
                    <a:pt x="9612" y="2151"/>
                    <a:pt x="7460" y="1"/>
                    <a:pt x="48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34"/>
            <p:cNvSpPr/>
            <p:nvPr/>
          </p:nvSpPr>
          <p:spPr>
            <a:xfrm>
              <a:off x="3680200" y="3008700"/>
              <a:ext cx="254725" cy="452075"/>
            </a:xfrm>
            <a:custGeom>
              <a:rect b="b" l="l" r="r" t="t"/>
              <a:pathLst>
                <a:path extrusionOk="0" h="18083" w="10189">
                  <a:moveTo>
                    <a:pt x="5095" y="578"/>
                  </a:moveTo>
                  <a:cubicBezTo>
                    <a:pt x="7586" y="578"/>
                    <a:pt x="9612" y="2604"/>
                    <a:pt x="9612" y="5095"/>
                  </a:cubicBezTo>
                  <a:cubicBezTo>
                    <a:pt x="9612" y="6755"/>
                    <a:pt x="8702" y="8283"/>
                    <a:pt x="7240" y="9071"/>
                  </a:cubicBezTo>
                  <a:cubicBezTo>
                    <a:pt x="7138" y="9126"/>
                    <a:pt x="7079" y="9237"/>
                    <a:pt x="7090" y="9352"/>
                  </a:cubicBezTo>
                  <a:lnTo>
                    <a:pt x="7868" y="17507"/>
                  </a:lnTo>
                  <a:lnTo>
                    <a:pt x="2323" y="17507"/>
                  </a:lnTo>
                  <a:lnTo>
                    <a:pt x="3100" y="9352"/>
                  </a:lnTo>
                  <a:cubicBezTo>
                    <a:pt x="3111" y="9237"/>
                    <a:pt x="3052" y="9126"/>
                    <a:pt x="2950" y="9071"/>
                  </a:cubicBezTo>
                  <a:cubicBezTo>
                    <a:pt x="1488" y="8283"/>
                    <a:pt x="578" y="6755"/>
                    <a:pt x="578" y="5095"/>
                  </a:cubicBezTo>
                  <a:cubicBezTo>
                    <a:pt x="578" y="2604"/>
                    <a:pt x="2604" y="578"/>
                    <a:pt x="5095" y="578"/>
                  </a:cubicBezTo>
                  <a:close/>
                  <a:moveTo>
                    <a:pt x="5095" y="1"/>
                  </a:moveTo>
                  <a:cubicBezTo>
                    <a:pt x="2286" y="1"/>
                    <a:pt x="2" y="2286"/>
                    <a:pt x="2" y="5095"/>
                  </a:cubicBezTo>
                  <a:cubicBezTo>
                    <a:pt x="1" y="6898"/>
                    <a:pt x="954" y="8567"/>
                    <a:pt x="2509" y="9484"/>
                  </a:cubicBezTo>
                  <a:lnTo>
                    <a:pt x="1720" y="17767"/>
                  </a:lnTo>
                  <a:cubicBezTo>
                    <a:pt x="1703" y="17936"/>
                    <a:pt x="1836" y="18082"/>
                    <a:pt x="2006" y="18082"/>
                  </a:cubicBezTo>
                  <a:lnTo>
                    <a:pt x="8184" y="18082"/>
                  </a:lnTo>
                  <a:cubicBezTo>
                    <a:pt x="8354" y="18082"/>
                    <a:pt x="8487" y="17936"/>
                    <a:pt x="8471" y="17767"/>
                  </a:cubicBezTo>
                  <a:lnTo>
                    <a:pt x="7681" y="9484"/>
                  </a:lnTo>
                  <a:cubicBezTo>
                    <a:pt x="9235" y="8567"/>
                    <a:pt x="10189" y="6898"/>
                    <a:pt x="10189" y="5095"/>
                  </a:cubicBezTo>
                  <a:cubicBezTo>
                    <a:pt x="10189" y="2286"/>
                    <a:pt x="7903" y="1"/>
                    <a:pt x="50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34"/>
            <p:cNvSpPr/>
            <p:nvPr/>
          </p:nvSpPr>
          <p:spPr>
            <a:xfrm>
              <a:off x="5977700" y="2926050"/>
              <a:ext cx="16800" cy="36025"/>
            </a:xfrm>
            <a:custGeom>
              <a:rect b="b" l="l" r="r" t="t"/>
              <a:pathLst>
                <a:path extrusionOk="0" h="1441" w="672">
                  <a:moveTo>
                    <a:pt x="299" y="0"/>
                  </a:moveTo>
                  <a:cubicBezTo>
                    <a:pt x="292" y="0"/>
                    <a:pt x="284" y="1"/>
                    <a:pt x="277" y="1"/>
                  </a:cubicBezTo>
                  <a:cubicBezTo>
                    <a:pt x="118" y="14"/>
                    <a:pt x="1" y="153"/>
                    <a:pt x="14" y="313"/>
                  </a:cubicBezTo>
                  <a:cubicBezTo>
                    <a:pt x="39" y="600"/>
                    <a:pt x="62" y="886"/>
                    <a:pt x="84" y="1174"/>
                  </a:cubicBezTo>
                  <a:cubicBezTo>
                    <a:pt x="96" y="1324"/>
                    <a:pt x="220" y="1440"/>
                    <a:pt x="372" y="1440"/>
                  </a:cubicBezTo>
                  <a:cubicBezTo>
                    <a:pt x="379" y="1440"/>
                    <a:pt x="386" y="1440"/>
                    <a:pt x="393" y="1439"/>
                  </a:cubicBezTo>
                  <a:cubicBezTo>
                    <a:pt x="553" y="1427"/>
                    <a:pt x="671" y="1289"/>
                    <a:pt x="659" y="1130"/>
                  </a:cubicBezTo>
                  <a:cubicBezTo>
                    <a:pt x="637" y="841"/>
                    <a:pt x="613" y="552"/>
                    <a:pt x="589" y="263"/>
                  </a:cubicBezTo>
                  <a:cubicBezTo>
                    <a:pt x="574" y="113"/>
                    <a:pt x="447" y="0"/>
                    <a:pt x="2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34"/>
            <p:cNvSpPr/>
            <p:nvPr/>
          </p:nvSpPr>
          <p:spPr>
            <a:xfrm>
              <a:off x="1532575" y="886700"/>
              <a:ext cx="4456100" cy="2011825"/>
            </a:xfrm>
            <a:custGeom>
              <a:rect b="b" l="l" r="r" t="t"/>
              <a:pathLst>
                <a:path extrusionOk="0" h="80473" w="178244">
                  <a:moveTo>
                    <a:pt x="88232" y="1"/>
                  </a:moveTo>
                  <a:cubicBezTo>
                    <a:pt x="87652" y="6"/>
                    <a:pt x="87073" y="17"/>
                    <a:pt x="86494" y="33"/>
                  </a:cubicBezTo>
                  <a:cubicBezTo>
                    <a:pt x="86337" y="38"/>
                    <a:pt x="86212" y="169"/>
                    <a:pt x="86214" y="326"/>
                  </a:cubicBezTo>
                  <a:cubicBezTo>
                    <a:pt x="86217" y="483"/>
                    <a:pt x="86344" y="609"/>
                    <a:pt x="86501" y="610"/>
                  </a:cubicBezTo>
                  <a:lnTo>
                    <a:pt x="86509" y="610"/>
                  </a:lnTo>
                  <a:cubicBezTo>
                    <a:pt x="87086" y="593"/>
                    <a:pt x="87662" y="583"/>
                    <a:pt x="88238" y="577"/>
                  </a:cubicBezTo>
                  <a:cubicBezTo>
                    <a:pt x="88394" y="572"/>
                    <a:pt x="88518" y="444"/>
                    <a:pt x="88518" y="288"/>
                  </a:cubicBezTo>
                  <a:cubicBezTo>
                    <a:pt x="88517" y="131"/>
                    <a:pt x="88391" y="3"/>
                    <a:pt x="88235" y="1"/>
                  </a:cubicBezTo>
                  <a:close/>
                  <a:moveTo>
                    <a:pt x="89967" y="1"/>
                  </a:moveTo>
                  <a:cubicBezTo>
                    <a:pt x="89811" y="3"/>
                    <a:pt x="89685" y="131"/>
                    <a:pt x="89684" y="288"/>
                  </a:cubicBezTo>
                  <a:cubicBezTo>
                    <a:pt x="89684" y="444"/>
                    <a:pt x="89808" y="572"/>
                    <a:pt x="89965" y="577"/>
                  </a:cubicBezTo>
                  <a:cubicBezTo>
                    <a:pt x="90541" y="583"/>
                    <a:pt x="91116" y="593"/>
                    <a:pt x="91692" y="610"/>
                  </a:cubicBezTo>
                  <a:lnTo>
                    <a:pt x="91702" y="610"/>
                  </a:lnTo>
                  <a:cubicBezTo>
                    <a:pt x="91859" y="609"/>
                    <a:pt x="91986" y="483"/>
                    <a:pt x="91988" y="326"/>
                  </a:cubicBezTo>
                  <a:cubicBezTo>
                    <a:pt x="91991" y="169"/>
                    <a:pt x="91866" y="38"/>
                    <a:pt x="91710" y="33"/>
                  </a:cubicBezTo>
                  <a:cubicBezTo>
                    <a:pt x="91129" y="17"/>
                    <a:pt x="90550" y="6"/>
                    <a:pt x="89971" y="1"/>
                  </a:cubicBezTo>
                  <a:close/>
                  <a:moveTo>
                    <a:pt x="84784" y="98"/>
                  </a:moveTo>
                  <a:cubicBezTo>
                    <a:pt x="84775" y="98"/>
                    <a:pt x="84766" y="98"/>
                    <a:pt x="84757" y="99"/>
                  </a:cubicBezTo>
                  <a:cubicBezTo>
                    <a:pt x="84178" y="127"/>
                    <a:pt x="83599" y="160"/>
                    <a:pt x="83020" y="199"/>
                  </a:cubicBezTo>
                  <a:cubicBezTo>
                    <a:pt x="82865" y="208"/>
                    <a:pt x="82745" y="340"/>
                    <a:pt x="82751" y="496"/>
                  </a:cubicBezTo>
                  <a:cubicBezTo>
                    <a:pt x="82756" y="651"/>
                    <a:pt x="82885" y="775"/>
                    <a:pt x="83039" y="775"/>
                  </a:cubicBezTo>
                  <a:cubicBezTo>
                    <a:pt x="83046" y="775"/>
                    <a:pt x="83052" y="773"/>
                    <a:pt x="83060" y="773"/>
                  </a:cubicBezTo>
                  <a:cubicBezTo>
                    <a:pt x="83634" y="735"/>
                    <a:pt x="84209" y="703"/>
                    <a:pt x="84784" y="675"/>
                  </a:cubicBezTo>
                  <a:cubicBezTo>
                    <a:pt x="84943" y="667"/>
                    <a:pt x="85065" y="532"/>
                    <a:pt x="85058" y="373"/>
                  </a:cubicBezTo>
                  <a:cubicBezTo>
                    <a:pt x="85051" y="224"/>
                    <a:pt x="84927" y="98"/>
                    <a:pt x="84784" y="98"/>
                  </a:cubicBezTo>
                  <a:close/>
                  <a:moveTo>
                    <a:pt x="93436" y="100"/>
                  </a:moveTo>
                  <a:cubicBezTo>
                    <a:pt x="93282" y="100"/>
                    <a:pt x="93154" y="219"/>
                    <a:pt x="93146" y="374"/>
                  </a:cubicBezTo>
                  <a:cubicBezTo>
                    <a:pt x="93137" y="534"/>
                    <a:pt x="93261" y="668"/>
                    <a:pt x="93419" y="676"/>
                  </a:cubicBezTo>
                  <a:cubicBezTo>
                    <a:pt x="93995" y="703"/>
                    <a:pt x="94569" y="736"/>
                    <a:pt x="95144" y="775"/>
                  </a:cubicBezTo>
                  <a:lnTo>
                    <a:pt x="95163" y="775"/>
                  </a:lnTo>
                  <a:lnTo>
                    <a:pt x="95163" y="776"/>
                  </a:lnTo>
                  <a:cubicBezTo>
                    <a:pt x="95319" y="776"/>
                    <a:pt x="95446" y="652"/>
                    <a:pt x="95452" y="496"/>
                  </a:cubicBezTo>
                  <a:cubicBezTo>
                    <a:pt x="95457" y="342"/>
                    <a:pt x="95338" y="210"/>
                    <a:pt x="95182" y="200"/>
                  </a:cubicBezTo>
                  <a:cubicBezTo>
                    <a:pt x="94605" y="160"/>
                    <a:pt x="94026" y="128"/>
                    <a:pt x="93447" y="101"/>
                  </a:cubicBezTo>
                  <a:cubicBezTo>
                    <a:pt x="93443" y="100"/>
                    <a:pt x="93439" y="100"/>
                    <a:pt x="93436" y="100"/>
                  </a:cubicBezTo>
                  <a:close/>
                  <a:moveTo>
                    <a:pt x="81313" y="331"/>
                  </a:moveTo>
                  <a:cubicBezTo>
                    <a:pt x="81305" y="331"/>
                    <a:pt x="81296" y="331"/>
                    <a:pt x="81287" y="332"/>
                  </a:cubicBezTo>
                  <a:cubicBezTo>
                    <a:pt x="80710" y="381"/>
                    <a:pt x="80133" y="438"/>
                    <a:pt x="79557" y="498"/>
                  </a:cubicBezTo>
                  <a:cubicBezTo>
                    <a:pt x="79405" y="514"/>
                    <a:pt x="79292" y="646"/>
                    <a:pt x="79299" y="800"/>
                  </a:cubicBezTo>
                  <a:cubicBezTo>
                    <a:pt x="79308" y="952"/>
                    <a:pt x="79434" y="1072"/>
                    <a:pt x="79587" y="1072"/>
                  </a:cubicBezTo>
                  <a:lnTo>
                    <a:pt x="79587" y="1072"/>
                  </a:lnTo>
                  <a:cubicBezTo>
                    <a:pt x="79597" y="1072"/>
                    <a:pt x="79608" y="1072"/>
                    <a:pt x="79617" y="1071"/>
                  </a:cubicBezTo>
                  <a:cubicBezTo>
                    <a:pt x="80191" y="1011"/>
                    <a:pt x="80764" y="956"/>
                    <a:pt x="81337" y="905"/>
                  </a:cubicBezTo>
                  <a:cubicBezTo>
                    <a:pt x="81496" y="892"/>
                    <a:pt x="81613" y="752"/>
                    <a:pt x="81599" y="593"/>
                  </a:cubicBezTo>
                  <a:cubicBezTo>
                    <a:pt x="81586" y="444"/>
                    <a:pt x="81461" y="331"/>
                    <a:pt x="81313" y="331"/>
                  </a:cubicBezTo>
                  <a:close/>
                  <a:moveTo>
                    <a:pt x="79587" y="1072"/>
                  </a:moveTo>
                  <a:cubicBezTo>
                    <a:pt x="79587" y="1072"/>
                    <a:pt x="79586" y="1072"/>
                    <a:pt x="79586" y="1072"/>
                  </a:cubicBezTo>
                  <a:lnTo>
                    <a:pt x="79587" y="1072"/>
                  </a:lnTo>
                  <a:cubicBezTo>
                    <a:pt x="79587" y="1072"/>
                    <a:pt x="79587" y="1072"/>
                    <a:pt x="79587" y="1072"/>
                  </a:cubicBezTo>
                  <a:close/>
                  <a:moveTo>
                    <a:pt x="96894" y="331"/>
                  </a:moveTo>
                  <a:cubicBezTo>
                    <a:pt x="96746" y="331"/>
                    <a:pt x="96619" y="443"/>
                    <a:pt x="96603" y="595"/>
                  </a:cubicBezTo>
                  <a:cubicBezTo>
                    <a:pt x="96589" y="753"/>
                    <a:pt x="96707" y="892"/>
                    <a:pt x="96865" y="905"/>
                  </a:cubicBezTo>
                  <a:cubicBezTo>
                    <a:pt x="97439" y="956"/>
                    <a:pt x="98012" y="1010"/>
                    <a:pt x="98585" y="1071"/>
                  </a:cubicBezTo>
                  <a:cubicBezTo>
                    <a:pt x="98595" y="1072"/>
                    <a:pt x="98606" y="1072"/>
                    <a:pt x="98615" y="1072"/>
                  </a:cubicBezTo>
                  <a:lnTo>
                    <a:pt x="98615" y="1073"/>
                  </a:lnTo>
                  <a:cubicBezTo>
                    <a:pt x="98769" y="1073"/>
                    <a:pt x="98896" y="953"/>
                    <a:pt x="98904" y="800"/>
                  </a:cubicBezTo>
                  <a:cubicBezTo>
                    <a:pt x="98911" y="646"/>
                    <a:pt x="98799" y="514"/>
                    <a:pt x="98645" y="499"/>
                  </a:cubicBezTo>
                  <a:cubicBezTo>
                    <a:pt x="98069" y="438"/>
                    <a:pt x="97493" y="382"/>
                    <a:pt x="96914" y="332"/>
                  </a:cubicBezTo>
                  <a:cubicBezTo>
                    <a:pt x="96908" y="332"/>
                    <a:pt x="96901" y="331"/>
                    <a:pt x="96894" y="331"/>
                  </a:cubicBezTo>
                  <a:close/>
                  <a:moveTo>
                    <a:pt x="100344" y="695"/>
                  </a:moveTo>
                  <a:cubicBezTo>
                    <a:pt x="100199" y="695"/>
                    <a:pt x="100076" y="802"/>
                    <a:pt x="100058" y="947"/>
                  </a:cubicBezTo>
                  <a:cubicBezTo>
                    <a:pt x="100039" y="1102"/>
                    <a:pt x="100147" y="1246"/>
                    <a:pt x="100302" y="1268"/>
                  </a:cubicBezTo>
                  <a:cubicBezTo>
                    <a:pt x="100874" y="1340"/>
                    <a:pt x="101445" y="1416"/>
                    <a:pt x="102014" y="1499"/>
                  </a:cubicBezTo>
                  <a:cubicBezTo>
                    <a:pt x="102028" y="1501"/>
                    <a:pt x="102042" y="1503"/>
                    <a:pt x="102056" y="1503"/>
                  </a:cubicBezTo>
                  <a:cubicBezTo>
                    <a:pt x="102208" y="1503"/>
                    <a:pt x="102332" y="1385"/>
                    <a:pt x="102343" y="1234"/>
                  </a:cubicBezTo>
                  <a:cubicBezTo>
                    <a:pt x="102354" y="1084"/>
                    <a:pt x="102246" y="950"/>
                    <a:pt x="102097" y="929"/>
                  </a:cubicBezTo>
                  <a:cubicBezTo>
                    <a:pt x="101523" y="845"/>
                    <a:pt x="100949" y="769"/>
                    <a:pt x="100375" y="697"/>
                  </a:cubicBezTo>
                  <a:cubicBezTo>
                    <a:pt x="100364" y="696"/>
                    <a:pt x="100354" y="695"/>
                    <a:pt x="100344" y="695"/>
                  </a:cubicBezTo>
                  <a:close/>
                  <a:moveTo>
                    <a:pt x="77854" y="697"/>
                  </a:moveTo>
                  <a:cubicBezTo>
                    <a:pt x="77846" y="697"/>
                    <a:pt x="77837" y="697"/>
                    <a:pt x="77829" y="698"/>
                  </a:cubicBezTo>
                  <a:cubicBezTo>
                    <a:pt x="77254" y="770"/>
                    <a:pt x="76680" y="848"/>
                    <a:pt x="76106" y="931"/>
                  </a:cubicBezTo>
                  <a:cubicBezTo>
                    <a:pt x="75957" y="953"/>
                    <a:pt x="75850" y="1086"/>
                    <a:pt x="75861" y="1236"/>
                  </a:cubicBezTo>
                  <a:cubicBezTo>
                    <a:pt x="75871" y="1388"/>
                    <a:pt x="75996" y="1504"/>
                    <a:pt x="76147" y="1504"/>
                  </a:cubicBezTo>
                  <a:cubicBezTo>
                    <a:pt x="76160" y="1504"/>
                    <a:pt x="76175" y="1503"/>
                    <a:pt x="76188" y="1501"/>
                  </a:cubicBezTo>
                  <a:cubicBezTo>
                    <a:pt x="76758" y="1419"/>
                    <a:pt x="77329" y="1341"/>
                    <a:pt x="77901" y="1270"/>
                  </a:cubicBezTo>
                  <a:cubicBezTo>
                    <a:pt x="78053" y="1245"/>
                    <a:pt x="78160" y="1103"/>
                    <a:pt x="78141" y="950"/>
                  </a:cubicBezTo>
                  <a:cubicBezTo>
                    <a:pt x="78123" y="803"/>
                    <a:pt x="77998" y="697"/>
                    <a:pt x="77854" y="697"/>
                  </a:cubicBezTo>
                  <a:close/>
                  <a:moveTo>
                    <a:pt x="103767" y="1190"/>
                  </a:moveTo>
                  <a:cubicBezTo>
                    <a:pt x="103628" y="1190"/>
                    <a:pt x="103506" y="1291"/>
                    <a:pt x="103484" y="1432"/>
                  </a:cubicBezTo>
                  <a:cubicBezTo>
                    <a:pt x="103457" y="1589"/>
                    <a:pt x="103564" y="1737"/>
                    <a:pt x="103721" y="1763"/>
                  </a:cubicBezTo>
                  <a:cubicBezTo>
                    <a:pt x="104289" y="1857"/>
                    <a:pt x="104856" y="1955"/>
                    <a:pt x="105422" y="2060"/>
                  </a:cubicBezTo>
                  <a:cubicBezTo>
                    <a:pt x="105440" y="2063"/>
                    <a:pt x="105458" y="2065"/>
                    <a:pt x="105476" y="2065"/>
                  </a:cubicBezTo>
                  <a:cubicBezTo>
                    <a:pt x="105624" y="2064"/>
                    <a:pt x="105748" y="1950"/>
                    <a:pt x="105761" y="1803"/>
                  </a:cubicBezTo>
                  <a:cubicBezTo>
                    <a:pt x="105775" y="1655"/>
                    <a:pt x="105673" y="1521"/>
                    <a:pt x="105528" y="1493"/>
                  </a:cubicBezTo>
                  <a:cubicBezTo>
                    <a:pt x="104957" y="1388"/>
                    <a:pt x="104386" y="1288"/>
                    <a:pt x="103815" y="1194"/>
                  </a:cubicBezTo>
                  <a:cubicBezTo>
                    <a:pt x="103799" y="1192"/>
                    <a:pt x="103783" y="1190"/>
                    <a:pt x="103767" y="1190"/>
                  </a:cubicBezTo>
                  <a:close/>
                  <a:moveTo>
                    <a:pt x="74440" y="1193"/>
                  </a:moveTo>
                  <a:cubicBezTo>
                    <a:pt x="74423" y="1193"/>
                    <a:pt x="74406" y="1195"/>
                    <a:pt x="74389" y="1198"/>
                  </a:cubicBezTo>
                  <a:cubicBezTo>
                    <a:pt x="73816" y="1292"/>
                    <a:pt x="73245" y="1392"/>
                    <a:pt x="72675" y="1498"/>
                  </a:cubicBezTo>
                  <a:cubicBezTo>
                    <a:pt x="72530" y="1524"/>
                    <a:pt x="72428" y="1659"/>
                    <a:pt x="72441" y="1807"/>
                  </a:cubicBezTo>
                  <a:cubicBezTo>
                    <a:pt x="72455" y="1955"/>
                    <a:pt x="72579" y="2069"/>
                    <a:pt x="72728" y="2069"/>
                  </a:cubicBezTo>
                  <a:cubicBezTo>
                    <a:pt x="72746" y="2069"/>
                    <a:pt x="72764" y="2068"/>
                    <a:pt x="72780" y="2064"/>
                  </a:cubicBezTo>
                  <a:cubicBezTo>
                    <a:pt x="73347" y="1958"/>
                    <a:pt x="73914" y="1860"/>
                    <a:pt x="74482" y="1767"/>
                  </a:cubicBezTo>
                  <a:cubicBezTo>
                    <a:pt x="74640" y="1740"/>
                    <a:pt x="74745" y="1591"/>
                    <a:pt x="74720" y="1434"/>
                  </a:cubicBezTo>
                  <a:cubicBezTo>
                    <a:pt x="74698" y="1294"/>
                    <a:pt x="74577" y="1193"/>
                    <a:pt x="74440" y="1193"/>
                  </a:cubicBezTo>
                  <a:close/>
                  <a:moveTo>
                    <a:pt x="107177" y="1820"/>
                  </a:moveTo>
                  <a:cubicBezTo>
                    <a:pt x="107043" y="1820"/>
                    <a:pt x="106922" y="1913"/>
                    <a:pt x="106894" y="2050"/>
                  </a:cubicBezTo>
                  <a:cubicBezTo>
                    <a:pt x="106863" y="2206"/>
                    <a:pt x="106962" y="2358"/>
                    <a:pt x="107118" y="2390"/>
                  </a:cubicBezTo>
                  <a:cubicBezTo>
                    <a:pt x="107683" y="2505"/>
                    <a:pt x="108246" y="2627"/>
                    <a:pt x="108807" y="2752"/>
                  </a:cubicBezTo>
                  <a:cubicBezTo>
                    <a:pt x="108828" y="2757"/>
                    <a:pt x="108849" y="2760"/>
                    <a:pt x="108870" y="2760"/>
                  </a:cubicBezTo>
                  <a:lnTo>
                    <a:pt x="108870" y="2761"/>
                  </a:lnTo>
                  <a:cubicBezTo>
                    <a:pt x="109018" y="2761"/>
                    <a:pt x="109143" y="2651"/>
                    <a:pt x="109158" y="2504"/>
                  </a:cubicBezTo>
                  <a:cubicBezTo>
                    <a:pt x="109175" y="2358"/>
                    <a:pt x="109078" y="2222"/>
                    <a:pt x="108934" y="2191"/>
                  </a:cubicBezTo>
                  <a:cubicBezTo>
                    <a:pt x="108368" y="2063"/>
                    <a:pt x="107802" y="1942"/>
                    <a:pt x="107234" y="1825"/>
                  </a:cubicBezTo>
                  <a:cubicBezTo>
                    <a:pt x="107215" y="1821"/>
                    <a:pt x="107196" y="1820"/>
                    <a:pt x="107177" y="1820"/>
                  </a:cubicBezTo>
                  <a:close/>
                  <a:moveTo>
                    <a:pt x="71027" y="1824"/>
                  </a:moveTo>
                  <a:cubicBezTo>
                    <a:pt x="71007" y="1824"/>
                    <a:pt x="70988" y="1826"/>
                    <a:pt x="70968" y="1830"/>
                  </a:cubicBezTo>
                  <a:cubicBezTo>
                    <a:pt x="70401" y="1946"/>
                    <a:pt x="69835" y="2069"/>
                    <a:pt x="69270" y="2196"/>
                  </a:cubicBezTo>
                  <a:cubicBezTo>
                    <a:pt x="69125" y="2227"/>
                    <a:pt x="69027" y="2363"/>
                    <a:pt x="69044" y="2509"/>
                  </a:cubicBezTo>
                  <a:cubicBezTo>
                    <a:pt x="69060" y="2656"/>
                    <a:pt x="69183" y="2766"/>
                    <a:pt x="69330" y="2766"/>
                  </a:cubicBezTo>
                  <a:cubicBezTo>
                    <a:pt x="69330" y="2766"/>
                    <a:pt x="69331" y="2766"/>
                    <a:pt x="69332" y="2766"/>
                  </a:cubicBezTo>
                  <a:cubicBezTo>
                    <a:pt x="69354" y="2766"/>
                    <a:pt x="69375" y="2763"/>
                    <a:pt x="69396" y="2758"/>
                  </a:cubicBezTo>
                  <a:cubicBezTo>
                    <a:pt x="69958" y="2631"/>
                    <a:pt x="70521" y="2510"/>
                    <a:pt x="71084" y="2394"/>
                  </a:cubicBezTo>
                  <a:cubicBezTo>
                    <a:pt x="71240" y="2363"/>
                    <a:pt x="71341" y="2210"/>
                    <a:pt x="71309" y="2054"/>
                  </a:cubicBezTo>
                  <a:cubicBezTo>
                    <a:pt x="71280" y="1918"/>
                    <a:pt x="71161" y="1824"/>
                    <a:pt x="71027" y="1824"/>
                  </a:cubicBezTo>
                  <a:close/>
                  <a:moveTo>
                    <a:pt x="110558" y="2580"/>
                  </a:moveTo>
                  <a:cubicBezTo>
                    <a:pt x="110428" y="2580"/>
                    <a:pt x="110310" y="2667"/>
                    <a:pt x="110277" y="2799"/>
                  </a:cubicBezTo>
                  <a:cubicBezTo>
                    <a:pt x="110240" y="2954"/>
                    <a:pt x="110334" y="3110"/>
                    <a:pt x="110488" y="3148"/>
                  </a:cubicBezTo>
                  <a:cubicBezTo>
                    <a:pt x="111047" y="3285"/>
                    <a:pt x="111605" y="3428"/>
                    <a:pt x="112162" y="3577"/>
                  </a:cubicBezTo>
                  <a:cubicBezTo>
                    <a:pt x="112187" y="3583"/>
                    <a:pt x="112211" y="3586"/>
                    <a:pt x="112236" y="3586"/>
                  </a:cubicBezTo>
                  <a:cubicBezTo>
                    <a:pt x="112380" y="3586"/>
                    <a:pt x="112504" y="3479"/>
                    <a:pt x="112522" y="3335"/>
                  </a:cubicBezTo>
                  <a:cubicBezTo>
                    <a:pt x="112541" y="3193"/>
                    <a:pt x="112451" y="3057"/>
                    <a:pt x="112310" y="3020"/>
                  </a:cubicBezTo>
                  <a:cubicBezTo>
                    <a:pt x="111750" y="2870"/>
                    <a:pt x="111189" y="2726"/>
                    <a:pt x="110626" y="2588"/>
                  </a:cubicBezTo>
                  <a:cubicBezTo>
                    <a:pt x="110603" y="2583"/>
                    <a:pt x="110581" y="2580"/>
                    <a:pt x="110558" y="2580"/>
                  </a:cubicBezTo>
                  <a:close/>
                  <a:moveTo>
                    <a:pt x="67646" y="2588"/>
                  </a:moveTo>
                  <a:cubicBezTo>
                    <a:pt x="67623" y="2588"/>
                    <a:pt x="67599" y="2591"/>
                    <a:pt x="67576" y="2597"/>
                  </a:cubicBezTo>
                  <a:cubicBezTo>
                    <a:pt x="67014" y="2736"/>
                    <a:pt x="66452" y="2880"/>
                    <a:pt x="65892" y="3030"/>
                  </a:cubicBezTo>
                  <a:cubicBezTo>
                    <a:pt x="65753" y="3068"/>
                    <a:pt x="65662" y="3202"/>
                    <a:pt x="65681" y="3346"/>
                  </a:cubicBezTo>
                  <a:cubicBezTo>
                    <a:pt x="65700" y="3489"/>
                    <a:pt x="65822" y="3597"/>
                    <a:pt x="65968" y="3597"/>
                  </a:cubicBezTo>
                  <a:cubicBezTo>
                    <a:pt x="65992" y="3596"/>
                    <a:pt x="66017" y="3593"/>
                    <a:pt x="66041" y="3586"/>
                  </a:cubicBezTo>
                  <a:cubicBezTo>
                    <a:pt x="66597" y="3437"/>
                    <a:pt x="67155" y="3295"/>
                    <a:pt x="67714" y="3157"/>
                  </a:cubicBezTo>
                  <a:cubicBezTo>
                    <a:pt x="67869" y="3118"/>
                    <a:pt x="67963" y="2962"/>
                    <a:pt x="67925" y="2808"/>
                  </a:cubicBezTo>
                  <a:cubicBezTo>
                    <a:pt x="67892" y="2676"/>
                    <a:pt x="67775" y="2588"/>
                    <a:pt x="67646" y="2588"/>
                  </a:cubicBezTo>
                  <a:close/>
                  <a:moveTo>
                    <a:pt x="113911" y="3473"/>
                  </a:moveTo>
                  <a:cubicBezTo>
                    <a:pt x="113785" y="3473"/>
                    <a:pt x="113669" y="3555"/>
                    <a:pt x="113633" y="3681"/>
                  </a:cubicBezTo>
                  <a:cubicBezTo>
                    <a:pt x="113589" y="3833"/>
                    <a:pt x="113675" y="3992"/>
                    <a:pt x="113828" y="4037"/>
                  </a:cubicBezTo>
                  <a:cubicBezTo>
                    <a:pt x="114381" y="4197"/>
                    <a:pt x="114932" y="4361"/>
                    <a:pt x="115483" y="4531"/>
                  </a:cubicBezTo>
                  <a:cubicBezTo>
                    <a:pt x="115511" y="4540"/>
                    <a:pt x="115539" y="4543"/>
                    <a:pt x="115568" y="4543"/>
                  </a:cubicBezTo>
                  <a:cubicBezTo>
                    <a:pt x="115711" y="4543"/>
                    <a:pt x="115832" y="4440"/>
                    <a:pt x="115854" y="4299"/>
                  </a:cubicBezTo>
                  <a:cubicBezTo>
                    <a:pt x="115874" y="4158"/>
                    <a:pt x="115789" y="4023"/>
                    <a:pt x="115653" y="3981"/>
                  </a:cubicBezTo>
                  <a:cubicBezTo>
                    <a:pt x="115099" y="3809"/>
                    <a:pt x="114544" y="3644"/>
                    <a:pt x="113987" y="3483"/>
                  </a:cubicBezTo>
                  <a:cubicBezTo>
                    <a:pt x="113962" y="3476"/>
                    <a:pt x="113936" y="3473"/>
                    <a:pt x="113911" y="3473"/>
                  </a:cubicBezTo>
                  <a:close/>
                  <a:moveTo>
                    <a:pt x="64299" y="3485"/>
                  </a:moveTo>
                  <a:cubicBezTo>
                    <a:pt x="64272" y="3485"/>
                    <a:pt x="64245" y="3488"/>
                    <a:pt x="64218" y="3496"/>
                  </a:cubicBezTo>
                  <a:cubicBezTo>
                    <a:pt x="63661" y="3657"/>
                    <a:pt x="63106" y="3824"/>
                    <a:pt x="62552" y="3995"/>
                  </a:cubicBezTo>
                  <a:cubicBezTo>
                    <a:pt x="62416" y="4038"/>
                    <a:pt x="62331" y="4173"/>
                    <a:pt x="62353" y="4314"/>
                  </a:cubicBezTo>
                  <a:cubicBezTo>
                    <a:pt x="62374" y="4455"/>
                    <a:pt x="62495" y="4559"/>
                    <a:pt x="62638" y="4559"/>
                  </a:cubicBezTo>
                  <a:cubicBezTo>
                    <a:pt x="62667" y="4559"/>
                    <a:pt x="62696" y="4554"/>
                    <a:pt x="62723" y="4546"/>
                  </a:cubicBezTo>
                  <a:cubicBezTo>
                    <a:pt x="63272" y="4375"/>
                    <a:pt x="63824" y="4210"/>
                    <a:pt x="64378" y="4049"/>
                  </a:cubicBezTo>
                  <a:cubicBezTo>
                    <a:pt x="64531" y="4005"/>
                    <a:pt x="64619" y="3845"/>
                    <a:pt x="64575" y="3693"/>
                  </a:cubicBezTo>
                  <a:cubicBezTo>
                    <a:pt x="64538" y="3566"/>
                    <a:pt x="64424" y="3485"/>
                    <a:pt x="64299" y="3485"/>
                  </a:cubicBezTo>
                  <a:close/>
                  <a:moveTo>
                    <a:pt x="117224" y="4497"/>
                  </a:moveTo>
                  <a:cubicBezTo>
                    <a:pt x="117103" y="4497"/>
                    <a:pt x="116990" y="4574"/>
                    <a:pt x="116950" y="4694"/>
                  </a:cubicBezTo>
                  <a:cubicBezTo>
                    <a:pt x="116901" y="4843"/>
                    <a:pt x="116980" y="5005"/>
                    <a:pt x="117127" y="5057"/>
                  </a:cubicBezTo>
                  <a:cubicBezTo>
                    <a:pt x="117410" y="5150"/>
                    <a:pt x="117692" y="5245"/>
                    <a:pt x="117974" y="5342"/>
                  </a:cubicBezTo>
                  <a:cubicBezTo>
                    <a:pt x="118238" y="5432"/>
                    <a:pt x="118501" y="5523"/>
                    <a:pt x="118763" y="5616"/>
                  </a:cubicBezTo>
                  <a:cubicBezTo>
                    <a:pt x="118793" y="5626"/>
                    <a:pt x="118826" y="5632"/>
                    <a:pt x="118859" y="5632"/>
                  </a:cubicBezTo>
                  <a:cubicBezTo>
                    <a:pt x="119000" y="5632"/>
                    <a:pt x="119120" y="5532"/>
                    <a:pt x="119144" y="5392"/>
                  </a:cubicBezTo>
                  <a:cubicBezTo>
                    <a:pt x="119166" y="5255"/>
                    <a:pt x="119087" y="5119"/>
                    <a:pt x="118954" y="5072"/>
                  </a:cubicBezTo>
                  <a:cubicBezTo>
                    <a:pt x="118690" y="4979"/>
                    <a:pt x="118425" y="4888"/>
                    <a:pt x="118160" y="4796"/>
                  </a:cubicBezTo>
                  <a:cubicBezTo>
                    <a:pt x="117877" y="4699"/>
                    <a:pt x="117593" y="4604"/>
                    <a:pt x="117308" y="4510"/>
                  </a:cubicBezTo>
                  <a:cubicBezTo>
                    <a:pt x="117280" y="4501"/>
                    <a:pt x="117252" y="4497"/>
                    <a:pt x="117224" y="4497"/>
                  </a:cubicBezTo>
                  <a:close/>
                  <a:moveTo>
                    <a:pt x="60986" y="4513"/>
                  </a:moveTo>
                  <a:cubicBezTo>
                    <a:pt x="60956" y="4513"/>
                    <a:pt x="60925" y="4518"/>
                    <a:pt x="60895" y="4528"/>
                  </a:cubicBezTo>
                  <a:cubicBezTo>
                    <a:pt x="60346" y="4711"/>
                    <a:pt x="59798" y="4899"/>
                    <a:pt x="59251" y="5094"/>
                  </a:cubicBezTo>
                  <a:cubicBezTo>
                    <a:pt x="59119" y="5141"/>
                    <a:pt x="59038" y="5275"/>
                    <a:pt x="59062" y="5414"/>
                  </a:cubicBezTo>
                  <a:cubicBezTo>
                    <a:pt x="59086" y="5552"/>
                    <a:pt x="59206" y="5653"/>
                    <a:pt x="59347" y="5653"/>
                  </a:cubicBezTo>
                  <a:lnTo>
                    <a:pt x="59348" y="5653"/>
                  </a:lnTo>
                  <a:cubicBezTo>
                    <a:pt x="59380" y="5653"/>
                    <a:pt x="59413" y="5647"/>
                    <a:pt x="59443" y="5636"/>
                  </a:cubicBezTo>
                  <a:cubicBezTo>
                    <a:pt x="59986" y="5444"/>
                    <a:pt x="60531" y="5257"/>
                    <a:pt x="61078" y="5075"/>
                  </a:cubicBezTo>
                  <a:cubicBezTo>
                    <a:pt x="61229" y="5024"/>
                    <a:pt x="61310" y="4861"/>
                    <a:pt x="61260" y="4711"/>
                  </a:cubicBezTo>
                  <a:cubicBezTo>
                    <a:pt x="61219" y="4590"/>
                    <a:pt x="61107" y="4513"/>
                    <a:pt x="60986" y="4513"/>
                  </a:cubicBezTo>
                  <a:close/>
                  <a:moveTo>
                    <a:pt x="120485" y="5651"/>
                  </a:moveTo>
                  <a:cubicBezTo>
                    <a:pt x="120368" y="5651"/>
                    <a:pt x="120259" y="5722"/>
                    <a:pt x="120216" y="5837"/>
                  </a:cubicBezTo>
                  <a:cubicBezTo>
                    <a:pt x="120160" y="5986"/>
                    <a:pt x="120235" y="6153"/>
                    <a:pt x="120384" y="6209"/>
                  </a:cubicBezTo>
                  <a:cubicBezTo>
                    <a:pt x="120924" y="6411"/>
                    <a:pt x="121461" y="6619"/>
                    <a:pt x="121995" y="6832"/>
                  </a:cubicBezTo>
                  <a:cubicBezTo>
                    <a:pt x="122029" y="6845"/>
                    <a:pt x="122065" y="6852"/>
                    <a:pt x="122101" y="6852"/>
                  </a:cubicBezTo>
                  <a:cubicBezTo>
                    <a:pt x="122239" y="6852"/>
                    <a:pt x="122358" y="6754"/>
                    <a:pt x="122385" y="6618"/>
                  </a:cubicBezTo>
                  <a:cubicBezTo>
                    <a:pt x="122410" y="6483"/>
                    <a:pt x="122337" y="6347"/>
                    <a:pt x="122208" y="6297"/>
                  </a:cubicBezTo>
                  <a:cubicBezTo>
                    <a:pt x="121670" y="6082"/>
                    <a:pt x="121130" y="5873"/>
                    <a:pt x="120587" y="5670"/>
                  </a:cubicBezTo>
                  <a:cubicBezTo>
                    <a:pt x="120553" y="5657"/>
                    <a:pt x="120519" y="5651"/>
                    <a:pt x="120485" y="5651"/>
                  </a:cubicBezTo>
                  <a:close/>
                  <a:moveTo>
                    <a:pt x="57719" y="5671"/>
                  </a:moveTo>
                  <a:cubicBezTo>
                    <a:pt x="57685" y="5671"/>
                    <a:pt x="57651" y="5677"/>
                    <a:pt x="57617" y="5690"/>
                  </a:cubicBezTo>
                  <a:cubicBezTo>
                    <a:pt x="57075" y="5895"/>
                    <a:pt x="56534" y="6105"/>
                    <a:pt x="55997" y="6320"/>
                  </a:cubicBezTo>
                  <a:cubicBezTo>
                    <a:pt x="55868" y="6371"/>
                    <a:pt x="55794" y="6506"/>
                    <a:pt x="55820" y="6642"/>
                  </a:cubicBezTo>
                  <a:cubicBezTo>
                    <a:pt x="55847" y="6778"/>
                    <a:pt x="55965" y="6876"/>
                    <a:pt x="56103" y="6876"/>
                  </a:cubicBezTo>
                  <a:lnTo>
                    <a:pt x="56103" y="6875"/>
                  </a:lnTo>
                  <a:cubicBezTo>
                    <a:pt x="56141" y="6875"/>
                    <a:pt x="56177" y="6868"/>
                    <a:pt x="56210" y="6855"/>
                  </a:cubicBezTo>
                  <a:cubicBezTo>
                    <a:pt x="56745" y="6641"/>
                    <a:pt x="57281" y="6432"/>
                    <a:pt x="57821" y="6230"/>
                  </a:cubicBezTo>
                  <a:cubicBezTo>
                    <a:pt x="57970" y="6173"/>
                    <a:pt x="58045" y="6008"/>
                    <a:pt x="57989" y="5858"/>
                  </a:cubicBezTo>
                  <a:cubicBezTo>
                    <a:pt x="57945" y="5743"/>
                    <a:pt x="57836" y="5671"/>
                    <a:pt x="57719" y="5671"/>
                  </a:cubicBezTo>
                  <a:close/>
                  <a:moveTo>
                    <a:pt x="123706" y="6933"/>
                  </a:moveTo>
                  <a:cubicBezTo>
                    <a:pt x="123593" y="6933"/>
                    <a:pt x="123486" y="6999"/>
                    <a:pt x="123440" y="7109"/>
                  </a:cubicBezTo>
                  <a:cubicBezTo>
                    <a:pt x="123378" y="7255"/>
                    <a:pt x="123446" y="7424"/>
                    <a:pt x="123594" y="7487"/>
                  </a:cubicBezTo>
                  <a:cubicBezTo>
                    <a:pt x="124124" y="7710"/>
                    <a:pt x="124653" y="7939"/>
                    <a:pt x="125179" y="8173"/>
                  </a:cubicBezTo>
                  <a:cubicBezTo>
                    <a:pt x="125215" y="8190"/>
                    <a:pt x="125256" y="8198"/>
                    <a:pt x="125296" y="8198"/>
                  </a:cubicBezTo>
                  <a:cubicBezTo>
                    <a:pt x="125432" y="8198"/>
                    <a:pt x="125550" y="8102"/>
                    <a:pt x="125577" y="7969"/>
                  </a:cubicBezTo>
                  <a:cubicBezTo>
                    <a:pt x="125606" y="7836"/>
                    <a:pt x="125538" y="7701"/>
                    <a:pt x="125413" y="7646"/>
                  </a:cubicBezTo>
                  <a:cubicBezTo>
                    <a:pt x="124884" y="7411"/>
                    <a:pt x="124352" y="7181"/>
                    <a:pt x="123818" y="6955"/>
                  </a:cubicBezTo>
                  <a:cubicBezTo>
                    <a:pt x="123781" y="6940"/>
                    <a:pt x="123743" y="6933"/>
                    <a:pt x="123706" y="6933"/>
                  </a:cubicBezTo>
                  <a:close/>
                  <a:moveTo>
                    <a:pt x="54506" y="6955"/>
                  </a:moveTo>
                  <a:cubicBezTo>
                    <a:pt x="54466" y="6955"/>
                    <a:pt x="54426" y="6963"/>
                    <a:pt x="54388" y="6981"/>
                  </a:cubicBezTo>
                  <a:cubicBezTo>
                    <a:pt x="53854" y="7206"/>
                    <a:pt x="53323" y="7436"/>
                    <a:pt x="52793" y="7673"/>
                  </a:cubicBezTo>
                  <a:cubicBezTo>
                    <a:pt x="52669" y="7728"/>
                    <a:pt x="52600" y="7863"/>
                    <a:pt x="52629" y="7996"/>
                  </a:cubicBezTo>
                  <a:cubicBezTo>
                    <a:pt x="52657" y="8130"/>
                    <a:pt x="52775" y="8224"/>
                    <a:pt x="52911" y="8224"/>
                  </a:cubicBezTo>
                  <a:lnTo>
                    <a:pt x="52911" y="8223"/>
                  </a:lnTo>
                  <a:cubicBezTo>
                    <a:pt x="52913" y="8223"/>
                    <a:pt x="52916" y="8223"/>
                    <a:pt x="52918" y="8223"/>
                  </a:cubicBezTo>
                  <a:cubicBezTo>
                    <a:pt x="52956" y="8223"/>
                    <a:pt x="52993" y="8215"/>
                    <a:pt x="53028" y="8199"/>
                  </a:cubicBezTo>
                  <a:cubicBezTo>
                    <a:pt x="53555" y="7965"/>
                    <a:pt x="54082" y="7735"/>
                    <a:pt x="54613" y="7511"/>
                  </a:cubicBezTo>
                  <a:cubicBezTo>
                    <a:pt x="54762" y="7452"/>
                    <a:pt x="54834" y="7280"/>
                    <a:pt x="54772" y="7132"/>
                  </a:cubicBezTo>
                  <a:cubicBezTo>
                    <a:pt x="54726" y="7021"/>
                    <a:pt x="54618" y="6955"/>
                    <a:pt x="54506" y="6955"/>
                  </a:cubicBezTo>
                  <a:close/>
                  <a:moveTo>
                    <a:pt x="126877" y="8342"/>
                  </a:moveTo>
                  <a:cubicBezTo>
                    <a:pt x="126769" y="8342"/>
                    <a:pt x="126666" y="8404"/>
                    <a:pt x="126616" y="8509"/>
                  </a:cubicBezTo>
                  <a:cubicBezTo>
                    <a:pt x="126550" y="8650"/>
                    <a:pt x="126609" y="8819"/>
                    <a:pt x="126750" y="8889"/>
                  </a:cubicBezTo>
                  <a:cubicBezTo>
                    <a:pt x="127272" y="9134"/>
                    <a:pt x="127792" y="9383"/>
                    <a:pt x="128307" y="9637"/>
                  </a:cubicBezTo>
                  <a:cubicBezTo>
                    <a:pt x="128347" y="9656"/>
                    <a:pt x="128390" y="9666"/>
                    <a:pt x="128434" y="9667"/>
                  </a:cubicBezTo>
                  <a:lnTo>
                    <a:pt x="128434" y="9666"/>
                  </a:lnTo>
                  <a:cubicBezTo>
                    <a:pt x="128569" y="9666"/>
                    <a:pt x="128685" y="9574"/>
                    <a:pt x="128715" y="9443"/>
                  </a:cubicBezTo>
                  <a:cubicBezTo>
                    <a:pt x="128745" y="9313"/>
                    <a:pt x="128682" y="9179"/>
                    <a:pt x="128562" y="9119"/>
                  </a:cubicBezTo>
                  <a:cubicBezTo>
                    <a:pt x="128042" y="8864"/>
                    <a:pt x="127519" y="8613"/>
                    <a:pt x="126994" y="8367"/>
                  </a:cubicBezTo>
                  <a:cubicBezTo>
                    <a:pt x="126956" y="8350"/>
                    <a:pt x="126917" y="8342"/>
                    <a:pt x="126877" y="8342"/>
                  </a:cubicBezTo>
                  <a:close/>
                  <a:moveTo>
                    <a:pt x="51329" y="8371"/>
                  </a:moveTo>
                  <a:cubicBezTo>
                    <a:pt x="51290" y="8371"/>
                    <a:pt x="51250" y="8379"/>
                    <a:pt x="51212" y="8396"/>
                  </a:cubicBezTo>
                  <a:cubicBezTo>
                    <a:pt x="50687" y="8642"/>
                    <a:pt x="50165" y="8892"/>
                    <a:pt x="49644" y="9149"/>
                  </a:cubicBezTo>
                  <a:cubicBezTo>
                    <a:pt x="49524" y="9208"/>
                    <a:pt x="49461" y="9342"/>
                    <a:pt x="49491" y="9473"/>
                  </a:cubicBezTo>
                  <a:cubicBezTo>
                    <a:pt x="49522" y="9604"/>
                    <a:pt x="49638" y="9696"/>
                    <a:pt x="49773" y="9696"/>
                  </a:cubicBezTo>
                  <a:cubicBezTo>
                    <a:pt x="49816" y="9695"/>
                    <a:pt x="49859" y="9685"/>
                    <a:pt x="49899" y="9666"/>
                  </a:cubicBezTo>
                  <a:cubicBezTo>
                    <a:pt x="50416" y="9412"/>
                    <a:pt x="50935" y="9161"/>
                    <a:pt x="51457" y="8918"/>
                  </a:cubicBezTo>
                  <a:cubicBezTo>
                    <a:pt x="51597" y="8848"/>
                    <a:pt x="51656" y="8679"/>
                    <a:pt x="51590" y="8536"/>
                  </a:cubicBezTo>
                  <a:cubicBezTo>
                    <a:pt x="51541" y="8432"/>
                    <a:pt x="51437" y="8371"/>
                    <a:pt x="51329" y="8371"/>
                  </a:cubicBezTo>
                  <a:close/>
                  <a:moveTo>
                    <a:pt x="129983" y="9870"/>
                  </a:moveTo>
                  <a:cubicBezTo>
                    <a:pt x="129879" y="9870"/>
                    <a:pt x="129778" y="9927"/>
                    <a:pt x="129727" y="10026"/>
                  </a:cubicBezTo>
                  <a:cubicBezTo>
                    <a:pt x="129654" y="10167"/>
                    <a:pt x="129710" y="10341"/>
                    <a:pt x="129851" y="10415"/>
                  </a:cubicBezTo>
                  <a:cubicBezTo>
                    <a:pt x="130362" y="10680"/>
                    <a:pt x="130871" y="10948"/>
                    <a:pt x="131377" y="11222"/>
                  </a:cubicBezTo>
                  <a:cubicBezTo>
                    <a:pt x="131419" y="11245"/>
                    <a:pt x="131467" y="11257"/>
                    <a:pt x="131515" y="11257"/>
                  </a:cubicBezTo>
                  <a:cubicBezTo>
                    <a:pt x="131647" y="11257"/>
                    <a:pt x="131761" y="11167"/>
                    <a:pt x="131793" y="11039"/>
                  </a:cubicBezTo>
                  <a:cubicBezTo>
                    <a:pt x="131825" y="10911"/>
                    <a:pt x="131768" y="10778"/>
                    <a:pt x="131651" y="10716"/>
                  </a:cubicBezTo>
                  <a:cubicBezTo>
                    <a:pt x="131142" y="10440"/>
                    <a:pt x="130629" y="10169"/>
                    <a:pt x="130115" y="9902"/>
                  </a:cubicBezTo>
                  <a:cubicBezTo>
                    <a:pt x="130073" y="9881"/>
                    <a:pt x="130028" y="9870"/>
                    <a:pt x="129983" y="9870"/>
                  </a:cubicBezTo>
                  <a:close/>
                  <a:moveTo>
                    <a:pt x="48228" y="9898"/>
                  </a:moveTo>
                  <a:cubicBezTo>
                    <a:pt x="48182" y="9898"/>
                    <a:pt x="48136" y="9909"/>
                    <a:pt x="48092" y="9932"/>
                  </a:cubicBezTo>
                  <a:cubicBezTo>
                    <a:pt x="47578" y="10199"/>
                    <a:pt x="47066" y="10470"/>
                    <a:pt x="46556" y="10746"/>
                  </a:cubicBezTo>
                  <a:cubicBezTo>
                    <a:pt x="46440" y="10808"/>
                    <a:pt x="46381" y="10942"/>
                    <a:pt x="46413" y="11069"/>
                  </a:cubicBezTo>
                  <a:cubicBezTo>
                    <a:pt x="46446" y="11198"/>
                    <a:pt x="46561" y="11287"/>
                    <a:pt x="46693" y="11287"/>
                  </a:cubicBezTo>
                  <a:cubicBezTo>
                    <a:pt x="46741" y="11287"/>
                    <a:pt x="46787" y="11275"/>
                    <a:pt x="46829" y="11252"/>
                  </a:cubicBezTo>
                  <a:cubicBezTo>
                    <a:pt x="47337" y="10978"/>
                    <a:pt x="47845" y="10708"/>
                    <a:pt x="48356" y="10445"/>
                  </a:cubicBezTo>
                  <a:cubicBezTo>
                    <a:pt x="48500" y="10373"/>
                    <a:pt x="48558" y="10196"/>
                    <a:pt x="48483" y="10054"/>
                  </a:cubicBezTo>
                  <a:cubicBezTo>
                    <a:pt x="48433" y="9955"/>
                    <a:pt x="48332" y="9898"/>
                    <a:pt x="48228" y="9898"/>
                  </a:cubicBezTo>
                  <a:close/>
                  <a:moveTo>
                    <a:pt x="133027" y="11519"/>
                  </a:moveTo>
                  <a:cubicBezTo>
                    <a:pt x="132927" y="11519"/>
                    <a:pt x="132828" y="11571"/>
                    <a:pt x="132775" y="11666"/>
                  </a:cubicBezTo>
                  <a:cubicBezTo>
                    <a:pt x="132696" y="11805"/>
                    <a:pt x="132746" y="11982"/>
                    <a:pt x="132888" y="12059"/>
                  </a:cubicBezTo>
                  <a:cubicBezTo>
                    <a:pt x="133389" y="12343"/>
                    <a:pt x="133887" y="12632"/>
                    <a:pt x="134383" y="12926"/>
                  </a:cubicBezTo>
                  <a:cubicBezTo>
                    <a:pt x="134427" y="12953"/>
                    <a:pt x="134477" y="12966"/>
                    <a:pt x="134529" y="12966"/>
                  </a:cubicBezTo>
                  <a:cubicBezTo>
                    <a:pt x="134658" y="12966"/>
                    <a:pt x="134772" y="12879"/>
                    <a:pt x="134807" y="12755"/>
                  </a:cubicBezTo>
                  <a:cubicBezTo>
                    <a:pt x="134841" y="12629"/>
                    <a:pt x="134788" y="12497"/>
                    <a:pt x="134676" y="12430"/>
                  </a:cubicBezTo>
                  <a:cubicBezTo>
                    <a:pt x="134177" y="12135"/>
                    <a:pt x="133676" y="11844"/>
                    <a:pt x="133171" y="11558"/>
                  </a:cubicBezTo>
                  <a:cubicBezTo>
                    <a:pt x="133126" y="11531"/>
                    <a:pt x="133076" y="11519"/>
                    <a:pt x="133027" y="11519"/>
                  </a:cubicBezTo>
                  <a:close/>
                  <a:moveTo>
                    <a:pt x="45177" y="11550"/>
                  </a:moveTo>
                  <a:cubicBezTo>
                    <a:pt x="45128" y="11550"/>
                    <a:pt x="45080" y="11562"/>
                    <a:pt x="45035" y="11588"/>
                  </a:cubicBezTo>
                  <a:cubicBezTo>
                    <a:pt x="44531" y="11874"/>
                    <a:pt x="44030" y="12165"/>
                    <a:pt x="43531" y="12460"/>
                  </a:cubicBezTo>
                  <a:cubicBezTo>
                    <a:pt x="43419" y="12527"/>
                    <a:pt x="43365" y="12659"/>
                    <a:pt x="43400" y="12785"/>
                  </a:cubicBezTo>
                  <a:cubicBezTo>
                    <a:pt x="43434" y="12909"/>
                    <a:pt x="43548" y="12996"/>
                    <a:pt x="43677" y="12996"/>
                  </a:cubicBezTo>
                  <a:cubicBezTo>
                    <a:pt x="43730" y="12996"/>
                    <a:pt x="43780" y="12983"/>
                    <a:pt x="43825" y="12956"/>
                  </a:cubicBezTo>
                  <a:cubicBezTo>
                    <a:pt x="44320" y="12662"/>
                    <a:pt x="44819" y="12373"/>
                    <a:pt x="45319" y="12089"/>
                  </a:cubicBezTo>
                  <a:cubicBezTo>
                    <a:pt x="45458" y="12011"/>
                    <a:pt x="45506" y="11835"/>
                    <a:pt x="45428" y="11697"/>
                  </a:cubicBezTo>
                  <a:cubicBezTo>
                    <a:pt x="45375" y="11603"/>
                    <a:pt x="45277" y="11550"/>
                    <a:pt x="45177" y="11550"/>
                  </a:cubicBezTo>
                  <a:close/>
                  <a:moveTo>
                    <a:pt x="136012" y="13287"/>
                  </a:moveTo>
                  <a:cubicBezTo>
                    <a:pt x="135916" y="13287"/>
                    <a:pt x="135821" y="13336"/>
                    <a:pt x="135767" y="13424"/>
                  </a:cubicBezTo>
                  <a:cubicBezTo>
                    <a:pt x="135683" y="13559"/>
                    <a:pt x="135725" y="13737"/>
                    <a:pt x="135860" y="13821"/>
                  </a:cubicBezTo>
                  <a:cubicBezTo>
                    <a:pt x="136350" y="14124"/>
                    <a:pt x="136837" y="14431"/>
                    <a:pt x="137320" y="14743"/>
                  </a:cubicBezTo>
                  <a:cubicBezTo>
                    <a:pt x="137367" y="14775"/>
                    <a:pt x="137421" y="14790"/>
                    <a:pt x="137477" y="14790"/>
                  </a:cubicBezTo>
                  <a:cubicBezTo>
                    <a:pt x="137604" y="14790"/>
                    <a:pt x="137717" y="14706"/>
                    <a:pt x="137753" y="14584"/>
                  </a:cubicBezTo>
                  <a:cubicBezTo>
                    <a:pt x="137789" y="14461"/>
                    <a:pt x="137741" y="14330"/>
                    <a:pt x="137633" y="14260"/>
                  </a:cubicBezTo>
                  <a:cubicBezTo>
                    <a:pt x="137146" y="13946"/>
                    <a:pt x="136657" y="13636"/>
                    <a:pt x="136164" y="13330"/>
                  </a:cubicBezTo>
                  <a:cubicBezTo>
                    <a:pt x="136116" y="13301"/>
                    <a:pt x="136064" y="13287"/>
                    <a:pt x="136012" y="13287"/>
                  </a:cubicBezTo>
                  <a:close/>
                  <a:moveTo>
                    <a:pt x="42195" y="13317"/>
                  </a:moveTo>
                  <a:cubicBezTo>
                    <a:pt x="42143" y="13317"/>
                    <a:pt x="42091" y="13331"/>
                    <a:pt x="42044" y="13360"/>
                  </a:cubicBezTo>
                  <a:cubicBezTo>
                    <a:pt x="41551" y="13665"/>
                    <a:pt x="41061" y="13976"/>
                    <a:pt x="40574" y="14290"/>
                  </a:cubicBezTo>
                  <a:cubicBezTo>
                    <a:pt x="40466" y="14360"/>
                    <a:pt x="40418" y="14491"/>
                    <a:pt x="40454" y="14614"/>
                  </a:cubicBezTo>
                  <a:cubicBezTo>
                    <a:pt x="40490" y="14736"/>
                    <a:pt x="40603" y="14820"/>
                    <a:pt x="40730" y="14820"/>
                  </a:cubicBezTo>
                  <a:cubicBezTo>
                    <a:pt x="40787" y="14820"/>
                    <a:pt x="40841" y="14803"/>
                    <a:pt x="40886" y="14773"/>
                  </a:cubicBezTo>
                  <a:cubicBezTo>
                    <a:pt x="41371" y="14461"/>
                    <a:pt x="41856" y="14153"/>
                    <a:pt x="42347" y="13851"/>
                  </a:cubicBezTo>
                  <a:cubicBezTo>
                    <a:pt x="42483" y="13767"/>
                    <a:pt x="42523" y="13589"/>
                    <a:pt x="42441" y="13454"/>
                  </a:cubicBezTo>
                  <a:cubicBezTo>
                    <a:pt x="42386" y="13366"/>
                    <a:pt x="42292" y="13317"/>
                    <a:pt x="42195" y="13317"/>
                  </a:cubicBezTo>
                  <a:close/>
                  <a:moveTo>
                    <a:pt x="138924" y="15168"/>
                  </a:moveTo>
                  <a:cubicBezTo>
                    <a:pt x="138831" y="15168"/>
                    <a:pt x="138740" y="15213"/>
                    <a:pt x="138685" y="15295"/>
                  </a:cubicBezTo>
                  <a:cubicBezTo>
                    <a:pt x="138596" y="15427"/>
                    <a:pt x="138631" y="15606"/>
                    <a:pt x="138763" y="15694"/>
                  </a:cubicBezTo>
                  <a:cubicBezTo>
                    <a:pt x="139241" y="16017"/>
                    <a:pt x="139715" y="16343"/>
                    <a:pt x="140187" y="16673"/>
                  </a:cubicBezTo>
                  <a:cubicBezTo>
                    <a:pt x="140235" y="16708"/>
                    <a:pt x="140292" y="16726"/>
                    <a:pt x="140351" y="16726"/>
                  </a:cubicBezTo>
                  <a:lnTo>
                    <a:pt x="140352" y="16726"/>
                  </a:lnTo>
                  <a:cubicBezTo>
                    <a:pt x="140478" y="16726"/>
                    <a:pt x="140590" y="16644"/>
                    <a:pt x="140627" y="16525"/>
                  </a:cubicBezTo>
                  <a:cubicBezTo>
                    <a:pt x="140664" y="16405"/>
                    <a:pt x="140620" y="16274"/>
                    <a:pt x="140518" y="16202"/>
                  </a:cubicBezTo>
                  <a:cubicBezTo>
                    <a:pt x="140044" y="15870"/>
                    <a:pt x="139567" y="15541"/>
                    <a:pt x="139084" y="15217"/>
                  </a:cubicBezTo>
                  <a:cubicBezTo>
                    <a:pt x="139035" y="15184"/>
                    <a:pt x="138979" y="15168"/>
                    <a:pt x="138924" y="15168"/>
                  </a:cubicBezTo>
                  <a:close/>
                  <a:moveTo>
                    <a:pt x="39286" y="15197"/>
                  </a:moveTo>
                  <a:cubicBezTo>
                    <a:pt x="39230" y="15197"/>
                    <a:pt x="39173" y="15214"/>
                    <a:pt x="39123" y="15248"/>
                  </a:cubicBezTo>
                  <a:cubicBezTo>
                    <a:pt x="38643" y="15571"/>
                    <a:pt x="38166" y="15900"/>
                    <a:pt x="37691" y="16233"/>
                  </a:cubicBezTo>
                  <a:cubicBezTo>
                    <a:pt x="37461" y="16395"/>
                    <a:pt x="37574" y="16756"/>
                    <a:pt x="37856" y="16757"/>
                  </a:cubicBezTo>
                  <a:lnTo>
                    <a:pt x="37856" y="16756"/>
                  </a:lnTo>
                  <a:cubicBezTo>
                    <a:pt x="37915" y="16756"/>
                    <a:pt x="37973" y="16738"/>
                    <a:pt x="38021" y="16704"/>
                  </a:cubicBezTo>
                  <a:cubicBezTo>
                    <a:pt x="38493" y="16373"/>
                    <a:pt x="38968" y="16047"/>
                    <a:pt x="39446" y="15726"/>
                  </a:cubicBezTo>
                  <a:cubicBezTo>
                    <a:pt x="39579" y="15637"/>
                    <a:pt x="39615" y="15457"/>
                    <a:pt x="39525" y="15324"/>
                  </a:cubicBezTo>
                  <a:cubicBezTo>
                    <a:pt x="39470" y="15242"/>
                    <a:pt x="39379" y="15197"/>
                    <a:pt x="39286" y="15197"/>
                  </a:cubicBezTo>
                  <a:close/>
                  <a:moveTo>
                    <a:pt x="141751" y="17151"/>
                  </a:moveTo>
                  <a:cubicBezTo>
                    <a:pt x="141663" y="17151"/>
                    <a:pt x="141575" y="17192"/>
                    <a:pt x="141518" y="17269"/>
                  </a:cubicBezTo>
                  <a:cubicBezTo>
                    <a:pt x="141421" y="17402"/>
                    <a:pt x="141454" y="17588"/>
                    <a:pt x="141590" y="17680"/>
                  </a:cubicBezTo>
                  <a:cubicBezTo>
                    <a:pt x="142057" y="18019"/>
                    <a:pt x="142518" y="18363"/>
                    <a:pt x="142975" y="18712"/>
                  </a:cubicBezTo>
                  <a:cubicBezTo>
                    <a:pt x="143026" y="18749"/>
                    <a:pt x="143087" y="18771"/>
                    <a:pt x="143150" y="18771"/>
                  </a:cubicBezTo>
                  <a:cubicBezTo>
                    <a:pt x="143274" y="18771"/>
                    <a:pt x="143384" y="18693"/>
                    <a:pt x="143424" y="18576"/>
                  </a:cubicBezTo>
                  <a:cubicBezTo>
                    <a:pt x="143463" y="18458"/>
                    <a:pt x="143423" y="18328"/>
                    <a:pt x="143324" y="18254"/>
                  </a:cubicBezTo>
                  <a:cubicBezTo>
                    <a:pt x="142864" y="17903"/>
                    <a:pt x="142400" y="17557"/>
                    <a:pt x="141931" y="17214"/>
                  </a:cubicBezTo>
                  <a:cubicBezTo>
                    <a:pt x="141877" y="17172"/>
                    <a:pt x="141814" y="17151"/>
                    <a:pt x="141751" y="17151"/>
                  </a:cubicBezTo>
                  <a:close/>
                  <a:moveTo>
                    <a:pt x="36436" y="17196"/>
                  </a:moveTo>
                  <a:cubicBezTo>
                    <a:pt x="36381" y="17196"/>
                    <a:pt x="36326" y="17212"/>
                    <a:pt x="36277" y="17244"/>
                  </a:cubicBezTo>
                  <a:cubicBezTo>
                    <a:pt x="35809" y="17586"/>
                    <a:pt x="35344" y="17933"/>
                    <a:pt x="34883" y="18283"/>
                  </a:cubicBezTo>
                  <a:cubicBezTo>
                    <a:pt x="34663" y="18451"/>
                    <a:pt x="34782" y="18801"/>
                    <a:pt x="35058" y="18801"/>
                  </a:cubicBezTo>
                  <a:cubicBezTo>
                    <a:pt x="35120" y="18801"/>
                    <a:pt x="35182" y="18779"/>
                    <a:pt x="35232" y="18741"/>
                  </a:cubicBezTo>
                  <a:cubicBezTo>
                    <a:pt x="35690" y="18393"/>
                    <a:pt x="36152" y="18049"/>
                    <a:pt x="36617" y="17708"/>
                  </a:cubicBezTo>
                  <a:cubicBezTo>
                    <a:pt x="36737" y="17612"/>
                    <a:pt x="36760" y="17438"/>
                    <a:pt x="36669" y="17314"/>
                  </a:cubicBezTo>
                  <a:cubicBezTo>
                    <a:pt x="36612" y="17237"/>
                    <a:pt x="36525" y="17196"/>
                    <a:pt x="36436" y="17196"/>
                  </a:cubicBezTo>
                  <a:close/>
                  <a:moveTo>
                    <a:pt x="144520" y="19256"/>
                  </a:moveTo>
                  <a:cubicBezTo>
                    <a:pt x="144435" y="19256"/>
                    <a:pt x="144350" y="19294"/>
                    <a:pt x="144294" y="19366"/>
                  </a:cubicBezTo>
                  <a:cubicBezTo>
                    <a:pt x="144195" y="19491"/>
                    <a:pt x="144217" y="19672"/>
                    <a:pt x="144341" y="19770"/>
                  </a:cubicBezTo>
                  <a:cubicBezTo>
                    <a:pt x="144792" y="20128"/>
                    <a:pt x="145241" y="20489"/>
                    <a:pt x="145686" y="20856"/>
                  </a:cubicBezTo>
                  <a:cubicBezTo>
                    <a:pt x="145738" y="20898"/>
                    <a:pt x="145802" y="20920"/>
                    <a:pt x="145870" y="20920"/>
                  </a:cubicBezTo>
                  <a:cubicBezTo>
                    <a:pt x="146139" y="20920"/>
                    <a:pt x="146261" y="20582"/>
                    <a:pt x="146052" y="20411"/>
                  </a:cubicBezTo>
                  <a:cubicBezTo>
                    <a:pt x="145604" y="20042"/>
                    <a:pt x="145153" y="19678"/>
                    <a:pt x="144698" y="19318"/>
                  </a:cubicBezTo>
                  <a:cubicBezTo>
                    <a:pt x="144645" y="19276"/>
                    <a:pt x="144582" y="19256"/>
                    <a:pt x="144520" y="19256"/>
                  </a:cubicBezTo>
                  <a:close/>
                  <a:moveTo>
                    <a:pt x="33689" y="19287"/>
                  </a:moveTo>
                  <a:cubicBezTo>
                    <a:pt x="33626" y="19287"/>
                    <a:pt x="33563" y="19307"/>
                    <a:pt x="33510" y="19349"/>
                  </a:cubicBezTo>
                  <a:cubicBezTo>
                    <a:pt x="33055" y="19709"/>
                    <a:pt x="32604" y="20072"/>
                    <a:pt x="32157" y="20441"/>
                  </a:cubicBezTo>
                  <a:cubicBezTo>
                    <a:pt x="31948" y="20613"/>
                    <a:pt x="32069" y="20952"/>
                    <a:pt x="32340" y="20952"/>
                  </a:cubicBezTo>
                  <a:cubicBezTo>
                    <a:pt x="32406" y="20952"/>
                    <a:pt x="32471" y="20929"/>
                    <a:pt x="32522" y="20886"/>
                  </a:cubicBezTo>
                  <a:cubicBezTo>
                    <a:pt x="32967" y="20520"/>
                    <a:pt x="33416" y="20158"/>
                    <a:pt x="33867" y="19801"/>
                  </a:cubicBezTo>
                  <a:cubicBezTo>
                    <a:pt x="33992" y="19702"/>
                    <a:pt x="34013" y="19521"/>
                    <a:pt x="33915" y="19396"/>
                  </a:cubicBezTo>
                  <a:cubicBezTo>
                    <a:pt x="33858" y="19324"/>
                    <a:pt x="33774" y="19287"/>
                    <a:pt x="33689" y="19287"/>
                  </a:cubicBezTo>
                  <a:close/>
                  <a:moveTo>
                    <a:pt x="147197" y="21459"/>
                  </a:moveTo>
                  <a:cubicBezTo>
                    <a:pt x="147115" y="21459"/>
                    <a:pt x="147034" y="21493"/>
                    <a:pt x="146977" y="21560"/>
                  </a:cubicBezTo>
                  <a:cubicBezTo>
                    <a:pt x="146873" y="21680"/>
                    <a:pt x="146888" y="21862"/>
                    <a:pt x="147009" y="21965"/>
                  </a:cubicBezTo>
                  <a:cubicBezTo>
                    <a:pt x="147447" y="22341"/>
                    <a:pt x="147881" y="22718"/>
                    <a:pt x="148312" y="23101"/>
                  </a:cubicBezTo>
                  <a:cubicBezTo>
                    <a:pt x="148363" y="23148"/>
                    <a:pt x="148432" y="23174"/>
                    <a:pt x="148502" y="23174"/>
                  </a:cubicBezTo>
                  <a:cubicBezTo>
                    <a:pt x="148767" y="23174"/>
                    <a:pt x="148891" y="22847"/>
                    <a:pt x="148694" y="22670"/>
                  </a:cubicBezTo>
                  <a:cubicBezTo>
                    <a:pt x="148261" y="22285"/>
                    <a:pt x="147823" y="21904"/>
                    <a:pt x="147383" y="21527"/>
                  </a:cubicBezTo>
                  <a:cubicBezTo>
                    <a:pt x="147329" y="21481"/>
                    <a:pt x="147263" y="21459"/>
                    <a:pt x="147197" y="21459"/>
                  </a:cubicBezTo>
                  <a:close/>
                  <a:moveTo>
                    <a:pt x="31012" y="21490"/>
                  </a:moveTo>
                  <a:cubicBezTo>
                    <a:pt x="30946" y="21490"/>
                    <a:pt x="30879" y="21512"/>
                    <a:pt x="30825" y="21559"/>
                  </a:cubicBezTo>
                  <a:cubicBezTo>
                    <a:pt x="30385" y="21936"/>
                    <a:pt x="29948" y="22317"/>
                    <a:pt x="29515" y="22703"/>
                  </a:cubicBezTo>
                  <a:cubicBezTo>
                    <a:pt x="29318" y="22879"/>
                    <a:pt x="29442" y="23205"/>
                    <a:pt x="29707" y="23205"/>
                  </a:cubicBezTo>
                  <a:cubicBezTo>
                    <a:pt x="29778" y="23205"/>
                    <a:pt x="29845" y="23180"/>
                    <a:pt x="29898" y="23133"/>
                  </a:cubicBezTo>
                  <a:cubicBezTo>
                    <a:pt x="30329" y="22750"/>
                    <a:pt x="30763" y="22372"/>
                    <a:pt x="31199" y="21996"/>
                  </a:cubicBezTo>
                  <a:cubicBezTo>
                    <a:pt x="31321" y="21893"/>
                    <a:pt x="31335" y="21711"/>
                    <a:pt x="31231" y="21591"/>
                  </a:cubicBezTo>
                  <a:cubicBezTo>
                    <a:pt x="31174" y="21524"/>
                    <a:pt x="31093" y="21490"/>
                    <a:pt x="31012" y="21490"/>
                  </a:cubicBezTo>
                  <a:close/>
                  <a:moveTo>
                    <a:pt x="149788" y="23763"/>
                  </a:moveTo>
                  <a:cubicBezTo>
                    <a:pt x="149710" y="23763"/>
                    <a:pt x="149633" y="23794"/>
                    <a:pt x="149577" y="23856"/>
                  </a:cubicBezTo>
                  <a:cubicBezTo>
                    <a:pt x="149469" y="23972"/>
                    <a:pt x="149475" y="24154"/>
                    <a:pt x="149591" y="24262"/>
                  </a:cubicBezTo>
                  <a:cubicBezTo>
                    <a:pt x="150015" y="24653"/>
                    <a:pt x="150433" y="25048"/>
                    <a:pt x="150848" y="25447"/>
                  </a:cubicBezTo>
                  <a:cubicBezTo>
                    <a:pt x="150902" y="25499"/>
                    <a:pt x="150973" y="25528"/>
                    <a:pt x="151049" y="25528"/>
                  </a:cubicBezTo>
                  <a:cubicBezTo>
                    <a:pt x="151308" y="25528"/>
                    <a:pt x="151435" y="25212"/>
                    <a:pt x="151248" y="25032"/>
                  </a:cubicBezTo>
                  <a:cubicBezTo>
                    <a:pt x="150830" y="24630"/>
                    <a:pt x="150408" y="24233"/>
                    <a:pt x="149982" y="23839"/>
                  </a:cubicBezTo>
                  <a:cubicBezTo>
                    <a:pt x="149927" y="23788"/>
                    <a:pt x="149858" y="23763"/>
                    <a:pt x="149788" y="23763"/>
                  </a:cubicBezTo>
                  <a:close/>
                  <a:moveTo>
                    <a:pt x="28420" y="23798"/>
                  </a:moveTo>
                  <a:cubicBezTo>
                    <a:pt x="28352" y="23798"/>
                    <a:pt x="28284" y="23822"/>
                    <a:pt x="28228" y="23871"/>
                  </a:cubicBezTo>
                  <a:cubicBezTo>
                    <a:pt x="27804" y="24265"/>
                    <a:pt x="27382" y="24662"/>
                    <a:pt x="26964" y="25065"/>
                  </a:cubicBezTo>
                  <a:cubicBezTo>
                    <a:pt x="26777" y="25244"/>
                    <a:pt x="26904" y="25560"/>
                    <a:pt x="27165" y="25560"/>
                  </a:cubicBezTo>
                  <a:cubicBezTo>
                    <a:pt x="27239" y="25560"/>
                    <a:pt x="27310" y="25531"/>
                    <a:pt x="27364" y="25480"/>
                  </a:cubicBezTo>
                  <a:cubicBezTo>
                    <a:pt x="27779" y="25080"/>
                    <a:pt x="28197" y="24684"/>
                    <a:pt x="28619" y="24294"/>
                  </a:cubicBezTo>
                  <a:cubicBezTo>
                    <a:pt x="28733" y="24185"/>
                    <a:pt x="28738" y="24005"/>
                    <a:pt x="28631" y="23890"/>
                  </a:cubicBezTo>
                  <a:cubicBezTo>
                    <a:pt x="28575" y="23829"/>
                    <a:pt x="28498" y="23798"/>
                    <a:pt x="28420" y="23798"/>
                  </a:cubicBezTo>
                  <a:close/>
                  <a:moveTo>
                    <a:pt x="152285" y="26163"/>
                  </a:moveTo>
                  <a:cubicBezTo>
                    <a:pt x="152212" y="26163"/>
                    <a:pt x="152139" y="26191"/>
                    <a:pt x="152083" y="26247"/>
                  </a:cubicBezTo>
                  <a:cubicBezTo>
                    <a:pt x="151970" y="26360"/>
                    <a:pt x="151970" y="26543"/>
                    <a:pt x="152083" y="26656"/>
                  </a:cubicBezTo>
                  <a:cubicBezTo>
                    <a:pt x="152489" y="27063"/>
                    <a:pt x="152893" y="27473"/>
                    <a:pt x="153293" y="27888"/>
                  </a:cubicBezTo>
                  <a:cubicBezTo>
                    <a:pt x="153347" y="27944"/>
                    <a:pt x="153422" y="27977"/>
                    <a:pt x="153500" y="27977"/>
                  </a:cubicBezTo>
                  <a:lnTo>
                    <a:pt x="153502" y="27977"/>
                  </a:lnTo>
                  <a:cubicBezTo>
                    <a:pt x="153755" y="27977"/>
                    <a:pt x="153885" y="27671"/>
                    <a:pt x="153709" y="27489"/>
                  </a:cubicBezTo>
                  <a:cubicBezTo>
                    <a:pt x="153306" y="27071"/>
                    <a:pt x="152901" y="26657"/>
                    <a:pt x="152490" y="26248"/>
                  </a:cubicBezTo>
                  <a:cubicBezTo>
                    <a:pt x="152434" y="26192"/>
                    <a:pt x="152360" y="26163"/>
                    <a:pt x="152285" y="26163"/>
                  </a:cubicBezTo>
                  <a:close/>
                  <a:moveTo>
                    <a:pt x="25927" y="26197"/>
                  </a:moveTo>
                  <a:cubicBezTo>
                    <a:pt x="25853" y="26197"/>
                    <a:pt x="25779" y="26226"/>
                    <a:pt x="25723" y="26282"/>
                  </a:cubicBezTo>
                  <a:cubicBezTo>
                    <a:pt x="25314" y="26691"/>
                    <a:pt x="24907" y="27105"/>
                    <a:pt x="24505" y="27523"/>
                  </a:cubicBezTo>
                  <a:cubicBezTo>
                    <a:pt x="24329" y="27706"/>
                    <a:pt x="24459" y="28010"/>
                    <a:pt x="24713" y="28010"/>
                  </a:cubicBezTo>
                  <a:cubicBezTo>
                    <a:pt x="24791" y="28010"/>
                    <a:pt x="24866" y="27979"/>
                    <a:pt x="24920" y="27923"/>
                  </a:cubicBezTo>
                  <a:cubicBezTo>
                    <a:pt x="25320" y="27507"/>
                    <a:pt x="25723" y="27096"/>
                    <a:pt x="26129" y="26689"/>
                  </a:cubicBezTo>
                  <a:cubicBezTo>
                    <a:pt x="26242" y="26576"/>
                    <a:pt x="26242" y="26394"/>
                    <a:pt x="26129" y="26282"/>
                  </a:cubicBezTo>
                  <a:cubicBezTo>
                    <a:pt x="26074" y="26226"/>
                    <a:pt x="26000" y="26197"/>
                    <a:pt x="25927" y="26197"/>
                  </a:cubicBezTo>
                  <a:close/>
                  <a:moveTo>
                    <a:pt x="154687" y="28655"/>
                  </a:moveTo>
                  <a:cubicBezTo>
                    <a:pt x="154617" y="28655"/>
                    <a:pt x="154547" y="28681"/>
                    <a:pt x="154491" y="28732"/>
                  </a:cubicBezTo>
                  <a:cubicBezTo>
                    <a:pt x="154372" y="28843"/>
                    <a:pt x="154368" y="29028"/>
                    <a:pt x="154480" y="29144"/>
                  </a:cubicBezTo>
                  <a:cubicBezTo>
                    <a:pt x="154871" y="29567"/>
                    <a:pt x="155259" y="29993"/>
                    <a:pt x="155641" y="30422"/>
                  </a:cubicBezTo>
                  <a:cubicBezTo>
                    <a:pt x="155697" y="30484"/>
                    <a:pt x="155775" y="30520"/>
                    <a:pt x="155857" y="30520"/>
                  </a:cubicBezTo>
                  <a:cubicBezTo>
                    <a:pt x="156106" y="30520"/>
                    <a:pt x="156238" y="30225"/>
                    <a:pt x="156072" y="30040"/>
                  </a:cubicBezTo>
                  <a:cubicBezTo>
                    <a:pt x="155686" y="29607"/>
                    <a:pt x="155296" y="29177"/>
                    <a:pt x="154903" y="28753"/>
                  </a:cubicBezTo>
                  <a:cubicBezTo>
                    <a:pt x="154846" y="28688"/>
                    <a:pt x="154766" y="28655"/>
                    <a:pt x="154687" y="28655"/>
                  </a:cubicBezTo>
                  <a:close/>
                  <a:moveTo>
                    <a:pt x="23524" y="28695"/>
                  </a:moveTo>
                  <a:cubicBezTo>
                    <a:pt x="23447" y="28695"/>
                    <a:pt x="23370" y="28726"/>
                    <a:pt x="23313" y="28788"/>
                  </a:cubicBezTo>
                  <a:cubicBezTo>
                    <a:pt x="22946" y="29185"/>
                    <a:pt x="22581" y="29585"/>
                    <a:pt x="22222" y="29989"/>
                  </a:cubicBezTo>
                  <a:lnTo>
                    <a:pt x="22145" y="30075"/>
                  </a:lnTo>
                  <a:cubicBezTo>
                    <a:pt x="21979" y="30261"/>
                    <a:pt x="22111" y="30554"/>
                    <a:pt x="22361" y="30554"/>
                  </a:cubicBezTo>
                  <a:cubicBezTo>
                    <a:pt x="22442" y="30554"/>
                    <a:pt x="22520" y="30520"/>
                    <a:pt x="22575" y="30458"/>
                  </a:cubicBezTo>
                  <a:lnTo>
                    <a:pt x="22651" y="30373"/>
                  </a:lnTo>
                  <a:cubicBezTo>
                    <a:pt x="23010" y="29971"/>
                    <a:pt x="23371" y="29573"/>
                    <a:pt x="23735" y="29179"/>
                  </a:cubicBezTo>
                  <a:cubicBezTo>
                    <a:pt x="23844" y="29062"/>
                    <a:pt x="23837" y="28880"/>
                    <a:pt x="23720" y="28772"/>
                  </a:cubicBezTo>
                  <a:cubicBezTo>
                    <a:pt x="23665" y="28721"/>
                    <a:pt x="23594" y="28695"/>
                    <a:pt x="23524" y="28695"/>
                  </a:cubicBezTo>
                  <a:close/>
                  <a:moveTo>
                    <a:pt x="156997" y="31247"/>
                  </a:moveTo>
                  <a:cubicBezTo>
                    <a:pt x="156931" y="31247"/>
                    <a:pt x="156864" y="31270"/>
                    <a:pt x="156810" y="31317"/>
                  </a:cubicBezTo>
                  <a:cubicBezTo>
                    <a:pt x="156689" y="31420"/>
                    <a:pt x="156674" y="31603"/>
                    <a:pt x="156778" y="31723"/>
                  </a:cubicBezTo>
                  <a:cubicBezTo>
                    <a:pt x="157153" y="32160"/>
                    <a:pt x="157523" y="32602"/>
                    <a:pt x="157890" y="33046"/>
                  </a:cubicBezTo>
                  <a:cubicBezTo>
                    <a:pt x="157944" y="33113"/>
                    <a:pt x="158026" y="33151"/>
                    <a:pt x="158112" y="33151"/>
                  </a:cubicBezTo>
                  <a:cubicBezTo>
                    <a:pt x="158356" y="33151"/>
                    <a:pt x="158490" y="32867"/>
                    <a:pt x="158334" y="32680"/>
                  </a:cubicBezTo>
                  <a:cubicBezTo>
                    <a:pt x="157966" y="32232"/>
                    <a:pt x="157593" y="31789"/>
                    <a:pt x="157216" y="31348"/>
                  </a:cubicBezTo>
                  <a:cubicBezTo>
                    <a:pt x="157159" y="31282"/>
                    <a:pt x="157078" y="31247"/>
                    <a:pt x="156997" y="31247"/>
                  </a:cubicBezTo>
                  <a:close/>
                  <a:moveTo>
                    <a:pt x="21221" y="31286"/>
                  </a:moveTo>
                  <a:cubicBezTo>
                    <a:pt x="21140" y="31286"/>
                    <a:pt x="21060" y="31320"/>
                    <a:pt x="21003" y="31387"/>
                  </a:cubicBezTo>
                  <a:cubicBezTo>
                    <a:pt x="20625" y="31827"/>
                    <a:pt x="20253" y="32272"/>
                    <a:pt x="19885" y="32719"/>
                  </a:cubicBezTo>
                  <a:cubicBezTo>
                    <a:pt x="19732" y="32908"/>
                    <a:pt x="19865" y="33190"/>
                    <a:pt x="20108" y="33191"/>
                  </a:cubicBezTo>
                  <a:cubicBezTo>
                    <a:pt x="20193" y="33191"/>
                    <a:pt x="20276" y="33152"/>
                    <a:pt x="20331" y="33086"/>
                  </a:cubicBezTo>
                  <a:cubicBezTo>
                    <a:pt x="20696" y="32641"/>
                    <a:pt x="21067" y="32199"/>
                    <a:pt x="21441" y="31761"/>
                  </a:cubicBezTo>
                  <a:cubicBezTo>
                    <a:pt x="21544" y="31640"/>
                    <a:pt x="21530" y="31459"/>
                    <a:pt x="21408" y="31356"/>
                  </a:cubicBezTo>
                  <a:cubicBezTo>
                    <a:pt x="21354" y="31309"/>
                    <a:pt x="21287" y="31286"/>
                    <a:pt x="21221" y="31286"/>
                  </a:cubicBezTo>
                  <a:close/>
                  <a:moveTo>
                    <a:pt x="159203" y="33927"/>
                  </a:moveTo>
                  <a:cubicBezTo>
                    <a:pt x="159140" y="33927"/>
                    <a:pt x="159077" y="33948"/>
                    <a:pt x="159025" y="33990"/>
                  </a:cubicBezTo>
                  <a:cubicBezTo>
                    <a:pt x="158901" y="34088"/>
                    <a:pt x="158879" y="34267"/>
                    <a:pt x="158976" y="34391"/>
                  </a:cubicBezTo>
                  <a:lnTo>
                    <a:pt x="159259" y="34750"/>
                  </a:lnTo>
                  <a:cubicBezTo>
                    <a:pt x="159519" y="35083"/>
                    <a:pt x="159778" y="35419"/>
                    <a:pt x="160034" y="35756"/>
                  </a:cubicBezTo>
                  <a:cubicBezTo>
                    <a:pt x="160088" y="35828"/>
                    <a:pt x="160173" y="35870"/>
                    <a:pt x="160263" y="35870"/>
                  </a:cubicBezTo>
                  <a:cubicBezTo>
                    <a:pt x="160502" y="35869"/>
                    <a:pt x="160636" y="35597"/>
                    <a:pt x="160492" y="35407"/>
                  </a:cubicBezTo>
                  <a:cubicBezTo>
                    <a:pt x="160234" y="35068"/>
                    <a:pt x="159974" y="34731"/>
                    <a:pt x="159711" y="34395"/>
                  </a:cubicBezTo>
                  <a:lnTo>
                    <a:pt x="159427" y="34033"/>
                  </a:lnTo>
                  <a:cubicBezTo>
                    <a:pt x="159370" y="33963"/>
                    <a:pt x="159287" y="33927"/>
                    <a:pt x="159203" y="33927"/>
                  </a:cubicBezTo>
                  <a:close/>
                  <a:moveTo>
                    <a:pt x="19021" y="33965"/>
                  </a:moveTo>
                  <a:cubicBezTo>
                    <a:pt x="18936" y="33965"/>
                    <a:pt x="18851" y="34002"/>
                    <a:pt x="18795" y="34075"/>
                  </a:cubicBezTo>
                  <a:cubicBezTo>
                    <a:pt x="18436" y="34529"/>
                    <a:pt x="18081" y="34988"/>
                    <a:pt x="17731" y="35449"/>
                  </a:cubicBezTo>
                  <a:cubicBezTo>
                    <a:pt x="17587" y="35639"/>
                    <a:pt x="17723" y="35911"/>
                    <a:pt x="17960" y="35912"/>
                  </a:cubicBezTo>
                  <a:cubicBezTo>
                    <a:pt x="18051" y="35912"/>
                    <a:pt x="18136" y="35870"/>
                    <a:pt x="18190" y="35798"/>
                  </a:cubicBezTo>
                  <a:cubicBezTo>
                    <a:pt x="18538" y="35339"/>
                    <a:pt x="18891" y="34883"/>
                    <a:pt x="19247" y="34431"/>
                  </a:cubicBezTo>
                  <a:cubicBezTo>
                    <a:pt x="19345" y="34306"/>
                    <a:pt x="19325" y="34125"/>
                    <a:pt x="19199" y="34027"/>
                  </a:cubicBezTo>
                  <a:cubicBezTo>
                    <a:pt x="19146" y="33985"/>
                    <a:pt x="19083" y="33965"/>
                    <a:pt x="19021" y="33965"/>
                  </a:cubicBezTo>
                  <a:close/>
                  <a:moveTo>
                    <a:pt x="161297" y="36683"/>
                  </a:moveTo>
                  <a:cubicBezTo>
                    <a:pt x="161238" y="36683"/>
                    <a:pt x="161179" y="36701"/>
                    <a:pt x="161128" y="36739"/>
                  </a:cubicBezTo>
                  <a:cubicBezTo>
                    <a:pt x="160999" y="36832"/>
                    <a:pt x="160971" y="37012"/>
                    <a:pt x="161064" y="37141"/>
                  </a:cubicBezTo>
                  <a:cubicBezTo>
                    <a:pt x="161405" y="37606"/>
                    <a:pt x="161739" y="38075"/>
                    <a:pt x="162069" y="38546"/>
                  </a:cubicBezTo>
                  <a:cubicBezTo>
                    <a:pt x="162123" y="38624"/>
                    <a:pt x="162211" y="38670"/>
                    <a:pt x="162306" y="38670"/>
                  </a:cubicBezTo>
                  <a:cubicBezTo>
                    <a:pt x="162364" y="38670"/>
                    <a:pt x="162422" y="38652"/>
                    <a:pt x="162470" y="38617"/>
                  </a:cubicBezTo>
                  <a:cubicBezTo>
                    <a:pt x="162601" y="38527"/>
                    <a:pt x="162632" y="38347"/>
                    <a:pt x="162541" y="38216"/>
                  </a:cubicBezTo>
                  <a:cubicBezTo>
                    <a:pt x="162208" y="37741"/>
                    <a:pt x="161871" y="37270"/>
                    <a:pt x="161531" y="36802"/>
                  </a:cubicBezTo>
                  <a:cubicBezTo>
                    <a:pt x="161474" y="36724"/>
                    <a:pt x="161387" y="36683"/>
                    <a:pt x="161297" y="36683"/>
                  </a:cubicBezTo>
                  <a:close/>
                  <a:moveTo>
                    <a:pt x="16925" y="36729"/>
                  </a:moveTo>
                  <a:cubicBezTo>
                    <a:pt x="16837" y="36729"/>
                    <a:pt x="16750" y="36769"/>
                    <a:pt x="16693" y="36845"/>
                  </a:cubicBezTo>
                  <a:cubicBezTo>
                    <a:pt x="16353" y="37314"/>
                    <a:pt x="16016" y="37786"/>
                    <a:pt x="15685" y="38261"/>
                  </a:cubicBezTo>
                  <a:cubicBezTo>
                    <a:pt x="15552" y="38452"/>
                    <a:pt x="15687" y="38714"/>
                    <a:pt x="15920" y="38714"/>
                  </a:cubicBezTo>
                  <a:cubicBezTo>
                    <a:pt x="16015" y="38714"/>
                    <a:pt x="16102" y="38669"/>
                    <a:pt x="16156" y="38592"/>
                  </a:cubicBezTo>
                  <a:cubicBezTo>
                    <a:pt x="16486" y="38119"/>
                    <a:pt x="16821" y="37650"/>
                    <a:pt x="17160" y="37185"/>
                  </a:cubicBezTo>
                  <a:cubicBezTo>
                    <a:pt x="17251" y="37057"/>
                    <a:pt x="17222" y="36878"/>
                    <a:pt x="17094" y="36784"/>
                  </a:cubicBezTo>
                  <a:cubicBezTo>
                    <a:pt x="17043" y="36747"/>
                    <a:pt x="16984" y="36729"/>
                    <a:pt x="16925" y="36729"/>
                  </a:cubicBezTo>
                  <a:close/>
                  <a:moveTo>
                    <a:pt x="163285" y="39523"/>
                  </a:moveTo>
                  <a:cubicBezTo>
                    <a:pt x="163230" y="39523"/>
                    <a:pt x="163173" y="39539"/>
                    <a:pt x="163124" y="39572"/>
                  </a:cubicBezTo>
                  <a:cubicBezTo>
                    <a:pt x="162992" y="39661"/>
                    <a:pt x="162957" y="39839"/>
                    <a:pt x="163046" y="39971"/>
                  </a:cubicBezTo>
                  <a:cubicBezTo>
                    <a:pt x="163366" y="40450"/>
                    <a:pt x="163682" y="40931"/>
                    <a:pt x="163993" y="41415"/>
                  </a:cubicBezTo>
                  <a:cubicBezTo>
                    <a:pt x="164046" y="41497"/>
                    <a:pt x="164138" y="41547"/>
                    <a:pt x="164235" y="41547"/>
                  </a:cubicBezTo>
                  <a:cubicBezTo>
                    <a:pt x="164463" y="41547"/>
                    <a:pt x="164601" y="41295"/>
                    <a:pt x="164479" y="41104"/>
                  </a:cubicBezTo>
                  <a:cubicBezTo>
                    <a:pt x="164165" y="40617"/>
                    <a:pt x="163847" y="40132"/>
                    <a:pt x="163524" y="39650"/>
                  </a:cubicBezTo>
                  <a:cubicBezTo>
                    <a:pt x="163469" y="39567"/>
                    <a:pt x="163378" y="39523"/>
                    <a:pt x="163285" y="39523"/>
                  </a:cubicBezTo>
                  <a:close/>
                  <a:moveTo>
                    <a:pt x="14941" y="39570"/>
                  </a:moveTo>
                  <a:cubicBezTo>
                    <a:pt x="14849" y="39570"/>
                    <a:pt x="14758" y="39614"/>
                    <a:pt x="14702" y="39698"/>
                  </a:cubicBezTo>
                  <a:cubicBezTo>
                    <a:pt x="14380" y="40179"/>
                    <a:pt x="14062" y="40663"/>
                    <a:pt x="13749" y="41151"/>
                  </a:cubicBezTo>
                  <a:cubicBezTo>
                    <a:pt x="13625" y="41343"/>
                    <a:pt x="13763" y="41595"/>
                    <a:pt x="13991" y="41595"/>
                  </a:cubicBezTo>
                  <a:cubicBezTo>
                    <a:pt x="14089" y="41595"/>
                    <a:pt x="14181" y="41545"/>
                    <a:pt x="14233" y="41462"/>
                  </a:cubicBezTo>
                  <a:cubicBezTo>
                    <a:pt x="14545" y="40978"/>
                    <a:pt x="14861" y="40497"/>
                    <a:pt x="15181" y="40018"/>
                  </a:cubicBezTo>
                  <a:cubicBezTo>
                    <a:pt x="15270" y="39886"/>
                    <a:pt x="15235" y="39706"/>
                    <a:pt x="15102" y="39619"/>
                  </a:cubicBezTo>
                  <a:cubicBezTo>
                    <a:pt x="15052" y="39585"/>
                    <a:pt x="14997" y="39570"/>
                    <a:pt x="14941" y="39570"/>
                  </a:cubicBezTo>
                  <a:close/>
                  <a:moveTo>
                    <a:pt x="165160" y="42437"/>
                  </a:moveTo>
                  <a:cubicBezTo>
                    <a:pt x="165109" y="42437"/>
                    <a:pt x="165056" y="42451"/>
                    <a:pt x="165009" y="42480"/>
                  </a:cubicBezTo>
                  <a:cubicBezTo>
                    <a:pt x="164874" y="42563"/>
                    <a:pt x="164832" y="42741"/>
                    <a:pt x="164914" y="42876"/>
                  </a:cubicBezTo>
                  <a:cubicBezTo>
                    <a:pt x="165217" y="43367"/>
                    <a:pt x="165514" y="43860"/>
                    <a:pt x="165805" y="44356"/>
                  </a:cubicBezTo>
                  <a:cubicBezTo>
                    <a:pt x="165857" y="44444"/>
                    <a:pt x="165952" y="44498"/>
                    <a:pt x="166054" y="44498"/>
                  </a:cubicBezTo>
                  <a:lnTo>
                    <a:pt x="166054" y="44499"/>
                  </a:lnTo>
                  <a:cubicBezTo>
                    <a:pt x="166277" y="44499"/>
                    <a:pt x="166416" y="44256"/>
                    <a:pt x="166302" y="44064"/>
                  </a:cubicBezTo>
                  <a:cubicBezTo>
                    <a:pt x="166008" y="43565"/>
                    <a:pt x="165710" y="43068"/>
                    <a:pt x="165405" y="42574"/>
                  </a:cubicBezTo>
                  <a:cubicBezTo>
                    <a:pt x="165351" y="42486"/>
                    <a:pt x="165257" y="42437"/>
                    <a:pt x="165160" y="42437"/>
                  </a:cubicBezTo>
                  <a:close/>
                  <a:moveTo>
                    <a:pt x="13072" y="42480"/>
                  </a:moveTo>
                  <a:cubicBezTo>
                    <a:pt x="12973" y="42480"/>
                    <a:pt x="12877" y="42531"/>
                    <a:pt x="12824" y="42622"/>
                  </a:cubicBezTo>
                  <a:cubicBezTo>
                    <a:pt x="12519" y="43116"/>
                    <a:pt x="12221" y="43613"/>
                    <a:pt x="11927" y="44112"/>
                  </a:cubicBezTo>
                  <a:cubicBezTo>
                    <a:pt x="11813" y="44304"/>
                    <a:pt x="11951" y="44547"/>
                    <a:pt x="12174" y="44547"/>
                  </a:cubicBezTo>
                  <a:cubicBezTo>
                    <a:pt x="12277" y="44547"/>
                    <a:pt x="12371" y="44493"/>
                    <a:pt x="12422" y="44404"/>
                  </a:cubicBezTo>
                  <a:cubicBezTo>
                    <a:pt x="12716" y="43908"/>
                    <a:pt x="13012" y="43415"/>
                    <a:pt x="13313" y="42924"/>
                  </a:cubicBezTo>
                  <a:cubicBezTo>
                    <a:pt x="13401" y="42789"/>
                    <a:pt x="13360" y="42608"/>
                    <a:pt x="13223" y="42524"/>
                  </a:cubicBezTo>
                  <a:cubicBezTo>
                    <a:pt x="13176" y="42494"/>
                    <a:pt x="13123" y="42480"/>
                    <a:pt x="13072" y="42480"/>
                  </a:cubicBezTo>
                  <a:close/>
                  <a:moveTo>
                    <a:pt x="166919" y="45423"/>
                  </a:moveTo>
                  <a:cubicBezTo>
                    <a:pt x="166871" y="45423"/>
                    <a:pt x="166823" y="45435"/>
                    <a:pt x="166778" y="45460"/>
                  </a:cubicBezTo>
                  <a:cubicBezTo>
                    <a:pt x="166639" y="45539"/>
                    <a:pt x="166590" y="45714"/>
                    <a:pt x="166669" y="45853"/>
                  </a:cubicBezTo>
                  <a:cubicBezTo>
                    <a:pt x="166951" y="46355"/>
                    <a:pt x="167229" y="46858"/>
                    <a:pt x="167501" y="47366"/>
                  </a:cubicBezTo>
                  <a:cubicBezTo>
                    <a:pt x="167552" y="47459"/>
                    <a:pt x="167649" y="47517"/>
                    <a:pt x="167755" y="47517"/>
                  </a:cubicBezTo>
                  <a:cubicBezTo>
                    <a:pt x="167973" y="47517"/>
                    <a:pt x="168112" y="47284"/>
                    <a:pt x="168009" y="47092"/>
                  </a:cubicBezTo>
                  <a:cubicBezTo>
                    <a:pt x="167734" y="46583"/>
                    <a:pt x="167455" y="46074"/>
                    <a:pt x="167170" y="45570"/>
                  </a:cubicBezTo>
                  <a:cubicBezTo>
                    <a:pt x="167118" y="45476"/>
                    <a:pt x="167019" y="45423"/>
                    <a:pt x="166919" y="45423"/>
                  </a:cubicBezTo>
                  <a:close/>
                  <a:moveTo>
                    <a:pt x="11312" y="45469"/>
                  </a:moveTo>
                  <a:cubicBezTo>
                    <a:pt x="11210" y="45469"/>
                    <a:pt x="11112" y="45523"/>
                    <a:pt x="11060" y="45619"/>
                  </a:cubicBezTo>
                  <a:cubicBezTo>
                    <a:pt x="10774" y="46124"/>
                    <a:pt x="10495" y="46632"/>
                    <a:pt x="10220" y="47143"/>
                  </a:cubicBezTo>
                  <a:cubicBezTo>
                    <a:pt x="10117" y="47335"/>
                    <a:pt x="10256" y="47567"/>
                    <a:pt x="10473" y="47567"/>
                  </a:cubicBezTo>
                  <a:cubicBezTo>
                    <a:pt x="10580" y="47567"/>
                    <a:pt x="10677" y="47509"/>
                    <a:pt x="10727" y="47415"/>
                  </a:cubicBezTo>
                  <a:cubicBezTo>
                    <a:pt x="11001" y="46908"/>
                    <a:pt x="11278" y="46404"/>
                    <a:pt x="11561" y="45902"/>
                  </a:cubicBezTo>
                  <a:cubicBezTo>
                    <a:pt x="11643" y="45763"/>
                    <a:pt x="11593" y="45585"/>
                    <a:pt x="11454" y="45507"/>
                  </a:cubicBezTo>
                  <a:cubicBezTo>
                    <a:pt x="11409" y="45481"/>
                    <a:pt x="11360" y="45469"/>
                    <a:pt x="11312" y="45469"/>
                  </a:cubicBezTo>
                  <a:close/>
                  <a:moveTo>
                    <a:pt x="168562" y="48476"/>
                  </a:moveTo>
                  <a:cubicBezTo>
                    <a:pt x="168518" y="48476"/>
                    <a:pt x="168473" y="48486"/>
                    <a:pt x="168431" y="48508"/>
                  </a:cubicBezTo>
                  <a:cubicBezTo>
                    <a:pt x="168288" y="48580"/>
                    <a:pt x="168233" y="48754"/>
                    <a:pt x="168305" y="48895"/>
                  </a:cubicBezTo>
                  <a:cubicBezTo>
                    <a:pt x="168568" y="49407"/>
                    <a:pt x="168827" y="49922"/>
                    <a:pt x="169079" y="50439"/>
                  </a:cubicBezTo>
                  <a:cubicBezTo>
                    <a:pt x="169128" y="50538"/>
                    <a:pt x="169227" y="50601"/>
                    <a:pt x="169338" y="50601"/>
                  </a:cubicBezTo>
                  <a:cubicBezTo>
                    <a:pt x="169382" y="50601"/>
                    <a:pt x="169425" y="50591"/>
                    <a:pt x="169465" y="50572"/>
                  </a:cubicBezTo>
                  <a:cubicBezTo>
                    <a:pt x="169608" y="50502"/>
                    <a:pt x="169668" y="50330"/>
                    <a:pt x="169598" y="50187"/>
                  </a:cubicBezTo>
                  <a:cubicBezTo>
                    <a:pt x="169343" y="49666"/>
                    <a:pt x="169084" y="49148"/>
                    <a:pt x="168818" y="48632"/>
                  </a:cubicBezTo>
                  <a:cubicBezTo>
                    <a:pt x="168767" y="48533"/>
                    <a:pt x="168667" y="48476"/>
                    <a:pt x="168562" y="48476"/>
                  </a:cubicBezTo>
                  <a:close/>
                  <a:moveTo>
                    <a:pt x="9667" y="48525"/>
                  </a:moveTo>
                  <a:cubicBezTo>
                    <a:pt x="9562" y="48525"/>
                    <a:pt x="9462" y="48581"/>
                    <a:pt x="9412" y="48680"/>
                  </a:cubicBezTo>
                  <a:cubicBezTo>
                    <a:pt x="9145" y="49196"/>
                    <a:pt x="8886" y="49714"/>
                    <a:pt x="8632" y="50235"/>
                  </a:cubicBezTo>
                  <a:cubicBezTo>
                    <a:pt x="8537" y="50427"/>
                    <a:pt x="8676" y="50650"/>
                    <a:pt x="8890" y="50650"/>
                  </a:cubicBezTo>
                  <a:cubicBezTo>
                    <a:pt x="9000" y="50650"/>
                    <a:pt x="9101" y="50588"/>
                    <a:pt x="9149" y="50488"/>
                  </a:cubicBezTo>
                  <a:cubicBezTo>
                    <a:pt x="9402" y="49971"/>
                    <a:pt x="9660" y="49456"/>
                    <a:pt x="9924" y="48944"/>
                  </a:cubicBezTo>
                  <a:cubicBezTo>
                    <a:pt x="9997" y="48803"/>
                    <a:pt x="9941" y="48629"/>
                    <a:pt x="9799" y="48557"/>
                  </a:cubicBezTo>
                  <a:cubicBezTo>
                    <a:pt x="9757" y="48535"/>
                    <a:pt x="9711" y="48525"/>
                    <a:pt x="9667" y="48525"/>
                  </a:cubicBezTo>
                  <a:close/>
                  <a:moveTo>
                    <a:pt x="170086" y="51593"/>
                  </a:moveTo>
                  <a:cubicBezTo>
                    <a:pt x="170045" y="51593"/>
                    <a:pt x="170004" y="51602"/>
                    <a:pt x="169964" y="51620"/>
                  </a:cubicBezTo>
                  <a:cubicBezTo>
                    <a:pt x="169821" y="51686"/>
                    <a:pt x="169759" y="51854"/>
                    <a:pt x="169822" y="51998"/>
                  </a:cubicBezTo>
                  <a:cubicBezTo>
                    <a:pt x="170066" y="52520"/>
                    <a:pt x="170305" y="53044"/>
                    <a:pt x="170537" y="53571"/>
                  </a:cubicBezTo>
                  <a:cubicBezTo>
                    <a:pt x="170583" y="53675"/>
                    <a:pt x="170686" y="53742"/>
                    <a:pt x="170800" y="53742"/>
                  </a:cubicBezTo>
                  <a:lnTo>
                    <a:pt x="170800" y="53743"/>
                  </a:lnTo>
                  <a:cubicBezTo>
                    <a:pt x="171009" y="53743"/>
                    <a:pt x="171149" y="53529"/>
                    <a:pt x="171064" y="53338"/>
                  </a:cubicBezTo>
                  <a:cubicBezTo>
                    <a:pt x="170829" y="52808"/>
                    <a:pt x="170590" y="52280"/>
                    <a:pt x="170345" y="51755"/>
                  </a:cubicBezTo>
                  <a:cubicBezTo>
                    <a:pt x="170295" y="51652"/>
                    <a:pt x="170193" y="51593"/>
                    <a:pt x="170086" y="51593"/>
                  </a:cubicBezTo>
                  <a:close/>
                  <a:moveTo>
                    <a:pt x="8144" y="51638"/>
                  </a:moveTo>
                  <a:cubicBezTo>
                    <a:pt x="8035" y="51638"/>
                    <a:pt x="7931" y="51699"/>
                    <a:pt x="7884" y="51804"/>
                  </a:cubicBezTo>
                  <a:cubicBezTo>
                    <a:pt x="7638" y="52330"/>
                    <a:pt x="7398" y="52858"/>
                    <a:pt x="7164" y="53387"/>
                  </a:cubicBezTo>
                  <a:cubicBezTo>
                    <a:pt x="7079" y="53578"/>
                    <a:pt x="7218" y="53791"/>
                    <a:pt x="7427" y="53792"/>
                  </a:cubicBezTo>
                  <a:cubicBezTo>
                    <a:pt x="7540" y="53792"/>
                    <a:pt x="7645" y="53725"/>
                    <a:pt x="7690" y="53621"/>
                  </a:cubicBezTo>
                  <a:cubicBezTo>
                    <a:pt x="7924" y="53093"/>
                    <a:pt x="8162" y="52569"/>
                    <a:pt x="8405" y="52047"/>
                  </a:cubicBezTo>
                  <a:cubicBezTo>
                    <a:pt x="8472" y="51903"/>
                    <a:pt x="8410" y="51732"/>
                    <a:pt x="8265" y="51665"/>
                  </a:cubicBezTo>
                  <a:cubicBezTo>
                    <a:pt x="8226" y="51646"/>
                    <a:pt x="8184" y="51638"/>
                    <a:pt x="8144" y="51638"/>
                  </a:cubicBezTo>
                  <a:close/>
                  <a:moveTo>
                    <a:pt x="171485" y="54757"/>
                  </a:moveTo>
                  <a:cubicBezTo>
                    <a:pt x="171448" y="54757"/>
                    <a:pt x="171411" y="54764"/>
                    <a:pt x="171374" y="54780"/>
                  </a:cubicBezTo>
                  <a:cubicBezTo>
                    <a:pt x="171228" y="54842"/>
                    <a:pt x="171159" y="55010"/>
                    <a:pt x="171220" y="55157"/>
                  </a:cubicBezTo>
                  <a:cubicBezTo>
                    <a:pt x="171443" y="55689"/>
                    <a:pt x="171660" y="56221"/>
                    <a:pt x="171872" y="56757"/>
                  </a:cubicBezTo>
                  <a:cubicBezTo>
                    <a:pt x="171917" y="56867"/>
                    <a:pt x="172022" y="56939"/>
                    <a:pt x="172141" y="56939"/>
                  </a:cubicBezTo>
                  <a:cubicBezTo>
                    <a:pt x="172344" y="56939"/>
                    <a:pt x="172484" y="56733"/>
                    <a:pt x="172408" y="56544"/>
                  </a:cubicBezTo>
                  <a:cubicBezTo>
                    <a:pt x="172194" y="56005"/>
                    <a:pt x="171975" y="55469"/>
                    <a:pt x="171751" y="54934"/>
                  </a:cubicBezTo>
                  <a:cubicBezTo>
                    <a:pt x="171705" y="54824"/>
                    <a:pt x="171598" y="54757"/>
                    <a:pt x="171485" y="54757"/>
                  </a:cubicBezTo>
                  <a:close/>
                  <a:moveTo>
                    <a:pt x="6741" y="54808"/>
                  </a:moveTo>
                  <a:cubicBezTo>
                    <a:pt x="6628" y="54808"/>
                    <a:pt x="6521" y="54874"/>
                    <a:pt x="6475" y="54985"/>
                  </a:cubicBezTo>
                  <a:cubicBezTo>
                    <a:pt x="6251" y="55518"/>
                    <a:pt x="6033" y="56055"/>
                    <a:pt x="5818" y="56594"/>
                  </a:cubicBezTo>
                  <a:cubicBezTo>
                    <a:pt x="5743" y="56782"/>
                    <a:pt x="5882" y="56988"/>
                    <a:pt x="6084" y="56988"/>
                  </a:cubicBezTo>
                  <a:cubicBezTo>
                    <a:pt x="6084" y="56988"/>
                    <a:pt x="6085" y="56988"/>
                    <a:pt x="6086" y="56988"/>
                  </a:cubicBezTo>
                  <a:cubicBezTo>
                    <a:pt x="6204" y="56988"/>
                    <a:pt x="6310" y="56916"/>
                    <a:pt x="6354" y="56807"/>
                  </a:cubicBezTo>
                  <a:cubicBezTo>
                    <a:pt x="6567" y="56270"/>
                    <a:pt x="6784" y="55738"/>
                    <a:pt x="7007" y="55207"/>
                  </a:cubicBezTo>
                  <a:cubicBezTo>
                    <a:pt x="7068" y="55060"/>
                    <a:pt x="7000" y="54891"/>
                    <a:pt x="6852" y="54830"/>
                  </a:cubicBezTo>
                  <a:cubicBezTo>
                    <a:pt x="6816" y="54815"/>
                    <a:pt x="6778" y="54808"/>
                    <a:pt x="6741" y="54808"/>
                  </a:cubicBezTo>
                  <a:close/>
                  <a:moveTo>
                    <a:pt x="172761" y="57973"/>
                  </a:moveTo>
                  <a:cubicBezTo>
                    <a:pt x="172727" y="57973"/>
                    <a:pt x="172693" y="57979"/>
                    <a:pt x="172660" y="57992"/>
                  </a:cubicBezTo>
                  <a:cubicBezTo>
                    <a:pt x="172509" y="58049"/>
                    <a:pt x="172434" y="58218"/>
                    <a:pt x="172495" y="58368"/>
                  </a:cubicBezTo>
                  <a:cubicBezTo>
                    <a:pt x="172696" y="58908"/>
                    <a:pt x="172893" y="59449"/>
                    <a:pt x="173085" y="59992"/>
                  </a:cubicBezTo>
                  <a:cubicBezTo>
                    <a:pt x="173126" y="60107"/>
                    <a:pt x="173234" y="60184"/>
                    <a:pt x="173356" y="60184"/>
                  </a:cubicBezTo>
                  <a:lnTo>
                    <a:pt x="173356" y="60185"/>
                  </a:lnTo>
                  <a:cubicBezTo>
                    <a:pt x="173555" y="60185"/>
                    <a:pt x="173694" y="59989"/>
                    <a:pt x="173628" y="59802"/>
                  </a:cubicBezTo>
                  <a:cubicBezTo>
                    <a:pt x="173435" y="59255"/>
                    <a:pt x="173237" y="58709"/>
                    <a:pt x="173033" y="58167"/>
                  </a:cubicBezTo>
                  <a:cubicBezTo>
                    <a:pt x="172991" y="58048"/>
                    <a:pt x="172879" y="57973"/>
                    <a:pt x="172761" y="57973"/>
                  </a:cubicBezTo>
                  <a:close/>
                  <a:moveTo>
                    <a:pt x="5461" y="58028"/>
                  </a:moveTo>
                  <a:cubicBezTo>
                    <a:pt x="5345" y="58028"/>
                    <a:pt x="5236" y="58099"/>
                    <a:pt x="5192" y="58215"/>
                  </a:cubicBezTo>
                  <a:cubicBezTo>
                    <a:pt x="4989" y="58758"/>
                    <a:pt x="4790" y="59303"/>
                    <a:pt x="4597" y="59850"/>
                  </a:cubicBezTo>
                  <a:cubicBezTo>
                    <a:pt x="4544" y="60000"/>
                    <a:pt x="4623" y="60164"/>
                    <a:pt x="4773" y="60218"/>
                  </a:cubicBezTo>
                  <a:cubicBezTo>
                    <a:pt x="4805" y="60227"/>
                    <a:pt x="4837" y="60233"/>
                    <a:pt x="4869" y="60233"/>
                  </a:cubicBezTo>
                  <a:cubicBezTo>
                    <a:pt x="4992" y="60233"/>
                    <a:pt x="5101" y="60157"/>
                    <a:pt x="5142" y="60042"/>
                  </a:cubicBezTo>
                  <a:cubicBezTo>
                    <a:pt x="5332" y="59498"/>
                    <a:pt x="5529" y="58957"/>
                    <a:pt x="5732" y="58417"/>
                  </a:cubicBezTo>
                  <a:cubicBezTo>
                    <a:pt x="5788" y="58269"/>
                    <a:pt x="5713" y="58102"/>
                    <a:pt x="5563" y="58047"/>
                  </a:cubicBezTo>
                  <a:cubicBezTo>
                    <a:pt x="5529" y="58034"/>
                    <a:pt x="5495" y="58028"/>
                    <a:pt x="5461" y="58028"/>
                  </a:cubicBezTo>
                  <a:close/>
                  <a:moveTo>
                    <a:pt x="173919" y="61254"/>
                  </a:moveTo>
                  <a:cubicBezTo>
                    <a:pt x="173889" y="61254"/>
                    <a:pt x="173858" y="61259"/>
                    <a:pt x="173829" y="61269"/>
                  </a:cubicBezTo>
                  <a:cubicBezTo>
                    <a:pt x="173680" y="61318"/>
                    <a:pt x="173598" y="61477"/>
                    <a:pt x="173644" y="61627"/>
                  </a:cubicBezTo>
                  <a:cubicBezTo>
                    <a:pt x="173825" y="62174"/>
                    <a:pt x="174001" y="62722"/>
                    <a:pt x="174172" y="63273"/>
                  </a:cubicBezTo>
                  <a:cubicBezTo>
                    <a:pt x="174209" y="63393"/>
                    <a:pt x="174320" y="63476"/>
                    <a:pt x="174446" y="63476"/>
                  </a:cubicBezTo>
                  <a:cubicBezTo>
                    <a:pt x="174641" y="63476"/>
                    <a:pt x="174778" y="63287"/>
                    <a:pt x="174722" y="63103"/>
                  </a:cubicBezTo>
                  <a:cubicBezTo>
                    <a:pt x="174551" y="62548"/>
                    <a:pt x="174373" y="61995"/>
                    <a:pt x="174191" y="61446"/>
                  </a:cubicBezTo>
                  <a:cubicBezTo>
                    <a:pt x="174149" y="61328"/>
                    <a:pt x="174038" y="61254"/>
                    <a:pt x="173919" y="61254"/>
                  </a:cubicBezTo>
                  <a:close/>
                  <a:moveTo>
                    <a:pt x="4309" y="61297"/>
                  </a:moveTo>
                  <a:cubicBezTo>
                    <a:pt x="4188" y="61297"/>
                    <a:pt x="4075" y="61374"/>
                    <a:pt x="4036" y="61495"/>
                  </a:cubicBezTo>
                  <a:cubicBezTo>
                    <a:pt x="3853" y="62045"/>
                    <a:pt x="3676" y="62598"/>
                    <a:pt x="3504" y="63150"/>
                  </a:cubicBezTo>
                  <a:cubicBezTo>
                    <a:pt x="3459" y="63303"/>
                    <a:pt x="3543" y="63464"/>
                    <a:pt x="3695" y="63510"/>
                  </a:cubicBezTo>
                  <a:cubicBezTo>
                    <a:pt x="3723" y="63519"/>
                    <a:pt x="3751" y="63524"/>
                    <a:pt x="3780" y="63524"/>
                  </a:cubicBezTo>
                  <a:cubicBezTo>
                    <a:pt x="3906" y="63524"/>
                    <a:pt x="4018" y="63442"/>
                    <a:pt x="4055" y="63321"/>
                  </a:cubicBezTo>
                  <a:cubicBezTo>
                    <a:pt x="4225" y="62771"/>
                    <a:pt x="4402" y="62223"/>
                    <a:pt x="4583" y="61676"/>
                  </a:cubicBezTo>
                  <a:cubicBezTo>
                    <a:pt x="4632" y="61525"/>
                    <a:pt x="4550" y="61362"/>
                    <a:pt x="4399" y="61312"/>
                  </a:cubicBezTo>
                  <a:cubicBezTo>
                    <a:pt x="4369" y="61302"/>
                    <a:pt x="4339" y="61297"/>
                    <a:pt x="4309" y="61297"/>
                  </a:cubicBezTo>
                  <a:close/>
                  <a:moveTo>
                    <a:pt x="174942" y="64555"/>
                  </a:moveTo>
                  <a:cubicBezTo>
                    <a:pt x="174916" y="64555"/>
                    <a:pt x="174889" y="64558"/>
                    <a:pt x="174862" y="64566"/>
                  </a:cubicBezTo>
                  <a:cubicBezTo>
                    <a:pt x="174708" y="64610"/>
                    <a:pt x="174620" y="64773"/>
                    <a:pt x="174667" y="64927"/>
                  </a:cubicBezTo>
                  <a:cubicBezTo>
                    <a:pt x="174826" y="65481"/>
                    <a:pt x="174981" y="66035"/>
                    <a:pt x="175130" y="66592"/>
                  </a:cubicBezTo>
                  <a:cubicBezTo>
                    <a:pt x="175165" y="66718"/>
                    <a:pt x="175279" y="66805"/>
                    <a:pt x="175408" y="66805"/>
                  </a:cubicBezTo>
                  <a:cubicBezTo>
                    <a:pt x="175598" y="66805"/>
                    <a:pt x="175736" y="66625"/>
                    <a:pt x="175688" y="66443"/>
                  </a:cubicBezTo>
                  <a:cubicBezTo>
                    <a:pt x="175538" y="65883"/>
                    <a:pt x="175382" y="65324"/>
                    <a:pt x="175221" y="64767"/>
                  </a:cubicBezTo>
                  <a:cubicBezTo>
                    <a:pt x="175186" y="64639"/>
                    <a:pt x="175069" y="64555"/>
                    <a:pt x="174942" y="64555"/>
                  </a:cubicBezTo>
                  <a:close/>
                  <a:moveTo>
                    <a:pt x="3281" y="64611"/>
                  </a:moveTo>
                  <a:cubicBezTo>
                    <a:pt x="3157" y="64611"/>
                    <a:pt x="3043" y="64691"/>
                    <a:pt x="3005" y="64815"/>
                  </a:cubicBezTo>
                  <a:cubicBezTo>
                    <a:pt x="2845" y="65373"/>
                    <a:pt x="2690" y="65931"/>
                    <a:pt x="2541" y="66491"/>
                  </a:cubicBezTo>
                  <a:cubicBezTo>
                    <a:pt x="2500" y="66644"/>
                    <a:pt x="2592" y="66803"/>
                    <a:pt x="2745" y="66844"/>
                  </a:cubicBezTo>
                  <a:cubicBezTo>
                    <a:pt x="2769" y="66850"/>
                    <a:pt x="2794" y="66853"/>
                    <a:pt x="2819" y="66853"/>
                  </a:cubicBezTo>
                  <a:cubicBezTo>
                    <a:pt x="2950" y="66853"/>
                    <a:pt x="3063" y="66766"/>
                    <a:pt x="3097" y="66640"/>
                  </a:cubicBezTo>
                  <a:cubicBezTo>
                    <a:pt x="3245" y="66083"/>
                    <a:pt x="3400" y="65528"/>
                    <a:pt x="3560" y="64976"/>
                  </a:cubicBezTo>
                  <a:cubicBezTo>
                    <a:pt x="3602" y="64824"/>
                    <a:pt x="3513" y="64665"/>
                    <a:pt x="3362" y="64622"/>
                  </a:cubicBezTo>
                  <a:cubicBezTo>
                    <a:pt x="3335" y="64614"/>
                    <a:pt x="3307" y="64611"/>
                    <a:pt x="3281" y="64611"/>
                  </a:cubicBezTo>
                  <a:close/>
                  <a:moveTo>
                    <a:pt x="175845" y="67906"/>
                  </a:moveTo>
                  <a:cubicBezTo>
                    <a:pt x="175821" y="67906"/>
                    <a:pt x="175796" y="67909"/>
                    <a:pt x="175772" y="67916"/>
                  </a:cubicBezTo>
                  <a:cubicBezTo>
                    <a:pt x="175618" y="67953"/>
                    <a:pt x="175523" y="68110"/>
                    <a:pt x="175562" y="68264"/>
                  </a:cubicBezTo>
                  <a:cubicBezTo>
                    <a:pt x="175700" y="68823"/>
                    <a:pt x="175833" y="69384"/>
                    <a:pt x="175960" y="69945"/>
                  </a:cubicBezTo>
                  <a:cubicBezTo>
                    <a:pt x="175990" y="70076"/>
                    <a:pt x="176106" y="70170"/>
                    <a:pt x="176241" y="70170"/>
                  </a:cubicBezTo>
                  <a:cubicBezTo>
                    <a:pt x="176425" y="70170"/>
                    <a:pt x="176562" y="69998"/>
                    <a:pt x="176521" y="69818"/>
                  </a:cubicBezTo>
                  <a:cubicBezTo>
                    <a:pt x="176393" y="69252"/>
                    <a:pt x="176260" y="68688"/>
                    <a:pt x="176121" y="68126"/>
                  </a:cubicBezTo>
                  <a:cubicBezTo>
                    <a:pt x="176090" y="67995"/>
                    <a:pt x="175974" y="67906"/>
                    <a:pt x="175845" y="67906"/>
                  </a:cubicBezTo>
                  <a:close/>
                  <a:moveTo>
                    <a:pt x="2390" y="67951"/>
                  </a:moveTo>
                  <a:cubicBezTo>
                    <a:pt x="2259" y="67951"/>
                    <a:pt x="2140" y="68041"/>
                    <a:pt x="2109" y="68175"/>
                  </a:cubicBezTo>
                  <a:cubicBezTo>
                    <a:pt x="1970" y="68737"/>
                    <a:pt x="1837" y="69301"/>
                    <a:pt x="1709" y="69866"/>
                  </a:cubicBezTo>
                  <a:cubicBezTo>
                    <a:pt x="1668" y="70047"/>
                    <a:pt x="1806" y="70219"/>
                    <a:pt x="1991" y="70219"/>
                  </a:cubicBezTo>
                  <a:cubicBezTo>
                    <a:pt x="2125" y="70218"/>
                    <a:pt x="2241" y="70125"/>
                    <a:pt x="2271" y="69993"/>
                  </a:cubicBezTo>
                  <a:cubicBezTo>
                    <a:pt x="2398" y="69432"/>
                    <a:pt x="2530" y="68872"/>
                    <a:pt x="2668" y="68313"/>
                  </a:cubicBezTo>
                  <a:cubicBezTo>
                    <a:pt x="2709" y="68157"/>
                    <a:pt x="2614" y="67997"/>
                    <a:pt x="2458" y="67959"/>
                  </a:cubicBezTo>
                  <a:cubicBezTo>
                    <a:pt x="2435" y="67953"/>
                    <a:pt x="2412" y="67951"/>
                    <a:pt x="2390" y="67951"/>
                  </a:cubicBezTo>
                  <a:close/>
                  <a:moveTo>
                    <a:pt x="176608" y="71289"/>
                  </a:moveTo>
                  <a:cubicBezTo>
                    <a:pt x="176588" y="71289"/>
                    <a:pt x="176569" y="71291"/>
                    <a:pt x="176549" y="71295"/>
                  </a:cubicBezTo>
                  <a:cubicBezTo>
                    <a:pt x="176393" y="71326"/>
                    <a:pt x="176292" y="71478"/>
                    <a:pt x="176325" y="71634"/>
                  </a:cubicBezTo>
                  <a:cubicBezTo>
                    <a:pt x="176441" y="72199"/>
                    <a:pt x="176551" y="72764"/>
                    <a:pt x="176657" y="73330"/>
                  </a:cubicBezTo>
                  <a:cubicBezTo>
                    <a:pt x="176683" y="73467"/>
                    <a:pt x="176801" y="73565"/>
                    <a:pt x="176940" y="73566"/>
                  </a:cubicBezTo>
                  <a:cubicBezTo>
                    <a:pt x="176958" y="73565"/>
                    <a:pt x="176976" y="73564"/>
                    <a:pt x="176994" y="73562"/>
                  </a:cubicBezTo>
                  <a:cubicBezTo>
                    <a:pt x="177150" y="73532"/>
                    <a:pt x="177253" y="73382"/>
                    <a:pt x="177223" y="73225"/>
                  </a:cubicBezTo>
                  <a:cubicBezTo>
                    <a:pt x="177117" y="72655"/>
                    <a:pt x="177006" y="72086"/>
                    <a:pt x="176888" y="71519"/>
                  </a:cubicBezTo>
                  <a:cubicBezTo>
                    <a:pt x="176861" y="71383"/>
                    <a:pt x="176741" y="71289"/>
                    <a:pt x="176608" y="71289"/>
                  </a:cubicBezTo>
                  <a:close/>
                  <a:moveTo>
                    <a:pt x="1625" y="71335"/>
                  </a:moveTo>
                  <a:cubicBezTo>
                    <a:pt x="1492" y="71335"/>
                    <a:pt x="1371" y="71428"/>
                    <a:pt x="1343" y="71565"/>
                  </a:cubicBezTo>
                  <a:cubicBezTo>
                    <a:pt x="1227" y="72132"/>
                    <a:pt x="1115" y="72702"/>
                    <a:pt x="1011" y="73271"/>
                  </a:cubicBezTo>
                  <a:cubicBezTo>
                    <a:pt x="981" y="73427"/>
                    <a:pt x="1085" y="73578"/>
                    <a:pt x="1241" y="73607"/>
                  </a:cubicBezTo>
                  <a:cubicBezTo>
                    <a:pt x="1259" y="73610"/>
                    <a:pt x="1276" y="73612"/>
                    <a:pt x="1294" y="73612"/>
                  </a:cubicBezTo>
                  <a:cubicBezTo>
                    <a:pt x="1433" y="73612"/>
                    <a:pt x="1552" y="73512"/>
                    <a:pt x="1577" y="73376"/>
                  </a:cubicBezTo>
                  <a:cubicBezTo>
                    <a:pt x="1682" y="72810"/>
                    <a:pt x="1792" y="72245"/>
                    <a:pt x="1907" y="71681"/>
                  </a:cubicBezTo>
                  <a:cubicBezTo>
                    <a:pt x="1939" y="71525"/>
                    <a:pt x="1838" y="71373"/>
                    <a:pt x="1682" y="71340"/>
                  </a:cubicBezTo>
                  <a:cubicBezTo>
                    <a:pt x="1663" y="71336"/>
                    <a:pt x="1644" y="71335"/>
                    <a:pt x="1625" y="71335"/>
                  </a:cubicBezTo>
                  <a:close/>
                  <a:moveTo>
                    <a:pt x="177241" y="74696"/>
                  </a:moveTo>
                  <a:cubicBezTo>
                    <a:pt x="177225" y="74696"/>
                    <a:pt x="177209" y="74697"/>
                    <a:pt x="177193" y="74700"/>
                  </a:cubicBezTo>
                  <a:cubicBezTo>
                    <a:pt x="177036" y="74726"/>
                    <a:pt x="176930" y="74875"/>
                    <a:pt x="176957" y="75032"/>
                  </a:cubicBezTo>
                  <a:cubicBezTo>
                    <a:pt x="177051" y="75600"/>
                    <a:pt x="177140" y="76169"/>
                    <a:pt x="177223" y="76739"/>
                  </a:cubicBezTo>
                  <a:cubicBezTo>
                    <a:pt x="177243" y="76881"/>
                    <a:pt x="177364" y="76985"/>
                    <a:pt x="177507" y="76985"/>
                  </a:cubicBezTo>
                  <a:cubicBezTo>
                    <a:pt x="177522" y="76985"/>
                    <a:pt x="177536" y="76984"/>
                    <a:pt x="177549" y="76982"/>
                  </a:cubicBezTo>
                  <a:cubicBezTo>
                    <a:pt x="177708" y="76958"/>
                    <a:pt x="177815" y="76813"/>
                    <a:pt x="177794" y="76655"/>
                  </a:cubicBezTo>
                  <a:cubicBezTo>
                    <a:pt x="177710" y="76082"/>
                    <a:pt x="177620" y="75508"/>
                    <a:pt x="177525" y="74936"/>
                  </a:cubicBezTo>
                  <a:cubicBezTo>
                    <a:pt x="177502" y="74796"/>
                    <a:pt x="177379" y="74696"/>
                    <a:pt x="177241" y="74696"/>
                  </a:cubicBezTo>
                  <a:close/>
                  <a:moveTo>
                    <a:pt x="997" y="74743"/>
                  </a:moveTo>
                  <a:cubicBezTo>
                    <a:pt x="858" y="74743"/>
                    <a:pt x="736" y="74843"/>
                    <a:pt x="712" y="74984"/>
                  </a:cubicBezTo>
                  <a:cubicBezTo>
                    <a:pt x="650" y="75363"/>
                    <a:pt x="590" y="75742"/>
                    <a:pt x="532" y="76122"/>
                  </a:cubicBezTo>
                  <a:lnTo>
                    <a:pt x="447" y="76703"/>
                  </a:lnTo>
                  <a:cubicBezTo>
                    <a:pt x="424" y="76861"/>
                    <a:pt x="533" y="77006"/>
                    <a:pt x="690" y="77029"/>
                  </a:cubicBezTo>
                  <a:cubicBezTo>
                    <a:pt x="705" y="77032"/>
                    <a:pt x="718" y="77033"/>
                    <a:pt x="732" y="77033"/>
                  </a:cubicBezTo>
                  <a:cubicBezTo>
                    <a:pt x="875" y="77033"/>
                    <a:pt x="998" y="76927"/>
                    <a:pt x="1018" y="76786"/>
                  </a:cubicBezTo>
                  <a:lnTo>
                    <a:pt x="1103" y="76209"/>
                  </a:lnTo>
                  <a:cubicBezTo>
                    <a:pt x="1159" y="75831"/>
                    <a:pt x="1219" y="75454"/>
                    <a:pt x="1281" y="75078"/>
                  </a:cubicBezTo>
                  <a:cubicBezTo>
                    <a:pt x="1307" y="74921"/>
                    <a:pt x="1200" y="74773"/>
                    <a:pt x="1043" y="74747"/>
                  </a:cubicBezTo>
                  <a:cubicBezTo>
                    <a:pt x="1027" y="74744"/>
                    <a:pt x="1012" y="74743"/>
                    <a:pt x="997" y="74743"/>
                  </a:cubicBezTo>
                  <a:close/>
                  <a:moveTo>
                    <a:pt x="177742" y="78132"/>
                  </a:moveTo>
                  <a:cubicBezTo>
                    <a:pt x="177730" y="78132"/>
                    <a:pt x="177718" y="78132"/>
                    <a:pt x="177706" y="78134"/>
                  </a:cubicBezTo>
                  <a:cubicBezTo>
                    <a:pt x="177550" y="78154"/>
                    <a:pt x="177439" y="78295"/>
                    <a:pt x="177456" y="78451"/>
                  </a:cubicBezTo>
                  <a:cubicBezTo>
                    <a:pt x="177528" y="79022"/>
                    <a:pt x="177594" y="79594"/>
                    <a:pt x="177655" y="80167"/>
                  </a:cubicBezTo>
                  <a:cubicBezTo>
                    <a:pt x="177670" y="80313"/>
                    <a:pt x="177793" y="80424"/>
                    <a:pt x="177940" y="80425"/>
                  </a:cubicBezTo>
                  <a:cubicBezTo>
                    <a:pt x="177951" y="80425"/>
                    <a:pt x="177961" y="80424"/>
                    <a:pt x="177971" y="80422"/>
                  </a:cubicBezTo>
                  <a:cubicBezTo>
                    <a:pt x="178130" y="80406"/>
                    <a:pt x="178244" y="80264"/>
                    <a:pt x="178227" y="80106"/>
                  </a:cubicBezTo>
                  <a:cubicBezTo>
                    <a:pt x="178166" y="79530"/>
                    <a:pt x="178100" y="78954"/>
                    <a:pt x="178028" y="78379"/>
                  </a:cubicBezTo>
                  <a:cubicBezTo>
                    <a:pt x="178007" y="78235"/>
                    <a:pt x="177884" y="78132"/>
                    <a:pt x="177742" y="78132"/>
                  </a:cubicBezTo>
                  <a:close/>
                  <a:moveTo>
                    <a:pt x="501" y="78180"/>
                  </a:moveTo>
                  <a:cubicBezTo>
                    <a:pt x="360" y="78180"/>
                    <a:pt x="237" y="78283"/>
                    <a:pt x="215" y="78427"/>
                  </a:cubicBezTo>
                  <a:cubicBezTo>
                    <a:pt x="145" y="79001"/>
                    <a:pt x="79" y="79577"/>
                    <a:pt x="19" y="80154"/>
                  </a:cubicBezTo>
                  <a:cubicBezTo>
                    <a:pt x="1" y="80312"/>
                    <a:pt x="116" y="80455"/>
                    <a:pt x="274" y="80470"/>
                  </a:cubicBezTo>
                  <a:cubicBezTo>
                    <a:pt x="285" y="80472"/>
                    <a:pt x="295" y="80473"/>
                    <a:pt x="304" y="80473"/>
                  </a:cubicBezTo>
                  <a:cubicBezTo>
                    <a:pt x="452" y="80473"/>
                    <a:pt x="575" y="80361"/>
                    <a:pt x="591" y="80215"/>
                  </a:cubicBezTo>
                  <a:cubicBezTo>
                    <a:pt x="651" y="79642"/>
                    <a:pt x="717" y="79069"/>
                    <a:pt x="788" y="78497"/>
                  </a:cubicBezTo>
                  <a:cubicBezTo>
                    <a:pt x="804" y="78341"/>
                    <a:pt x="693" y="78201"/>
                    <a:pt x="537" y="78182"/>
                  </a:cubicBezTo>
                  <a:cubicBezTo>
                    <a:pt x="525" y="78180"/>
                    <a:pt x="513" y="78180"/>
                    <a:pt x="501" y="7818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34"/>
            <p:cNvSpPr/>
            <p:nvPr/>
          </p:nvSpPr>
          <p:spPr>
            <a:xfrm>
              <a:off x="1526800" y="2928150"/>
              <a:ext cx="16750" cy="35925"/>
            </a:xfrm>
            <a:custGeom>
              <a:rect b="b" l="l" r="r" t="t"/>
              <a:pathLst>
                <a:path extrusionOk="0" h="1437" w="670">
                  <a:moveTo>
                    <a:pt x="370" y="0"/>
                  </a:moveTo>
                  <a:cubicBezTo>
                    <a:pt x="215" y="0"/>
                    <a:pt x="94" y="113"/>
                    <a:pt x="82" y="264"/>
                  </a:cubicBezTo>
                  <a:cubicBezTo>
                    <a:pt x="58" y="552"/>
                    <a:pt x="34" y="840"/>
                    <a:pt x="12" y="1127"/>
                  </a:cubicBezTo>
                  <a:cubicBezTo>
                    <a:pt x="0" y="1287"/>
                    <a:pt x="119" y="1425"/>
                    <a:pt x="279" y="1437"/>
                  </a:cubicBezTo>
                  <a:lnTo>
                    <a:pt x="300" y="1437"/>
                  </a:lnTo>
                  <a:cubicBezTo>
                    <a:pt x="450" y="1437"/>
                    <a:pt x="575" y="1322"/>
                    <a:pt x="587" y="1172"/>
                  </a:cubicBezTo>
                  <a:cubicBezTo>
                    <a:pt x="608" y="885"/>
                    <a:pt x="631" y="598"/>
                    <a:pt x="655" y="313"/>
                  </a:cubicBezTo>
                  <a:cubicBezTo>
                    <a:pt x="670" y="155"/>
                    <a:pt x="552" y="14"/>
                    <a:pt x="394" y="1"/>
                  </a:cubicBezTo>
                  <a:cubicBezTo>
                    <a:pt x="386" y="1"/>
                    <a:pt x="378" y="0"/>
                    <a:pt x="3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34"/>
            <p:cNvSpPr/>
            <p:nvPr/>
          </p:nvSpPr>
          <p:spPr>
            <a:xfrm>
              <a:off x="1772350" y="2060100"/>
              <a:ext cx="387300" cy="519325"/>
            </a:xfrm>
            <a:custGeom>
              <a:rect b="b" l="l" r="r" t="t"/>
              <a:pathLst>
                <a:path extrusionOk="0" h="20773" w="15492">
                  <a:moveTo>
                    <a:pt x="1" y="0"/>
                  </a:moveTo>
                  <a:lnTo>
                    <a:pt x="10386" y="20772"/>
                  </a:lnTo>
                  <a:lnTo>
                    <a:pt x="154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34"/>
            <p:cNvSpPr/>
            <p:nvPr/>
          </p:nvSpPr>
          <p:spPr>
            <a:xfrm>
              <a:off x="1763500" y="2052900"/>
              <a:ext cx="404250" cy="533725"/>
            </a:xfrm>
            <a:custGeom>
              <a:rect b="b" l="l" r="r" t="t"/>
              <a:pathLst>
                <a:path extrusionOk="0" h="21349" w="16170">
                  <a:moveTo>
                    <a:pt x="15478" y="576"/>
                  </a:moveTo>
                  <a:lnTo>
                    <a:pt x="10647" y="20232"/>
                  </a:lnTo>
                  <a:lnTo>
                    <a:pt x="820" y="576"/>
                  </a:lnTo>
                  <a:close/>
                  <a:moveTo>
                    <a:pt x="355" y="1"/>
                  </a:moveTo>
                  <a:cubicBezTo>
                    <a:pt x="140" y="1"/>
                    <a:pt x="1" y="226"/>
                    <a:pt x="97" y="417"/>
                  </a:cubicBezTo>
                  <a:lnTo>
                    <a:pt x="10483" y="21190"/>
                  </a:lnTo>
                  <a:cubicBezTo>
                    <a:pt x="10532" y="21287"/>
                    <a:pt x="10631" y="21348"/>
                    <a:pt x="10740" y="21348"/>
                  </a:cubicBezTo>
                  <a:cubicBezTo>
                    <a:pt x="10750" y="21348"/>
                    <a:pt x="10762" y="21348"/>
                    <a:pt x="10773" y="21347"/>
                  </a:cubicBezTo>
                  <a:cubicBezTo>
                    <a:pt x="10893" y="21334"/>
                    <a:pt x="10991" y="21246"/>
                    <a:pt x="11020" y="21129"/>
                  </a:cubicBezTo>
                  <a:lnTo>
                    <a:pt x="16125" y="357"/>
                  </a:lnTo>
                  <a:cubicBezTo>
                    <a:pt x="16169" y="176"/>
                    <a:pt x="16032" y="1"/>
                    <a:pt x="158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34"/>
            <p:cNvSpPr/>
            <p:nvPr/>
          </p:nvSpPr>
          <p:spPr>
            <a:xfrm>
              <a:off x="1813950" y="2079800"/>
              <a:ext cx="246475" cy="499625"/>
            </a:xfrm>
            <a:custGeom>
              <a:rect b="b" l="l" r="r" t="t"/>
              <a:pathLst>
                <a:path extrusionOk="0" h="19985" w="9859">
                  <a:moveTo>
                    <a:pt x="0" y="0"/>
                  </a:moveTo>
                  <a:lnTo>
                    <a:pt x="8722" y="19984"/>
                  </a:lnTo>
                  <a:lnTo>
                    <a:pt x="985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34"/>
            <p:cNvSpPr/>
            <p:nvPr/>
          </p:nvSpPr>
          <p:spPr>
            <a:xfrm>
              <a:off x="1805275" y="2072600"/>
              <a:ext cx="262550" cy="514025"/>
            </a:xfrm>
            <a:custGeom>
              <a:rect b="b" l="l" r="r" t="t"/>
              <a:pathLst>
                <a:path extrusionOk="0" h="20561" w="10502">
                  <a:moveTo>
                    <a:pt x="9899" y="576"/>
                  </a:moveTo>
                  <a:lnTo>
                    <a:pt x="8850" y="19050"/>
                  </a:lnTo>
                  <a:lnTo>
                    <a:pt x="787" y="576"/>
                  </a:lnTo>
                  <a:close/>
                  <a:moveTo>
                    <a:pt x="345" y="1"/>
                  </a:moveTo>
                  <a:cubicBezTo>
                    <a:pt x="139" y="1"/>
                    <a:pt x="1" y="213"/>
                    <a:pt x="83" y="404"/>
                  </a:cubicBezTo>
                  <a:lnTo>
                    <a:pt x="8804" y="20388"/>
                  </a:lnTo>
                  <a:cubicBezTo>
                    <a:pt x="8850" y="20492"/>
                    <a:pt x="8953" y="20560"/>
                    <a:pt x="9066" y="20560"/>
                  </a:cubicBezTo>
                  <a:cubicBezTo>
                    <a:pt x="9067" y="20560"/>
                    <a:pt x="9068" y="20560"/>
                    <a:pt x="9069" y="20560"/>
                  </a:cubicBezTo>
                  <a:cubicBezTo>
                    <a:pt x="9086" y="20560"/>
                    <a:pt x="9103" y="20559"/>
                    <a:pt x="9120" y="20557"/>
                  </a:cubicBezTo>
                  <a:cubicBezTo>
                    <a:pt x="9252" y="20533"/>
                    <a:pt x="9349" y="20422"/>
                    <a:pt x="9357" y="20289"/>
                  </a:cubicBezTo>
                  <a:lnTo>
                    <a:pt x="10493" y="304"/>
                  </a:lnTo>
                  <a:cubicBezTo>
                    <a:pt x="10502" y="140"/>
                    <a:pt x="10371" y="1"/>
                    <a:pt x="10205" y="1"/>
                  </a:cubicBezTo>
                  <a:lnTo>
                    <a:pt x="347" y="1"/>
                  </a:lnTo>
                  <a:cubicBezTo>
                    <a:pt x="347" y="1"/>
                    <a:pt x="346" y="1"/>
                    <a:pt x="3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34"/>
            <p:cNvSpPr/>
            <p:nvPr/>
          </p:nvSpPr>
          <p:spPr>
            <a:xfrm>
              <a:off x="1759225" y="2040900"/>
              <a:ext cx="272800" cy="538525"/>
            </a:xfrm>
            <a:custGeom>
              <a:rect b="b" l="l" r="r" t="t"/>
              <a:pathLst>
                <a:path extrusionOk="0" h="21541" w="10912">
                  <a:moveTo>
                    <a:pt x="0" y="1"/>
                  </a:moveTo>
                  <a:lnTo>
                    <a:pt x="10911" y="21540"/>
                  </a:lnTo>
                  <a:lnTo>
                    <a:pt x="985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34"/>
            <p:cNvSpPr/>
            <p:nvPr/>
          </p:nvSpPr>
          <p:spPr>
            <a:xfrm>
              <a:off x="1750375" y="2033700"/>
              <a:ext cx="289025" cy="552925"/>
            </a:xfrm>
            <a:custGeom>
              <a:rect b="b" l="l" r="r" t="t"/>
              <a:pathLst>
                <a:path extrusionOk="0" h="22117" w="11561">
                  <a:moveTo>
                    <a:pt x="9936" y="578"/>
                  </a:moveTo>
                  <a:lnTo>
                    <a:pt x="10912" y="20493"/>
                  </a:lnTo>
                  <a:lnTo>
                    <a:pt x="823" y="578"/>
                  </a:lnTo>
                  <a:close/>
                  <a:moveTo>
                    <a:pt x="354" y="1"/>
                  </a:moveTo>
                  <a:cubicBezTo>
                    <a:pt x="139" y="1"/>
                    <a:pt x="0" y="228"/>
                    <a:pt x="97" y="419"/>
                  </a:cubicBezTo>
                  <a:lnTo>
                    <a:pt x="11009" y="21959"/>
                  </a:lnTo>
                  <a:cubicBezTo>
                    <a:pt x="11057" y="22055"/>
                    <a:pt x="11156" y="22116"/>
                    <a:pt x="11265" y="22116"/>
                  </a:cubicBezTo>
                  <a:cubicBezTo>
                    <a:pt x="11430" y="22116"/>
                    <a:pt x="11561" y="21979"/>
                    <a:pt x="11553" y="21815"/>
                  </a:cubicBezTo>
                  <a:lnTo>
                    <a:pt x="10500" y="276"/>
                  </a:lnTo>
                  <a:cubicBezTo>
                    <a:pt x="10492" y="122"/>
                    <a:pt x="10366" y="1"/>
                    <a:pt x="102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34"/>
            <p:cNvSpPr/>
            <p:nvPr/>
          </p:nvSpPr>
          <p:spPr>
            <a:xfrm>
              <a:off x="1173825" y="1944100"/>
              <a:ext cx="858200" cy="635325"/>
            </a:xfrm>
            <a:custGeom>
              <a:rect b="b" l="l" r="r" t="t"/>
              <a:pathLst>
                <a:path extrusionOk="0" h="25413" w="34328">
                  <a:moveTo>
                    <a:pt x="1" y="1"/>
                  </a:moveTo>
                  <a:lnTo>
                    <a:pt x="6279" y="25412"/>
                  </a:lnTo>
                  <a:lnTo>
                    <a:pt x="34327" y="25412"/>
                  </a:lnTo>
                  <a:lnTo>
                    <a:pt x="29880" y="2880"/>
                  </a:lnTo>
                  <a:lnTo>
                    <a:pt x="15923" y="2880"/>
                  </a:lnTo>
                  <a:lnTo>
                    <a:pt x="133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34"/>
            <p:cNvSpPr/>
            <p:nvPr/>
          </p:nvSpPr>
          <p:spPr>
            <a:xfrm>
              <a:off x="1165700" y="1936875"/>
              <a:ext cx="874250" cy="649750"/>
            </a:xfrm>
            <a:custGeom>
              <a:rect b="b" l="l" r="r" t="t"/>
              <a:pathLst>
                <a:path extrusionOk="0" h="25990" w="34970">
                  <a:moveTo>
                    <a:pt x="13573" y="578"/>
                  </a:moveTo>
                  <a:lnTo>
                    <a:pt x="16032" y="3361"/>
                  </a:lnTo>
                  <a:cubicBezTo>
                    <a:pt x="16088" y="3422"/>
                    <a:pt x="16165" y="3458"/>
                    <a:pt x="16248" y="3458"/>
                  </a:cubicBezTo>
                  <a:lnTo>
                    <a:pt x="29969" y="3458"/>
                  </a:lnTo>
                  <a:lnTo>
                    <a:pt x="34302" y="25413"/>
                  </a:lnTo>
                  <a:lnTo>
                    <a:pt x="6829" y="25413"/>
                  </a:lnTo>
                  <a:lnTo>
                    <a:pt x="694" y="578"/>
                  </a:lnTo>
                  <a:close/>
                  <a:moveTo>
                    <a:pt x="326" y="1"/>
                  </a:moveTo>
                  <a:cubicBezTo>
                    <a:pt x="139" y="1"/>
                    <a:pt x="1" y="177"/>
                    <a:pt x="46" y="358"/>
                  </a:cubicBezTo>
                  <a:lnTo>
                    <a:pt x="6324" y="25772"/>
                  </a:lnTo>
                  <a:cubicBezTo>
                    <a:pt x="6355" y="25899"/>
                    <a:pt x="6470" y="25989"/>
                    <a:pt x="6604" y="25989"/>
                  </a:cubicBezTo>
                  <a:lnTo>
                    <a:pt x="34651" y="25989"/>
                  </a:lnTo>
                  <a:cubicBezTo>
                    <a:pt x="34832" y="25989"/>
                    <a:pt x="34969" y="25824"/>
                    <a:pt x="34934" y="25645"/>
                  </a:cubicBezTo>
                  <a:lnTo>
                    <a:pt x="30487" y="3113"/>
                  </a:lnTo>
                  <a:cubicBezTo>
                    <a:pt x="30460" y="2978"/>
                    <a:pt x="30342" y="2881"/>
                    <a:pt x="30205" y="2881"/>
                  </a:cubicBezTo>
                  <a:lnTo>
                    <a:pt x="16379" y="2881"/>
                  </a:lnTo>
                  <a:lnTo>
                    <a:pt x="13920" y="98"/>
                  </a:lnTo>
                  <a:cubicBezTo>
                    <a:pt x="13865" y="37"/>
                    <a:pt x="13787" y="1"/>
                    <a:pt x="137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34"/>
            <p:cNvSpPr/>
            <p:nvPr/>
          </p:nvSpPr>
          <p:spPr>
            <a:xfrm>
              <a:off x="1888075" y="1032825"/>
              <a:ext cx="941125" cy="557025"/>
            </a:xfrm>
            <a:custGeom>
              <a:rect b="b" l="l" r="r" t="t"/>
              <a:pathLst>
                <a:path extrusionOk="0" h="22281" w="37645">
                  <a:moveTo>
                    <a:pt x="55" y="1"/>
                  </a:moveTo>
                  <a:cubicBezTo>
                    <a:pt x="25" y="1"/>
                    <a:pt x="0" y="26"/>
                    <a:pt x="0" y="56"/>
                  </a:cubicBezTo>
                  <a:lnTo>
                    <a:pt x="0" y="22225"/>
                  </a:lnTo>
                  <a:cubicBezTo>
                    <a:pt x="0" y="22257"/>
                    <a:pt x="25" y="22281"/>
                    <a:pt x="55" y="22281"/>
                  </a:cubicBezTo>
                  <a:lnTo>
                    <a:pt x="37591" y="22281"/>
                  </a:lnTo>
                  <a:cubicBezTo>
                    <a:pt x="37621" y="22281"/>
                    <a:pt x="37645" y="22257"/>
                    <a:pt x="37645" y="22225"/>
                  </a:cubicBezTo>
                  <a:lnTo>
                    <a:pt x="37645" y="56"/>
                  </a:lnTo>
                  <a:cubicBezTo>
                    <a:pt x="37645" y="26"/>
                    <a:pt x="37621" y="1"/>
                    <a:pt x="375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34"/>
            <p:cNvSpPr/>
            <p:nvPr/>
          </p:nvSpPr>
          <p:spPr>
            <a:xfrm>
              <a:off x="1880875" y="1025625"/>
              <a:ext cx="955550" cy="571450"/>
            </a:xfrm>
            <a:custGeom>
              <a:rect b="b" l="l" r="r" t="t"/>
              <a:pathLst>
                <a:path extrusionOk="0" h="22858" w="38222">
                  <a:moveTo>
                    <a:pt x="35820" y="578"/>
                  </a:moveTo>
                  <a:cubicBezTo>
                    <a:pt x="36828" y="579"/>
                    <a:pt x="37644" y="1395"/>
                    <a:pt x="37645" y="2402"/>
                  </a:cubicBezTo>
                  <a:lnTo>
                    <a:pt x="37645" y="20456"/>
                  </a:lnTo>
                  <a:cubicBezTo>
                    <a:pt x="37644" y="21464"/>
                    <a:pt x="36828" y="22279"/>
                    <a:pt x="35820" y="22281"/>
                  </a:cubicBezTo>
                  <a:lnTo>
                    <a:pt x="2400" y="22281"/>
                  </a:lnTo>
                  <a:cubicBezTo>
                    <a:pt x="1394" y="22279"/>
                    <a:pt x="577" y="21464"/>
                    <a:pt x="576" y="20456"/>
                  </a:cubicBezTo>
                  <a:lnTo>
                    <a:pt x="576" y="2402"/>
                  </a:lnTo>
                  <a:cubicBezTo>
                    <a:pt x="577" y="1395"/>
                    <a:pt x="1394" y="579"/>
                    <a:pt x="2400" y="578"/>
                  </a:cubicBezTo>
                  <a:close/>
                  <a:moveTo>
                    <a:pt x="2400" y="1"/>
                  </a:moveTo>
                  <a:cubicBezTo>
                    <a:pt x="1077" y="1"/>
                    <a:pt x="0" y="1078"/>
                    <a:pt x="0" y="2402"/>
                  </a:cubicBezTo>
                  <a:lnTo>
                    <a:pt x="0" y="20456"/>
                  </a:lnTo>
                  <a:cubicBezTo>
                    <a:pt x="0" y="21780"/>
                    <a:pt x="1077" y="22858"/>
                    <a:pt x="2400" y="22858"/>
                  </a:cubicBezTo>
                  <a:lnTo>
                    <a:pt x="35820" y="22858"/>
                  </a:lnTo>
                  <a:cubicBezTo>
                    <a:pt x="37145" y="22858"/>
                    <a:pt x="38222" y="21780"/>
                    <a:pt x="38222" y="20456"/>
                  </a:cubicBezTo>
                  <a:lnTo>
                    <a:pt x="38222" y="2402"/>
                  </a:lnTo>
                  <a:cubicBezTo>
                    <a:pt x="38222" y="1078"/>
                    <a:pt x="37145" y="1"/>
                    <a:pt x="358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34"/>
            <p:cNvSpPr/>
            <p:nvPr/>
          </p:nvSpPr>
          <p:spPr>
            <a:xfrm>
              <a:off x="1888075" y="1138475"/>
              <a:ext cx="941125" cy="201700"/>
            </a:xfrm>
            <a:custGeom>
              <a:rect b="b" l="l" r="r" t="t"/>
              <a:pathLst>
                <a:path extrusionOk="0" h="8068" w="37645">
                  <a:moveTo>
                    <a:pt x="0" y="0"/>
                  </a:moveTo>
                  <a:lnTo>
                    <a:pt x="0" y="8068"/>
                  </a:lnTo>
                  <a:lnTo>
                    <a:pt x="37645" y="8068"/>
                  </a:lnTo>
                  <a:lnTo>
                    <a:pt x="3764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34"/>
            <p:cNvSpPr/>
            <p:nvPr/>
          </p:nvSpPr>
          <p:spPr>
            <a:xfrm>
              <a:off x="1880875" y="1131300"/>
              <a:ext cx="955550" cy="216075"/>
            </a:xfrm>
            <a:custGeom>
              <a:rect b="b" l="l" r="r" t="t"/>
              <a:pathLst>
                <a:path extrusionOk="0" h="8643" w="38222">
                  <a:moveTo>
                    <a:pt x="37645" y="575"/>
                  </a:moveTo>
                  <a:lnTo>
                    <a:pt x="37645" y="8066"/>
                  </a:lnTo>
                  <a:lnTo>
                    <a:pt x="576" y="8066"/>
                  </a:lnTo>
                  <a:lnTo>
                    <a:pt x="576" y="575"/>
                  </a:lnTo>
                  <a:close/>
                  <a:moveTo>
                    <a:pt x="286" y="1"/>
                  </a:moveTo>
                  <a:cubicBezTo>
                    <a:pt x="127" y="1"/>
                    <a:pt x="0" y="130"/>
                    <a:pt x="0" y="289"/>
                  </a:cubicBezTo>
                  <a:lnTo>
                    <a:pt x="0" y="8355"/>
                  </a:lnTo>
                  <a:cubicBezTo>
                    <a:pt x="0" y="8513"/>
                    <a:pt x="129" y="8643"/>
                    <a:pt x="288" y="8643"/>
                  </a:cubicBezTo>
                  <a:lnTo>
                    <a:pt x="37933" y="8643"/>
                  </a:lnTo>
                  <a:cubicBezTo>
                    <a:pt x="38092" y="8643"/>
                    <a:pt x="38222" y="8513"/>
                    <a:pt x="38222" y="8355"/>
                  </a:cubicBezTo>
                  <a:lnTo>
                    <a:pt x="38222" y="289"/>
                  </a:lnTo>
                  <a:cubicBezTo>
                    <a:pt x="38222" y="130"/>
                    <a:pt x="38093" y="1"/>
                    <a:pt x="37935" y="1"/>
                  </a:cubicBezTo>
                  <a:cubicBezTo>
                    <a:pt x="37934" y="1"/>
                    <a:pt x="37933" y="1"/>
                    <a:pt x="37933" y="1"/>
                  </a:cubicBezTo>
                  <a:lnTo>
                    <a:pt x="288" y="1"/>
                  </a:lnTo>
                  <a:cubicBezTo>
                    <a:pt x="287" y="1"/>
                    <a:pt x="287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34"/>
            <p:cNvSpPr/>
            <p:nvPr/>
          </p:nvSpPr>
          <p:spPr>
            <a:xfrm>
              <a:off x="2548725" y="1461550"/>
              <a:ext cx="81825" cy="78725"/>
            </a:xfrm>
            <a:custGeom>
              <a:rect b="b" l="l" r="r" t="t"/>
              <a:pathLst>
                <a:path extrusionOk="0" h="3149" w="3273">
                  <a:moveTo>
                    <a:pt x="1698" y="0"/>
                  </a:moveTo>
                  <a:cubicBezTo>
                    <a:pt x="1288" y="0"/>
                    <a:pt x="886" y="160"/>
                    <a:pt x="586" y="461"/>
                  </a:cubicBezTo>
                  <a:cubicBezTo>
                    <a:pt x="135" y="912"/>
                    <a:pt x="0" y="1588"/>
                    <a:pt x="244" y="2177"/>
                  </a:cubicBezTo>
                  <a:cubicBezTo>
                    <a:pt x="487" y="2765"/>
                    <a:pt x="1062" y="3149"/>
                    <a:pt x="1699" y="3149"/>
                  </a:cubicBezTo>
                  <a:cubicBezTo>
                    <a:pt x="2567" y="3149"/>
                    <a:pt x="3272" y="2444"/>
                    <a:pt x="3272" y="1575"/>
                  </a:cubicBezTo>
                  <a:cubicBezTo>
                    <a:pt x="3272" y="938"/>
                    <a:pt x="2888" y="364"/>
                    <a:pt x="2301" y="120"/>
                  </a:cubicBezTo>
                  <a:cubicBezTo>
                    <a:pt x="2106" y="40"/>
                    <a:pt x="1901" y="0"/>
                    <a:pt x="16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34"/>
            <p:cNvSpPr/>
            <p:nvPr/>
          </p:nvSpPr>
          <p:spPr>
            <a:xfrm>
              <a:off x="2540950" y="1454350"/>
              <a:ext cx="96800" cy="93150"/>
            </a:xfrm>
            <a:custGeom>
              <a:rect b="b" l="l" r="r" t="t"/>
              <a:pathLst>
                <a:path extrusionOk="0" h="3726" w="3872">
                  <a:moveTo>
                    <a:pt x="2008" y="577"/>
                  </a:moveTo>
                  <a:cubicBezTo>
                    <a:pt x="2719" y="577"/>
                    <a:pt x="3294" y="1153"/>
                    <a:pt x="3295" y="1863"/>
                  </a:cubicBezTo>
                  <a:cubicBezTo>
                    <a:pt x="3295" y="2384"/>
                    <a:pt x="2982" y="2853"/>
                    <a:pt x="2501" y="3052"/>
                  </a:cubicBezTo>
                  <a:cubicBezTo>
                    <a:pt x="2342" y="3118"/>
                    <a:pt x="2174" y="3150"/>
                    <a:pt x="2008" y="3150"/>
                  </a:cubicBezTo>
                  <a:cubicBezTo>
                    <a:pt x="1674" y="3150"/>
                    <a:pt x="1345" y="3020"/>
                    <a:pt x="1099" y="2774"/>
                  </a:cubicBezTo>
                  <a:cubicBezTo>
                    <a:pt x="732" y="2405"/>
                    <a:pt x="622" y="1852"/>
                    <a:pt x="821" y="1371"/>
                  </a:cubicBezTo>
                  <a:cubicBezTo>
                    <a:pt x="1019" y="890"/>
                    <a:pt x="1488" y="577"/>
                    <a:pt x="2008" y="577"/>
                  </a:cubicBezTo>
                  <a:close/>
                  <a:moveTo>
                    <a:pt x="2009" y="0"/>
                  </a:moveTo>
                  <a:cubicBezTo>
                    <a:pt x="1525" y="0"/>
                    <a:pt x="1048" y="190"/>
                    <a:pt x="691" y="546"/>
                  </a:cubicBezTo>
                  <a:cubicBezTo>
                    <a:pt x="159" y="1079"/>
                    <a:pt x="1" y="1880"/>
                    <a:pt x="288" y="2576"/>
                  </a:cubicBezTo>
                  <a:cubicBezTo>
                    <a:pt x="576" y="3271"/>
                    <a:pt x="1255" y="3726"/>
                    <a:pt x="2008" y="3726"/>
                  </a:cubicBezTo>
                  <a:cubicBezTo>
                    <a:pt x="3038" y="3725"/>
                    <a:pt x="3871" y="2891"/>
                    <a:pt x="3871" y="1863"/>
                  </a:cubicBezTo>
                  <a:cubicBezTo>
                    <a:pt x="3871" y="1109"/>
                    <a:pt x="3418" y="430"/>
                    <a:pt x="2721" y="142"/>
                  </a:cubicBezTo>
                  <a:cubicBezTo>
                    <a:pt x="2491" y="47"/>
                    <a:pt x="2249" y="0"/>
                    <a:pt x="20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34"/>
            <p:cNvSpPr/>
            <p:nvPr/>
          </p:nvSpPr>
          <p:spPr>
            <a:xfrm>
              <a:off x="2658050" y="1461550"/>
              <a:ext cx="81850" cy="78725"/>
            </a:xfrm>
            <a:custGeom>
              <a:rect b="b" l="l" r="r" t="t"/>
              <a:pathLst>
                <a:path extrusionOk="0" h="3149" w="3274">
                  <a:moveTo>
                    <a:pt x="1699" y="0"/>
                  </a:moveTo>
                  <a:cubicBezTo>
                    <a:pt x="1289" y="0"/>
                    <a:pt x="887" y="160"/>
                    <a:pt x="586" y="461"/>
                  </a:cubicBezTo>
                  <a:cubicBezTo>
                    <a:pt x="136" y="912"/>
                    <a:pt x="0" y="1588"/>
                    <a:pt x="244" y="2177"/>
                  </a:cubicBezTo>
                  <a:cubicBezTo>
                    <a:pt x="489" y="2765"/>
                    <a:pt x="1062" y="3149"/>
                    <a:pt x="1699" y="3149"/>
                  </a:cubicBezTo>
                  <a:cubicBezTo>
                    <a:pt x="2568" y="3149"/>
                    <a:pt x="3274" y="2444"/>
                    <a:pt x="3274" y="1575"/>
                  </a:cubicBezTo>
                  <a:cubicBezTo>
                    <a:pt x="3274" y="938"/>
                    <a:pt x="2890" y="364"/>
                    <a:pt x="2301" y="120"/>
                  </a:cubicBezTo>
                  <a:cubicBezTo>
                    <a:pt x="2106" y="40"/>
                    <a:pt x="1902" y="0"/>
                    <a:pt x="16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34"/>
            <p:cNvSpPr/>
            <p:nvPr/>
          </p:nvSpPr>
          <p:spPr>
            <a:xfrm>
              <a:off x="2650275" y="1454350"/>
              <a:ext cx="96825" cy="93150"/>
            </a:xfrm>
            <a:custGeom>
              <a:rect b="b" l="l" r="r" t="t"/>
              <a:pathLst>
                <a:path extrusionOk="0" h="3726" w="3873">
                  <a:moveTo>
                    <a:pt x="2010" y="577"/>
                  </a:moveTo>
                  <a:cubicBezTo>
                    <a:pt x="2720" y="577"/>
                    <a:pt x="3294" y="1153"/>
                    <a:pt x="3297" y="1863"/>
                  </a:cubicBezTo>
                  <a:cubicBezTo>
                    <a:pt x="3297" y="2383"/>
                    <a:pt x="2984" y="2853"/>
                    <a:pt x="2503" y="3052"/>
                  </a:cubicBezTo>
                  <a:cubicBezTo>
                    <a:pt x="2343" y="3118"/>
                    <a:pt x="2176" y="3150"/>
                    <a:pt x="2010" y="3150"/>
                  </a:cubicBezTo>
                  <a:cubicBezTo>
                    <a:pt x="1675" y="3150"/>
                    <a:pt x="1347" y="3020"/>
                    <a:pt x="1101" y="2774"/>
                  </a:cubicBezTo>
                  <a:cubicBezTo>
                    <a:pt x="732" y="2405"/>
                    <a:pt x="622" y="1852"/>
                    <a:pt x="821" y="1371"/>
                  </a:cubicBezTo>
                  <a:cubicBezTo>
                    <a:pt x="1020" y="890"/>
                    <a:pt x="1489" y="577"/>
                    <a:pt x="2010" y="577"/>
                  </a:cubicBezTo>
                  <a:close/>
                  <a:moveTo>
                    <a:pt x="2010" y="0"/>
                  </a:moveTo>
                  <a:cubicBezTo>
                    <a:pt x="1525" y="0"/>
                    <a:pt x="1049" y="190"/>
                    <a:pt x="693" y="546"/>
                  </a:cubicBezTo>
                  <a:cubicBezTo>
                    <a:pt x="160" y="1079"/>
                    <a:pt x="1" y="1880"/>
                    <a:pt x="289" y="2576"/>
                  </a:cubicBezTo>
                  <a:cubicBezTo>
                    <a:pt x="578" y="3273"/>
                    <a:pt x="1257" y="3726"/>
                    <a:pt x="2010" y="3726"/>
                  </a:cubicBezTo>
                  <a:cubicBezTo>
                    <a:pt x="3038" y="3725"/>
                    <a:pt x="3871" y="2891"/>
                    <a:pt x="3873" y="1863"/>
                  </a:cubicBezTo>
                  <a:cubicBezTo>
                    <a:pt x="3871" y="1109"/>
                    <a:pt x="3418" y="430"/>
                    <a:pt x="2722" y="142"/>
                  </a:cubicBezTo>
                  <a:cubicBezTo>
                    <a:pt x="2492" y="47"/>
                    <a:pt x="2250" y="0"/>
                    <a:pt x="20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34"/>
            <p:cNvSpPr/>
            <p:nvPr/>
          </p:nvSpPr>
          <p:spPr>
            <a:xfrm>
              <a:off x="3330175" y="659725"/>
              <a:ext cx="1007825" cy="653450"/>
            </a:xfrm>
            <a:custGeom>
              <a:rect b="b" l="l" r="r" t="t"/>
              <a:pathLst>
                <a:path extrusionOk="0" h="26138" w="40313">
                  <a:moveTo>
                    <a:pt x="1" y="0"/>
                  </a:moveTo>
                  <a:lnTo>
                    <a:pt x="1" y="26137"/>
                  </a:lnTo>
                  <a:lnTo>
                    <a:pt x="40313" y="26137"/>
                  </a:lnTo>
                  <a:lnTo>
                    <a:pt x="4031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34"/>
            <p:cNvSpPr/>
            <p:nvPr/>
          </p:nvSpPr>
          <p:spPr>
            <a:xfrm>
              <a:off x="3322950" y="652525"/>
              <a:ext cx="1022250" cy="667850"/>
            </a:xfrm>
            <a:custGeom>
              <a:rect b="b" l="l" r="r" t="t"/>
              <a:pathLst>
                <a:path extrusionOk="0" h="26714" w="40890">
                  <a:moveTo>
                    <a:pt x="40313" y="576"/>
                  </a:moveTo>
                  <a:lnTo>
                    <a:pt x="40313" y="26137"/>
                  </a:lnTo>
                  <a:lnTo>
                    <a:pt x="578" y="26137"/>
                  </a:lnTo>
                  <a:lnTo>
                    <a:pt x="578" y="576"/>
                  </a:lnTo>
                  <a:close/>
                  <a:moveTo>
                    <a:pt x="290" y="0"/>
                  </a:moveTo>
                  <a:cubicBezTo>
                    <a:pt x="130" y="0"/>
                    <a:pt x="1" y="130"/>
                    <a:pt x="1" y="288"/>
                  </a:cubicBezTo>
                  <a:lnTo>
                    <a:pt x="1" y="26425"/>
                  </a:lnTo>
                  <a:cubicBezTo>
                    <a:pt x="1" y="26584"/>
                    <a:pt x="130" y="26713"/>
                    <a:pt x="290" y="26713"/>
                  </a:cubicBezTo>
                  <a:lnTo>
                    <a:pt x="40601" y="26713"/>
                  </a:lnTo>
                  <a:cubicBezTo>
                    <a:pt x="40760" y="26713"/>
                    <a:pt x="40890" y="26584"/>
                    <a:pt x="40890" y="26425"/>
                  </a:cubicBezTo>
                  <a:lnTo>
                    <a:pt x="40890" y="288"/>
                  </a:lnTo>
                  <a:cubicBezTo>
                    <a:pt x="40890" y="130"/>
                    <a:pt x="40760" y="0"/>
                    <a:pt x="406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34"/>
            <p:cNvSpPr/>
            <p:nvPr/>
          </p:nvSpPr>
          <p:spPr>
            <a:xfrm>
              <a:off x="3379200" y="701150"/>
              <a:ext cx="912950" cy="565175"/>
            </a:xfrm>
            <a:custGeom>
              <a:rect b="b" l="l" r="r" t="t"/>
              <a:pathLst>
                <a:path extrusionOk="0" h="22607" w="36518">
                  <a:moveTo>
                    <a:pt x="1" y="1"/>
                  </a:moveTo>
                  <a:lnTo>
                    <a:pt x="1" y="22607"/>
                  </a:lnTo>
                  <a:lnTo>
                    <a:pt x="36518" y="22607"/>
                  </a:lnTo>
                  <a:lnTo>
                    <a:pt x="365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34"/>
            <p:cNvSpPr/>
            <p:nvPr/>
          </p:nvSpPr>
          <p:spPr>
            <a:xfrm>
              <a:off x="3372050" y="693950"/>
              <a:ext cx="927300" cy="579575"/>
            </a:xfrm>
            <a:custGeom>
              <a:rect b="b" l="l" r="r" t="t"/>
              <a:pathLst>
                <a:path extrusionOk="0" h="23183" w="37092">
                  <a:moveTo>
                    <a:pt x="36516" y="577"/>
                  </a:moveTo>
                  <a:lnTo>
                    <a:pt x="36516" y="22607"/>
                  </a:lnTo>
                  <a:lnTo>
                    <a:pt x="576" y="22607"/>
                  </a:lnTo>
                  <a:lnTo>
                    <a:pt x="576" y="577"/>
                  </a:lnTo>
                  <a:close/>
                  <a:moveTo>
                    <a:pt x="288" y="1"/>
                  </a:moveTo>
                  <a:cubicBezTo>
                    <a:pt x="129" y="1"/>
                    <a:pt x="0" y="129"/>
                    <a:pt x="0" y="289"/>
                  </a:cubicBezTo>
                  <a:lnTo>
                    <a:pt x="0" y="22895"/>
                  </a:lnTo>
                  <a:cubicBezTo>
                    <a:pt x="0" y="23053"/>
                    <a:pt x="129" y="23183"/>
                    <a:pt x="288" y="23183"/>
                  </a:cubicBezTo>
                  <a:lnTo>
                    <a:pt x="36804" y="23183"/>
                  </a:lnTo>
                  <a:cubicBezTo>
                    <a:pt x="36963" y="23183"/>
                    <a:pt x="37092" y="23053"/>
                    <a:pt x="37092" y="22895"/>
                  </a:cubicBezTo>
                  <a:lnTo>
                    <a:pt x="37092" y="289"/>
                  </a:lnTo>
                  <a:cubicBezTo>
                    <a:pt x="37092" y="129"/>
                    <a:pt x="36963" y="1"/>
                    <a:pt x="368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34"/>
            <p:cNvSpPr/>
            <p:nvPr/>
          </p:nvSpPr>
          <p:spPr>
            <a:xfrm>
              <a:off x="3422700" y="927050"/>
              <a:ext cx="223600" cy="244550"/>
            </a:xfrm>
            <a:custGeom>
              <a:rect b="b" l="l" r="r" t="t"/>
              <a:pathLst>
                <a:path extrusionOk="0" h="9782" w="8944">
                  <a:moveTo>
                    <a:pt x="4472" y="0"/>
                  </a:moveTo>
                  <a:cubicBezTo>
                    <a:pt x="2002" y="0"/>
                    <a:pt x="0" y="4238"/>
                    <a:pt x="0" y="6708"/>
                  </a:cubicBezTo>
                  <a:cubicBezTo>
                    <a:pt x="0" y="9177"/>
                    <a:pt x="2002" y="9782"/>
                    <a:pt x="4472" y="9782"/>
                  </a:cubicBezTo>
                  <a:cubicBezTo>
                    <a:pt x="6941" y="9782"/>
                    <a:pt x="8943" y="9177"/>
                    <a:pt x="8943" y="6708"/>
                  </a:cubicBezTo>
                  <a:cubicBezTo>
                    <a:pt x="8943" y="4238"/>
                    <a:pt x="6941" y="0"/>
                    <a:pt x="44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34"/>
            <p:cNvSpPr/>
            <p:nvPr/>
          </p:nvSpPr>
          <p:spPr>
            <a:xfrm>
              <a:off x="3415500" y="919850"/>
              <a:ext cx="238000" cy="258975"/>
            </a:xfrm>
            <a:custGeom>
              <a:rect b="b" l="l" r="r" t="t"/>
              <a:pathLst>
                <a:path extrusionOk="0" h="10359" w="9520">
                  <a:moveTo>
                    <a:pt x="4760" y="577"/>
                  </a:moveTo>
                  <a:cubicBezTo>
                    <a:pt x="6988" y="577"/>
                    <a:pt x="8943" y="4577"/>
                    <a:pt x="8943" y="6996"/>
                  </a:cubicBezTo>
                  <a:cubicBezTo>
                    <a:pt x="8943" y="8923"/>
                    <a:pt x="7653" y="9782"/>
                    <a:pt x="4760" y="9782"/>
                  </a:cubicBezTo>
                  <a:cubicBezTo>
                    <a:pt x="1867" y="9782"/>
                    <a:pt x="577" y="8923"/>
                    <a:pt x="577" y="6996"/>
                  </a:cubicBezTo>
                  <a:cubicBezTo>
                    <a:pt x="577" y="4577"/>
                    <a:pt x="2531" y="577"/>
                    <a:pt x="4760" y="577"/>
                  </a:cubicBezTo>
                  <a:close/>
                  <a:moveTo>
                    <a:pt x="4760" y="0"/>
                  </a:moveTo>
                  <a:cubicBezTo>
                    <a:pt x="2178" y="0"/>
                    <a:pt x="0" y="4297"/>
                    <a:pt x="0" y="6996"/>
                  </a:cubicBezTo>
                  <a:cubicBezTo>
                    <a:pt x="0" y="10359"/>
                    <a:pt x="3583" y="10359"/>
                    <a:pt x="4760" y="10359"/>
                  </a:cubicBezTo>
                  <a:cubicBezTo>
                    <a:pt x="5937" y="10359"/>
                    <a:pt x="9519" y="10359"/>
                    <a:pt x="9519" y="6996"/>
                  </a:cubicBezTo>
                  <a:cubicBezTo>
                    <a:pt x="9519" y="4298"/>
                    <a:pt x="7341" y="0"/>
                    <a:pt x="47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34"/>
            <p:cNvSpPr/>
            <p:nvPr/>
          </p:nvSpPr>
          <p:spPr>
            <a:xfrm>
              <a:off x="3457625" y="794325"/>
              <a:ext cx="153725" cy="153725"/>
            </a:xfrm>
            <a:custGeom>
              <a:rect b="b" l="l" r="r" t="t"/>
              <a:pathLst>
                <a:path extrusionOk="0" h="6149" w="6149">
                  <a:moveTo>
                    <a:pt x="3075" y="0"/>
                  </a:moveTo>
                  <a:cubicBezTo>
                    <a:pt x="1376" y="0"/>
                    <a:pt x="0" y="1376"/>
                    <a:pt x="0" y="3075"/>
                  </a:cubicBezTo>
                  <a:cubicBezTo>
                    <a:pt x="0" y="4772"/>
                    <a:pt x="1376" y="6149"/>
                    <a:pt x="3075" y="6149"/>
                  </a:cubicBezTo>
                  <a:cubicBezTo>
                    <a:pt x="4773" y="6149"/>
                    <a:pt x="6149" y="4772"/>
                    <a:pt x="6149" y="3075"/>
                  </a:cubicBezTo>
                  <a:cubicBezTo>
                    <a:pt x="6149" y="1376"/>
                    <a:pt x="4773" y="0"/>
                    <a:pt x="30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34"/>
            <p:cNvSpPr/>
            <p:nvPr/>
          </p:nvSpPr>
          <p:spPr>
            <a:xfrm>
              <a:off x="3450425" y="787100"/>
              <a:ext cx="168125" cy="168150"/>
            </a:xfrm>
            <a:custGeom>
              <a:rect b="b" l="l" r="r" t="t"/>
              <a:pathLst>
                <a:path extrusionOk="0" h="6726" w="6725">
                  <a:moveTo>
                    <a:pt x="3363" y="577"/>
                  </a:moveTo>
                  <a:cubicBezTo>
                    <a:pt x="4899" y="577"/>
                    <a:pt x="6149" y="1827"/>
                    <a:pt x="6149" y="3362"/>
                  </a:cubicBezTo>
                  <a:cubicBezTo>
                    <a:pt x="6149" y="4899"/>
                    <a:pt x="4899" y="6149"/>
                    <a:pt x="3363" y="6149"/>
                  </a:cubicBezTo>
                  <a:cubicBezTo>
                    <a:pt x="1826" y="6149"/>
                    <a:pt x="576" y="4899"/>
                    <a:pt x="576" y="3362"/>
                  </a:cubicBezTo>
                  <a:cubicBezTo>
                    <a:pt x="576" y="1827"/>
                    <a:pt x="1826" y="577"/>
                    <a:pt x="3363" y="577"/>
                  </a:cubicBezTo>
                  <a:close/>
                  <a:moveTo>
                    <a:pt x="3363" y="0"/>
                  </a:moveTo>
                  <a:cubicBezTo>
                    <a:pt x="1508" y="0"/>
                    <a:pt x="1" y="1509"/>
                    <a:pt x="1" y="3362"/>
                  </a:cubicBezTo>
                  <a:cubicBezTo>
                    <a:pt x="1" y="5217"/>
                    <a:pt x="1508" y="6726"/>
                    <a:pt x="3363" y="6726"/>
                  </a:cubicBezTo>
                  <a:cubicBezTo>
                    <a:pt x="5217" y="6726"/>
                    <a:pt x="6725" y="5217"/>
                    <a:pt x="6725" y="3362"/>
                  </a:cubicBezTo>
                  <a:cubicBezTo>
                    <a:pt x="6725" y="1509"/>
                    <a:pt x="5217" y="0"/>
                    <a:pt x="3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34"/>
            <p:cNvSpPr/>
            <p:nvPr/>
          </p:nvSpPr>
          <p:spPr>
            <a:xfrm>
              <a:off x="3743650" y="794325"/>
              <a:ext cx="215150" cy="28800"/>
            </a:xfrm>
            <a:custGeom>
              <a:rect b="b" l="l" r="r" t="t"/>
              <a:pathLst>
                <a:path extrusionOk="0" h="1152" w="8606">
                  <a:moveTo>
                    <a:pt x="8031" y="0"/>
                  </a:moveTo>
                  <a:cubicBezTo>
                    <a:pt x="8030" y="0"/>
                    <a:pt x="8030" y="0"/>
                    <a:pt x="8029" y="0"/>
                  </a:cubicBezTo>
                  <a:lnTo>
                    <a:pt x="577" y="0"/>
                  </a:lnTo>
                  <a:cubicBezTo>
                    <a:pt x="259" y="0"/>
                    <a:pt x="1" y="258"/>
                    <a:pt x="1" y="576"/>
                  </a:cubicBezTo>
                  <a:cubicBezTo>
                    <a:pt x="1" y="894"/>
                    <a:pt x="259" y="1152"/>
                    <a:pt x="577" y="1152"/>
                  </a:cubicBezTo>
                  <a:lnTo>
                    <a:pt x="8029" y="1152"/>
                  </a:lnTo>
                  <a:cubicBezTo>
                    <a:pt x="8348" y="1152"/>
                    <a:pt x="8606" y="894"/>
                    <a:pt x="8606" y="576"/>
                  </a:cubicBezTo>
                  <a:cubicBezTo>
                    <a:pt x="8606" y="259"/>
                    <a:pt x="8349" y="0"/>
                    <a:pt x="80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34"/>
            <p:cNvSpPr/>
            <p:nvPr/>
          </p:nvSpPr>
          <p:spPr>
            <a:xfrm>
              <a:off x="3743650" y="875050"/>
              <a:ext cx="215150" cy="28850"/>
            </a:xfrm>
            <a:custGeom>
              <a:rect b="b" l="l" r="r" t="t"/>
              <a:pathLst>
                <a:path extrusionOk="0" h="1154" w="8606">
                  <a:moveTo>
                    <a:pt x="577" y="0"/>
                  </a:moveTo>
                  <a:cubicBezTo>
                    <a:pt x="259" y="0"/>
                    <a:pt x="1" y="258"/>
                    <a:pt x="1" y="576"/>
                  </a:cubicBezTo>
                  <a:cubicBezTo>
                    <a:pt x="1" y="895"/>
                    <a:pt x="259" y="1153"/>
                    <a:pt x="577" y="1153"/>
                  </a:cubicBezTo>
                  <a:lnTo>
                    <a:pt x="8029" y="1153"/>
                  </a:lnTo>
                  <a:cubicBezTo>
                    <a:pt x="8348" y="1153"/>
                    <a:pt x="8606" y="895"/>
                    <a:pt x="8606" y="576"/>
                  </a:cubicBezTo>
                  <a:cubicBezTo>
                    <a:pt x="8606" y="258"/>
                    <a:pt x="8348" y="0"/>
                    <a:pt x="80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34"/>
            <p:cNvSpPr/>
            <p:nvPr/>
          </p:nvSpPr>
          <p:spPr>
            <a:xfrm>
              <a:off x="3743650" y="1017875"/>
              <a:ext cx="463550" cy="28825"/>
            </a:xfrm>
            <a:custGeom>
              <a:rect b="b" l="l" r="r" t="t"/>
              <a:pathLst>
                <a:path extrusionOk="0" h="1153" w="18542">
                  <a:moveTo>
                    <a:pt x="577" y="0"/>
                  </a:moveTo>
                  <a:cubicBezTo>
                    <a:pt x="259" y="0"/>
                    <a:pt x="1" y="258"/>
                    <a:pt x="1" y="577"/>
                  </a:cubicBezTo>
                  <a:cubicBezTo>
                    <a:pt x="1" y="895"/>
                    <a:pt x="259" y="1153"/>
                    <a:pt x="577" y="1153"/>
                  </a:cubicBezTo>
                  <a:lnTo>
                    <a:pt x="17966" y="1153"/>
                  </a:lnTo>
                  <a:cubicBezTo>
                    <a:pt x="18284" y="1153"/>
                    <a:pt x="18542" y="895"/>
                    <a:pt x="18542" y="577"/>
                  </a:cubicBezTo>
                  <a:cubicBezTo>
                    <a:pt x="18542" y="258"/>
                    <a:pt x="18284" y="0"/>
                    <a:pt x="179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34"/>
            <p:cNvSpPr/>
            <p:nvPr/>
          </p:nvSpPr>
          <p:spPr>
            <a:xfrm>
              <a:off x="3743650" y="1123450"/>
              <a:ext cx="463550" cy="28850"/>
            </a:xfrm>
            <a:custGeom>
              <a:rect b="b" l="l" r="r" t="t"/>
              <a:pathLst>
                <a:path extrusionOk="0" h="1154" w="18542">
                  <a:moveTo>
                    <a:pt x="577" y="1"/>
                  </a:moveTo>
                  <a:cubicBezTo>
                    <a:pt x="259" y="1"/>
                    <a:pt x="1" y="258"/>
                    <a:pt x="1" y="576"/>
                  </a:cubicBezTo>
                  <a:cubicBezTo>
                    <a:pt x="1" y="895"/>
                    <a:pt x="259" y="1153"/>
                    <a:pt x="577" y="1153"/>
                  </a:cubicBezTo>
                  <a:lnTo>
                    <a:pt x="17966" y="1153"/>
                  </a:lnTo>
                  <a:cubicBezTo>
                    <a:pt x="18284" y="1153"/>
                    <a:pt x="18542" y="895"/>
                    <a:pt x="18542" y="576"/>
                  </a:cubicBezTo>
                  <a:cubicBezTo>
                    <a:pt x="18542" y="258"/>
                    <a:pt x="18284" y="1"/>
                    <a:pt x="179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34"/>
            <p:cNvSpPr/>
            <p:nvPr/>
          </p:nvSpPr>
          <p:spPr>
            <a:xfrm>
              <a:off x="4883650" y="1032825"/>
              <a:ext cx="917400" cy="558175"/>
            </a:xfrm>
            <a:custGeom>
              <a:rect b="b" l="l" r="r" t="t"/>
              <a:pathLst>
                <a:path extrusionOk="0" h="22327" w="36696">
                  <a:moveTo>
                    <a:pt x="88" y="1"/>
                  </a:moveTo>
                  <a:cubicBezTo>
                    <a:pt x="38" y="1"/>
                    <a:pt x="0" y="40"/>
                    <a:pt x="0" y="88"/>
                  </a:cubicBezTo>
                  <a:lnTo>
                    <a:pt x="0" y="22239"/>
                  </a:lnTo>
                  <a:cubicBezTo>
                    <a:pt x="0" y="22287"/>
                    <a:pt x="38" y="22326"/>
                    <a:pt x="88" y="22326"/>
                  </a:cubicBezTo>
                  <a:lnTo>
                    <a:pt x="36608" y="22326"/>
                  </a:lnTo>
                  <a:cubicBezTo>
                    <a:pt x="36656" y="22326"/>
                    <a:pt x="36696" y="22287"/>
                    <a:pt x="36696" y="22239"/>
                  </a:cubicBezTo>
                  <a:lnTo>
                    <a:pt x="36696" y="88"/>
                  </a:lnTo>
                  <a:cubicBezTo>
                    <a:pt x="36696" y="40"/>
                    <a:pt x="36656" y="1"/>
                    <a:pt x="366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34"/>
            <p:cNvSpPr/>
            <p:nvPr/>
          </p:nvSpPr>
          <p:spPr>
            <a:xfrm>
              <a:off x="4869250" y="1018450"/>
              <a:ext cx="946225" cy="586925"/>
            </a:xfrm>
            <a:custGeom>
              <a:rect b="b" l="l" r="r" t="t"/>
              <a:pathLst>
                <a:path extrusionOk="0" h="23477" w="37849">
                  <a:moveTo>
                    <a:pt x="33913" y="1153"/>
                  </a:moveTo>
                  <a:cubicBezTo>
                    <a:pt x="35447" y="1153"/>
                    <a:pt x="36696" y="2400"/>
                    <a:pt x="36696" y="3934"/>
                  </a:cubicBezTo>
                  <a:lnTo>
                    <a:pt x="36696" y="19543"/>
                  </a:lnTo>
                  <a:cubicBezTo>
                    <a:pt x="36696" y="21077"/>
                    <a:pt x="35447" y="22325"/>
                    <a:pt x="33913" y="22325"/>
                  </a:cubicBezTo>
                  <a:lnTo>
                    <a:pt x="3933" y="22325"/>
                  </a:lnTo>
                  <a:cubicBezTo>
                    <a:pt x="2399" y="22325"/>
                    <a:pt x="1152" y="21077"/>
                    <a:pt x="1152" y="19543"/>
                  </a:cubicBezTo>
                  <a:lnTo>
                    <a:pt x="1152" y="3934"/>
                  </a:lnTo>
                  <a:cubicBezTo>
                    <a:pt x="1152" y="2400"/>
                    <a:pt x="2399" y="1153"/>
                    <a:pt x="3933" y="1153"/>
                  </a:cubicBezTo>
                  <a:close/>
                  <a:moveTo>
                    <a:pt x="3933" y="0"/>
                  </a:moveTo>
                  <a:cubicBezTo>
                    <a:pt x="1765" y="0"/>
                    <a:pt x="0" y="1765"/>
                    <a:pt x="0" y="3934"/>
                  </a:cubicBezTo>
                  <a:lnTo>
                    <a:pt x="0" y="19543"/>
                  </a:lnTo>
                  <a:cubicBezTo>
                    <a:pt x="0" y="21712"/>
                    <a:pt x="1765" y="23477"/>
                    <a:pt x="3933" y="23477"/>
                  </a:cubicBezTo>
                  <a:lnTo>
                    <a:pt x="33913" y="23477"/>
                  </a:lnTo>
                  <a:cubicBezTo>
                    <a:pt x="36083" y="23477"/>
                    <a:pt x="37849" y="21712"/>
                    <a:pt x="37849" y="19543"/>
                  </a:cubicBezTo>
                  <a:lnTo>
                    <a:pt x="37849" y="3934"/>
                  </a:lnTo>
                  <a:cubicBezTo>
                    <a:pt x="37849" y="1765"/>
                    <a:pt x="36083" y="0"/>
                    <a:pt x="339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34"/>
            <p:cNvSpPr/>
            <p:nvPr/>
          </p:nvSpPr>
          <p:spPr>
            <a:xfrm>
              <a:off x="4883650" y="1032825"/>
              <a:ext cx="917400" cy="275225"/>
            </a:xfrm>
            <a:custGeom>
              <a:rect b="b" l="l" r="r" t="t"/>
              <a:pathLst>
                <a:path extrusionOk="0" h="11009" w="36696">
                  <a:moveTo>
                    <a:pt x="1674" y="1"/>
                  </a:moveTo>
                  <a:cubicBezTo>
                    <a:pt x="750" y="1"/>
                    <a:pt x="0" y="751"/>
                    <a:pt x="0" y="1675"/>
                  </a:cubicBezTo>
                  <a:lnTo>
                    <a:pt x="0" y="2139"/>
                  </a:lnTo>
                  <a:lnTo>
                    <a:pt x="16574" y="10645"/>
                  </a:lnTo>
                  <a:cubicBezTo>
                    <a:pt x="17073" y="10888"/>
                    <a:pt x="17613" y="11009"/>
                    <a:pt x="18154" y="11009"/>
                  </a:cubicBezTo>
                  <a:cubicBezTo>
                    <a:pt x="18724" y="11009"/>
                    <a:pt x="19293" y="10874"/>
                    <a:pt x="19812" y="10605"/>
                  </a:cubicBezTo>
                  <a:lnTo>
                    <a:pt x="36696" y="2065"/>
                  </a:lnTo>
                  <a:lnTo>
                    <a:pt x="36696" y="1675"/>
                  </a:lnTo>
                  <a:cubicBezTo>
                    <a:pt x="36696" y="751"/>
                    <a:pt x="35946" y="1"/>
                    <a:pt x="350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34"/>
            <p:cNvSpPr/>
            <p:nvPr/>
          </p:nvSpPr>
          <p:spPr>
            <a:xfrm>
              <a:off x="4869225" y="1018400"/>
              <a:ext cx="946225" cy="304000"/>
            </a:xfrm>
            <a:custGeom>
              <a:rect b="b" l="l" r="r" t="t"/>
              <a:pathLst>
                <a:path extrusionOk="0" h="12160" w="37849">
                  <a:moveTo>
                    <a:pt x="35598" y="1155"/>
                  </a:moveTo>
                  <a:cubicBezTo>
                    <a:pt x="36205" y="1155"/>
                    <a:pt x="36696" y="1647"/>
                    <a:pt x="36697" y="2252"/>
                  </a:cubicBezTo>
                  <a:lnTo>
                    <a:pt x="36697" y="2288"/>
                  </a:lnTo>
                  <a:lnTo>
                    <a:pt x="20130" y="10669"/>
                  </a:lnTo>
                  <a:cubicBezTo>
                    <a:pt x="20128" y="10669"/>
                    <a:pt x="20127" y="10670"/>
                    <a:pt x="20126" y="10671"/>
                  </a:cubicBezTo>
                  <a:cubicBezTo>
                    <a:pt x="19689" y="10897"/>
                    <a:pt x="19207" y="11010"/>
                    <a:pt x="18727" y="11010"/>
                  </a:cubicBezTo>
                  <a:cubicBezTo>
                    <a:pt x="18275" y="11010"/>
                    <a:pt x="17824" y="10910"/>
                    <a:pt x="17414" y="10710"/>
                  </a:cubicBezTo>
                  <a:lnTo>
                    <a:pt x="1153" y="2365"/>
                  </a:lnTo>
                  <a:lnTo>
                    <a:pt x="1153" y="2252"/>
                  </a:lnTo>
                  <a:cubicBezTo>
                    <a:pt x="1154" y="1647"/>
                    <a:pt x="1645" y="1155"/>
                    <a:pt x="2251" y="1155"/>
                  </a:cubicBezTo>
                  <a:close/>
                  <a:moveTo>
                    <a:pt x="2250" y="1"/>
                  </a:moveTo>
                  <a:cubicBezTo>
                    <a:pt x="1010" y="1"/>
                    <a:pt x="0" y="1011"/>
                    <a:pt x="0" y="2252"/>
                  </a:cubicBezTo>
                  <a:lnTo>
                    <a:pt x="0" y="2716"/>
                  </a:lnTo>
                  <a:cubicBezTo>
                    <a:pt x="0" y="2932"/>
                    <a:pt x="121" y="3130"/>
                    <a:pt x="313" y="3229"/>
                  </a:cubicBezTo>
                  <a:lnTo>
                    <a:pt x="16899" y="11740"/>
                  </a:lnTo>
                  <a:cubicBezTo>
                    <a:pt x="17466" y="12016"/>
                    <a:pt x="18091" y="12160"/>
                    <a:pt x="18723" y="12160"/>
                  </a:cubicBezTo>
                  <a:cubicBezTo>
                    <a:pt x="18725" y="12160"/>
                    <a:pt x="18728" y="12160"/>
                    <a:pt x="18731" y="12160"/>
                  </a:cubicBezTo>
                  <a:cubicBezTo>
                    <a:pt x="18733" y="12160"/>
                    <a:pt x="18736" y="12160"/>
                    <a:pt x="18738" y="12160"/>
                  </a:cubicBezTo>
                  <a:cubicBezTo>
                    <a:pt x="19404" y="12160"/>
                    <a:pt x="20059" y="12000"/>
                    <a:pt x="20652" y="11694"/>
                  </a:cubicBezTo>
                  <a:lnTo>
                    <a:pt x="37533" y="3155"/>
                  </a:lnTo>
                  <a:cubicBezTo>
                    <a:pt x="37726" y="3057"/>
                    <a:pt x="37849" y="2859"/>
                    <a:pt x="37849" y="2642"/>
                  </a:cubicBezTo>
                  <a:lnTo>
                    <a:pt x="37849" y="2252"/>
                  </a:lnTo>
                  <a:cubicBezTo>
                    <a:pt x="37849" y="1011"/>
                    <a:pt x="36840" y="1"/>
                    <a:pt x="35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34"/>
            <p:cNvSpPr/>
            <p:nvPr/>
          </p:nvSpPr>
          <p:spPr>
            <a:xfrm>
              <a:off x="5394725" y="2005800"/>
              <a:ext cx="927275" cy="468050"/>
            </a:xfrm>
            <a:custGeom>
              <a:rect b="b" l="l" r="r" t="t"/>
              <a:pathLst>
                <a:path extrusionOk="0" h="18722" w="37091">
                  <a:moveTo>
                    <a:pt x="62" y="0"/>
                  </a:moveTo>
                  <a:cubicBezTo>
                    <a:pt x="28" y="0"/>
                    <a:pt x="0" y="28"/>
                    <a:pt x="0" y="61"/>
                  </a:cubicBezTo>
                  <a:lnTo>
                    <a:pt x="0" y="18661"/>
                  </a:lnTo>
                  <a:cubicBezTo>
                    <a:pt x="0" y="18695"/>
                    <a:pt x="28" y="18721"/>
                    <a:pt x="62" y="18721"/>
                  </a:cubicBezTo>
                  <a:lnTo>
                    <a:pt x="37031" y="18721"/>
                  </a:lnTo>
                  <a:cubicBezTo>
                    <a:pt x="37064" y="18721"/>
                    <a:pt x="37091" y="18695"/>
                    <a:pt x="37091" y="18661"/>
                  </a:cubicBezTo>
                  <a:lnTo>
                    <a:pt x="37091" y="61"/>
                  </a:lnTo>
                  <a:cubicBezTo>
                    <a:pt x="37091" y="28"/>
                    <a:pt x="37064" y="0"/>
                    <a:pt x="370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34"/>
            <p:cNvSpPr/>
            <p:nvPr/>
          </p:nvSpPr>
          <p:spPr>
            <a:xfrm>
              <a:off x="5394725" y="2351400"/>
              <a:ext cx="140275" cy="251400"/>
            </a:xfrm>
            <a:custGeom>
              <a:rect b="b" l="l" r="r" t="t"/>
              <a:pathLst>
                <a:path extrusionOk="0" h="10056" w="5611">
                  <a:moveTo>
                    <a:pt x="0" y="1"/>
                  </a:moveTo>
                  <a:lnTo>
                    <a:pt x="0" y="10056"/>
                  </a:lnTo>
                  <a:lnTo>
                    <a:pt x="5610" y="359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34"/>
            <p:cNvSpPr/>
            <p:nvPr/>
          </p:nvSpPr>
          <p:spPr>
            <a:xfrm>
              <a:off x="5618200" y="2200325"/>
              <a:ext cx="99875" cy="96125"/>
            </a:xfrm>
            <a:custGeom>
              <a:rect b="b" l="l" r="r" t="t"/>
              <a:pathLst>
                <a:path extrusionOk="0" h="3845" w="3995">
                  <a:moveTo>
                    <a:pt x="2075" y="1"/>
                  </a:moveTo>
                  <a:cubicBezTo>
                    <a:pt x="1574" y="1"/>
                    <a:pt x="1082" y="196"/>
                    <a:pt x="714" y="564"/>
                  </a:cubicBezTo>
                  <a:cubicBezTo>
                    <a:pt x="165" y="1113"/>
                    <a:pt x="1" y="1939"/>
                    <a:pt x="297" y="2658"/>
                  </a:cubicBezTo>
                  <a:cubicBezTo>
                    <a:pt x="595" y="3375"/>
                    <a:pt x="1296" y="3844"/>
                    <a:pt x="2073" y="3844"/>
                  </a:cubicBezTo>
                  <a:cubicBezTo>
                    <a:pt x="3134" y="3844"/>
                    <a:pt x="3995" y="2983"/>
                    <a:pt x="3995" y="1923"/>
                  </a:cubicBezTo>
                  <a:cubicBezTo>
                    <a:pt x="3995" y="1145"/>
                    <a:pt x="3526" y="444"/>
                    <a:pt x="2809" y="146"/>
                  </a:cubicBezTo>
                  <a:cubicBezTo>
                    <a:pt x="2571" y="48"/>
                    <a:pt x="2322" y="1"/>
                    <a:pt x="20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34"/>
            <p:cNvSpPr/>
            <p:nvPr/>
          </p:nvSpPr>
          <p:spPr>
            <a:xfrm>
              <a:off x="5824050" y="2200325"/>
              <a:ext cx="99925" cy="96125"/>
            </a:xfrm>
            <a:custGeom>
              <a:rect b="b" l="l" r="r" t="t"/>
              <a:pathLst>
                <a:path extrusionOk="0" h="3845" w="3997">
                  <a:moveTo>
                    <a:pt x="2076" y="1"/>
                  </a:moveTo>
                  <a:cubicBezTo>
                    <a:pt x="1575" y="1"/>
                    <a:pt x="1084" y="196"/>
                    <a:pt x="716" y="564"/>
                  </a:cubicBezTo>
                  <a:cubicBezTo>
                    <a:pt x="165" y="1113"/>
                    <a:pt x="1" y="1939"/>
                    <a:pt x="298" y="2658"/>
                  </a:cubicBezTo>
                  <a:cubicBezTo>
                    <a:pt x="596" y="3375"/>
                    <a:pt x="1296" y="3844"/>
                    <a:pt x="2074" y="3844"/>
                  </a:cubicBezTo>
                  <a:cubicBezTo>
                    <a:pt x="3135" y="3844"/>
                    <a:pt x="3996" y="2983"/>
                    <a:pt x="3996" y="1923"/>
                  </a:cubicBezTo>
                  <a:cubicBezTo>
                    <a:pt x="3996" y="1145"/>
                    <a:pt x="3527" y="444"/>
                    <a:pt x="2809" y="146"/>
                  </a:cubicBezTo>
                  <a:cubicBezTo>
                    <a:pt x="2572" y="48"/>
                    <a:pt x="2323" y="1"/>
                    <a:pt x="20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34"/>
            <p:cNvSpPr/>
            <p:nvPr/>
          </p:nvSpPr>
          <p:spPr>
            <a:xfrm>
              <a:off x="6029975" y="2200325"/>
              <a:ext cx="99875" cy="96125"/>
            </a:xfrm>
            <a:custGeom>
              <a:rect b="b" l="l" r="r" t="t"/>
              <a:pathLst>
                <a:path extrusionOk="0" h="3845" w="3995">
                  <a:moveTo>
                    <a:pt x="2074" y="1"/>
                  </a:moveTo>
                  <a:cubicBezTo>
                    <a:pt x="1574" y="1"/>
                    <a:pt x="1082" y="196"/>
                    <a:pt x="714" y="564"/>
                  </a:cubicBezTo>
                  <a:cubicBezTo>
                    <a:pt x="165" y="1113"/>
                    <a:pt x="0" y="1939"/>
                    <a:pt x="298" y="2658"/>
                  </a:cubicBezTo>
                  <a:cubicBezTo>
                    <a:pt x="595" y="3375"/>
                    <a:pt x="1296" y="3844"/>
                    <a:pt x="2073" y="3844"/>
                  </a:cubicBezTo>
                  <a:cubicBezTo>
                    <a:pt x="3135" y="3844"/>
                    <a:pt x="3995" y="2983"/>
                    <a:pt x="3995" y="1923"/>
                  </a:cubicBezTo>
                  <a:cubicBezTo>
                    <a:pt x="3995" y="1145"/>
                    <a:pt x="3527" y="444"/>
                    <a:pt x="2808" y="146"/>
                  </a:cubicBezTo>
                  <a:cubicBezTo>
                    <a:pt x="2571" y="48"/>
                    <a:pt x="2322" y="1"/>
                    <a:pt x="20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34"/>
            <p:cNvSpPr/>
            <p:nvPr/>
          </p:nvSpPr>
          <p:spPr>
            <a:xfrm>
              <a:off x="1157425" y="3075450"/>
              <a:ext cx="875850" cy="648650"/>
            </a:xfrm>
            <a:custGeom>
              <a:rect b="b" l="l" r="r" t="t"/>
              <a:pathLst>
                <a:path extrusionOk="0" h="25946" w="35034">
                  <a:moveTo>
                    <a:pt x="32761" y="5477"/>
                  </a:moveTo>
                  <a:lnTo>
                    <a:pt x="31445" y="10363"/>
                  </a:lnTo>
                  <a:lnTo>
                    <a:pt x="31445" y="5477"/>
                  </a:lnTo>
                  <a:close/>
                  <a:moveTo>
                    <a:pt x="12979" y="5477"/>
                  </a:moveTo>
                  <a:lnTo>
                    <a:pt x="12979" y="13779"/>
                  </a:lnTo>
                  <a:lnTo>
                    <a:pt x="12542" y="13779"/>
                  </a:lnTo>
                  <a:lnTo>
                    <a:pt x="9775" y="5477"/>
                  </a:lnTo>
                  <a:close/>
                  <a:moveTo>
                    <a:pt x="18491" y="5477"/>
                  </a:moveTo>
                  <a:lnTo>
                    <a:pt x="18490" y="13779"/>
                  </a:lnTo>
                  <a:lnTo>
                    <a:pt x="14913" y="13779"/>
                  </a:lnTo>
                  <a:lnTo>
                    <a:pt x="14913" y="5477"/>
                  </a:lnTo>
                  <a:close/>
                  <a:moveTo>
                    <a:pt x="24001" y="5477"/>
                  </a:moveTo>
                  <a:lnTo>
                    <a:pt x="24001" y="13779"/>
                  </a:lnTo>
                  <a:lnTo>
                    <a:pt x="20423" y="13779"/>
                  </a:lnTo>
                  <a:lnTo>
                    <a:pt x="20423" y="5477"/>
                  </a:lnTo>
                  <a:close/>
                  <a:moveTo>
                    <a:pt x="29513" y="5477"/>
                  </a:moveTo>
                  <a:lnTo>
                    <a:pt x="29513" y="13779"/>
                  </a:lnTo>
                  <a:lnTo>
                    <a:pt x="25935" y="13779"/>
                  </a:lnTo>
                  <a:lnTo>
                    <a:pt x="25935" y="5477"/>
                  </a:lnTo>
                  <a:close/>
                  <a:moveTo>
                    <a:pt x="16702" y="21222"/>
                  </a:moveTo>
                  <a:cubicBezTo>
                    <a:pt x="16881" y="21222"/>
                    <a:pt x="17063" y="21257"/>
                    <a:pt x="17235" y="21328"/>
                  </a:cubicBezTo>
                  <a:cubicBezTo>
                    <a:pt x="17757" y="21544"/>
                    <a:pt x="18097" y="22054"/>
                    <a:pt x="18097" y="22619"/>
                  </a:cubicBezTo>
                  <a:cubicBezTo>
                    <a:pt x="18095" y="23389"/>
                    <a:pt x="17472" y="24012"/>
                    <a:pt x="16702" y="24014"/>
                  </a:cubicBezTo>
                  <a:cubicBezTo>
                    <a:pt x="16137" y="24014"/>
                    <a:pt x="15627" y="23674"/>
                    <a:pt x="15411" y="23152"/>
                  </a:cubicBezTo>
                  <a:cubicBezTo>
                    <a:pt x="15195" y="22631"/>
                    <a:pt x="15315" y="22030"/>
                    <a:pt x="15713" y="21630"/>
                  </a:cubicBezTo>
                  <a:cubicBezTo>
                    <a:pt x="15981" y="21364"/>
                    <a:pt x="16338" y="21222"/>
                    <a:pt x="16702" y="21222"/>
                  </a:cubicBezTo>
                  <a:close/>
                  <a:moveTo>
                    <a:pt x="26937" y="21222"/>
                  </a:moveTo>
                  <a:cubicBezTo>
                    <a:pt x="27116" y="21222"/>
                    <a:pt x="27298" y="21257"/>
                    <a:pt x="27470" y="21328"/>
                  </a:cubicBezTo>
                  <a:cubicBezTo>
                    <a:pt x="27992" y="21544"/>
                    <a:pt x="28331" y="22054"/>
                    <a:pt x="28331" y="22619"/>
                  </a:cubicBezTo>
                  <a:cubicBezTo>
                    <a:pt x="28330" y="23388"/>
                    <a:pt x="27706" y="24012"/>
                    <a:pt x="26938" y="24014"/>
                  </a:cubicBezTo>
                  <a:lnTo>
                    <a:pt x="26936" y="24014"/>
                  </a:lnTo>
                  <a:cubicBezTo>
                    <a:pt x="26371" y="24014"/>
                    <a:pt x="25863" y="23674"/>
                    <a:pt x="25646" y="23152"/>
                  </a:cubicBezTo>
                  <a:cubicBezTo>
                    <a:pt x="25430" y="22631"/>
                    <a:pt x="25550" y="22030"/>
                    <a:pt x="25949" y="21630"/>
                  </a:cubicBezTo>
                  <a:cubicBezTo>
                    <a:pt x="26216" y="21364"/>
                    <a:pt x="26573" y="21222"/>
                    <a:pt x="26937" y="21222"/>
                  </a:cubicBezTo>
                  <a:close/>
                  <a:moveTo>
                    <a:pt x="955" y="1"/>
                  </a:moveTo>
                  <a:cubicBezTo>
                    <a:pt x="426" y="7"/>
                    <a:pt x="1" y="437"/>
                    <a:pt x="1" y="966"/>
                  </a:cubicBezTo>
                  <a:cubicBezTo>
                    <a:pt x="1" y="1496"/>
                    <a:pt x="426" y="1927"/>
                    <a:pt x="955" y="1933"/>
                  </a:cubicBezTo>
                  <a:lnTo>
                    <a:pt x="6557" y="1933"/>
                  </a:lnTo>
                  <a:lnTo>
                    <a:pt x="12635" y="20168"/>
                  </a:lnTo>
                  <a:cubicBezTo>
                    <a:pt x="12766" y="20563"/>
                    <a:pt x="13136" y="20829"/>
                    <a:pt x="13552" y="20829"/>
                  </a:cubicBezTo>
                  <a:lnTo>
                    <a:pt x="13903" y="20829"/>
                  </a:lnTo>
                  <a:cubicBezTo>
                    <a:pt x="13571" y="21347"/>
                    <a:pt x="13373" y="21959"/>
                    <a:pt x="13373" y="22617"/>
                  </a:cubicBezTo>
                  <a:cubicBezTo>
                    <a:pt x="13373" y="24454"/>
                    <a:pt x="14866" y="25946"/>
                    <a:pt x="16702" y="25946"/>
                  </a:cubicBezTo>
                  <a:cubicBezTo>
                    <a:pt x="18537" y="25946"/>
                    <a:pt x="20030" y="24454"/>
                    <a:pt x="20030" y="22617"/>
                  </a:cubicBezTo>
                  <a:cubicBezTo>
                    <a:pt x="20029" y="21983"/>
                    <a:pt x="19844" y="21362"/>
                    <a:pt x="19499" y="20829"/>
                  </a:cubicBezTo>
                  <a:lnTo>
                    <a:pt x="24139" y="20829"/>
                  </a:lnTo>
                  <a:cubicBezTo>
                    <a:pt x="23807" y="21347"/>
                    <a:pt x="23608" y="21959"/>
                    <a:pt x="23608" y="22617"/>
                  </a:cubicBezTo>
                  <a:cubicBezTo>
                    <a:pt x="23608" y="24454"/>
                    <a:pt x="25101" y="25946"/>
                    <a:pt x="26936" y="25946"/>
                  </a:cubicBezTo>
                  <a:cubicBezTo>
                    <a:pt x="28772" y="25946"/>
                    <a:pt x="30265" y="24454"/>
                    <a:pt x="30265" y="22617"/>
                  </a:cubicBezTo>
                  <a:cubicBezTo>
                    <a:pt x="30264" y="21983"/>
                    <a:pt x="30079" y="21362"/>
                    <a:pt x="29735" y="20829"/>
                  </a:cubicBezTo>
                  <a:lnTo>
                    <a:pt x="30480" y="20829"/>
                  </a:lnTo>
                  <a:cubicBezTo>
                    <a:pt x="31013" y="20829"/>
                    <a:pt x="31446" y="20396"/>
                    <a:pt x="31446" y="19862"/>
                  </a:cubicBezTo>
                  <a:cubicBezTo>
                    <a:pt x="31446" y="19329"/>
                    <a:pt x="31013" y="18896"/>
                    <a:pt x="30480" y="18896"/>
                  </a:cubicBezTo>
                  <a:lnTo>
                    <a:pt x="14249" y="18896"/>
                  </a:lnTo>
                  <a:lnTo>
                    <a:pt x="13187" y="15711"/>
                  </a:lnTo>
                  <a:lnTo>
                    <a:pt x="31266" y="15711"/>
                  </a:lnTo>
                  <a:cubicBezTo>
                    <a:pt x="31703" y="15711"/>
                    <a:pt x="32086" y="15418"/>
                    <a:pt x="32200" y="14996"/>
                  </a:cubicBezTo>
                  <a:lnTo>
                    <a:pt x="34955" y="4761"/>
                  </a:lnTo>
                  <a:cubicBezTo>
                    <a:pt x="35034" y="4471"/>
                    <a:pt x="34971" y="4160"/>
                    <a:pt x="34789" y="3922"/>
                  </a:cubicBezTo>
                  <a:cubicBezTo>
                    <a:pt x="34606" y="3684"/>
                    <a:pt x="34325" y="3544"/>
                    <a:pt x="34025" y="3544"/>
                  </a:cubicBezTo>
                  <a:cubicBezTo>
                    <a:pt x="34024" y="3544"/>
                    <a:pt x="34023" y="3544"/>
                    <a:pt x="34022" y="3544"/>
                  </a:cubicBezTo>
                  <a:lnTo>
                    <a:pt x="9131" y="3544"/>
                  </a:lnTo>
                  <a:lnTo>
                    <a:pt x="8170" y="662"/>
                  </a:lnTo>
                  <a:cubicBezTo>
                    <a:pt x="8039" y="267"/>
                    <a:pt x="7670" y="1"/>
                    <a:pt x="7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34"/>
            <p:cNvSpPr/>
            <p:nvPr/>
          </p:nvSpPr>
          <p:spPr>
            <a:xfrm>
              <a:off x="5604225" y="3056750"/>
              <a:ext cx="696275" cy="696225"/>
            </a:xfrm>
            <a:custGeom>
              <a:rect b="b" l="l" r="r" t="t"/>
              <a:pathLst>
                <a:path extrusionOk="0" h="27849" w="27851">
                  <a:moveTo>
                    <a:pt x="10436" y="2243"/>
                  </a:moveTo>
                  <a:lnTo>
                    <a:pt x="10436" y="2243"/>
                  </a:lnTo>
                  <a:cubicBezTo>
                    <a:pt x="9791" y="3179"/>
                    <a:pt x="9237" y="4378"/>
                    <a:pt x="8796" y="5784"/>
                  </a:cubicBezTo>
                  <a:lnTo>
                    <a:pt x="4868" y="5784"/>
                  </a:lnTo>
                  <a:cubicBezTo>
                    <a:pt x="6351" y="4138"/>
                    <a:pt x="8263" y="2893"/>
                    <a:pt x="10436" y="2243"/>
                  </a:cubicBezTo>
                  <a:close/>
                  <a:moveTo>
                    <a:pt x="13925" y="1729"/>
                  </a:moveTo>
                  <a:cubicBezTo>
                    <a:pt x="15095" y="1729"/>
                    <a:pt x="16336" y="3240"/>
                    <a:pt x="17221" y="5784"/>
                  </a:cubicBezTo>
                  <a:lnTo>
                    <a:pt x="10630" y="5784"/>
                  </a:lnTo>
                  <a:cubicBezTo>
                    <a:pt x="11514" y="3241"/>
                    <a:pt x="12756" y="1729"/>
                    <a:pt x="13925" y="1729"/>
                  </a:cubicBezTo>
                  <a:close/>
                  <a:moveTo>
                    <a:pt x="17414" y="2243"/>
                  </a:moveTo>
                  <a:cubicBezTo>
                    <a:pt x="19588" y="2893"/>
                    <a:pt x="21501" y="4138"/>
                    <a:pt x="22981" y="5784"/>
                  </a:cubicBezTo>
                  <a:lnTo>
                    <a:pt x="19053" y="5784"/>
                  </a:lnTo>
                  <a:cubicBezTo>
                    <a:pt x="18614" y="4378"/>
                    <a:pt x="18058" y="3179"/>
                    <a:pt x="17414" y="2243"/>
                  </a:cubicBezTo>
                  <a:close/>
                  <a:moveTo>
                    <a:pt x="8341" y="7512"/>
                  </a:moveTo>
                  <a:cubicBezTo>
                    <a:pt x="7971" y="9176"/>
                    <a:pt x="7746" y="11047"/>
                    <a:pt x="7695" y="13060"/>
                  </a:cubicBezTo>
                  <a:lnTo>
                    <a:pt x="1774" y="13060"/>
                  </a:lnTo>
                  <a:cubicBezTo>
                    <a:pt x="1910" y="11092"/>
                    <a:pt x="2528" y="9188"/>
                    <a:pt x="3570" y="7512"/>
                  </a:cubicBezTo>
                  <a:close/>
                  <a:moveTo>
                    <a:pt x="17724" y="7512"/>
                  </a:moveTo>
                  <a:cubicBezTo>
                    <a:pt x="18111" y="9112"/>
                    <a:pt x="18364" y="10984"/>
                    <a:pt x="18421" y="13060"/>
                  </a:cubicBezTo>
                  <a:lnTo>
                    <a:pt x="9431" y="13060"/>
                  </a:lnTo>
                  <a:cubicBezTo>
                    <a:pt x="9487" y="10984"/>
                    <a:pt x="9740" y="9111"/>
                    <a:pt x="10128" y="7512"/>
                  </a:cubicBezTo>
                  <a:close/>
                  <a:moveTo>
                    <a:pt x="24280" y="7512"/>
                  </a:moveTo>
                  <a:cubicBezTo>
                    <a:pt x="25322" y="9188"/>
                    <a:pt x="25939" y="11093"/>
                    <a:pt x="26077" y="13060"/>
                  </a:cubicBezTo>
                  <a:lnTo>
                    <a:pt x="20155" y="13060"/>
                  </a:lnTo>
                  <a:cubicBezTo>
                    <a:pt x="20105" y="11047"/>
                    <a:pt x="19879" y="9176"/>
                    <a:pt x="19510" y="7512"/>
                  </a:cubicBezTo>
                  <a:close/>
                  <a:moveTo>
                    <a:pt x="7695" y="14789"/>
                  </a:moveTo>
                  <a:cubicBezTo>
                    <a:pt x="7754" y="17158"/>
                    <a:pt x="8055" y="19334"/>
                    <a:pt x="8548" y="21202"/>
                  </a:cubicBezTo>
                  <a:lnTo>
                    <a:pt x="4162" y="21202"/>
                  </a:lnTo>
                  <a:cubicBezTo>
                    <a:pt x="2766" y="19338"/>
                    <a:pt x="1936" y="17112"/>
                    <a:pt x="1772" y="14789"/>
                  </a:cubicBezTo>
                  <a:close/>
                  <a:moveTo>
                    <a:pt x="18421" y="14789"/>
                  </a:moveTo>
                  <a:cubicBezTo>
                    <a:pt x="18355" y="17252"/>
                    <a:pt x="18009" y="19429"/>
                    <a:pt x="17495" y="21202"/>
                  </a:cubicBezTo>
                  <a:lnTo>
                    <a:pt x="10356" y="21202"/>
                  </a:lnTo>
                  <a:cubicBezTo>
                    <a:pt x="9841" y="19429"/>
                    <a:pt x="9497" y="17252"/>
                    <a:pt x="9430" y="14789"/>
                  </a:cubicBezTo>
                  <a:close/>
                  <a:moveTo>
                    <a:pt x="26077" y="14788"/>
                  </a:moveTo>
                  <a:cubicBezTo>
                    <a:pt x="25914" y="17112"/>
                    <a:pt x="25085" y="19338"/>
                    <a:pt x="23689" y="21202"/>
                  </a:cubicBezTo>
                  <a:lnTo>
                    <a:pt x="19302" y="21202"/>
                  </a:lnTo>
                  <a:cubicBezTo>
                    <a:pt x="19795" y="19334"/>
                    <a:pt x="20096" y="17158"/>
                    <a:pt x="20155" y="14788"/>
                  </a:cubicBezTo>
                  <a:close/>
                  <a:moveTo>
                    <a:pt x="9090" y="22930"/>
                  </a:moveTo>
                  <a:cubicBezTo>
                    <a:pt x="9474" y="23968"/>
                    <a:pt x="9926" y="24868"/>
                    <a:pt x="10436" y="25606"/>
                  </a:cubicBezTo>
                  <a:cubicBezTo>
                    <a:pt x="8662" y="25075"/>
                    <a:pt x="7064" y="24146"/>
                    <a:pt x="5729" y="22930"/>
                  </a:cubicBezTo>
                  <a:close/>
                  <a:moveTo>
                    <a:pt x="22121" y="22930"/>
                  </a:moveTo>
                  <a:cubicBezTo>
                    <a:pt x="20786" y="24146"/>
                    <a:pt x="19187" y="25075"/>
                    <a:pt x="17414" y="25606"/>
                  </a:cubicBezTo>
                  <a:cubicBezTo>
                    <a:pt x="17924" y="24868"/>
                    <a:pt x="18376" y="23968"/>
                    <a:pt x="18760" y="22930"/>
                  </a:cubicBezTo>
                  <a:close/>
                  <a:moveTo>
                    <a:pt x="16889" y="22930"/>
                  </a:moveTo>
                  <a:cubicBezTo>
                    <a:pt x="16040" y="24945"/>
                    <a:pt x="14954" y="26121"/>
                    <a:pt x="13925" y="26121"/>
                  </a:cubicBezTo>
                  <a:cubicBezTo>
                    <a:pt x="12895" y="26121"/>
                    <a:pt x="11811" y="24945"/>
                    <a:pt x="10961" y="22930"/>
                  </a:cubicBezTo>
                  <a:close/>
                  <a:moveTo>
                    <a:pt x="13925" y="0"/>
                  </a:moveTo>
                  <a:cubicBezTo>
                    <a:pt x="6248" y="0"/>
                    <a:pt x="1" y="6246"/>
                    <a:pt x="1" y="13925"/>
                  </a:cubicBezTo>
                  <a:cubicBezTo>
                    <a:pt x="1" y="21602"/>
                    <a:pt x="6248" y="27849"/>
                    <a:pt x="13925" y="27849"/>
                  </a:cubicBezTo>
                  <a:cubicBezTo>
                    <a:pt x="21604" y="27849"/>
                    <a:pt x="27851" y="21603"/>
                    <a:pt x="27851" y="13925"/>
                  </a:cubicBezTo>
                  <a:cubicBezTo>
                    <a:pt x="27851" y="6246"/>
                    <a:pt x="21605" y="0"/>
                    <a:pt x="139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0" name="Google Shape;1390;p34"/>
          <p:cNvSpPr txBox="1"/>
          <p:nvPr/>
        </p:nvSpPr>
        <p:spPr>
          <a:xfrm>
            <a:off x="1178100" y="4687900"/>
            <a:ext cx="1897800" cy="4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Computer Company </a:t>
            </a:r>
            <a:endParaRPr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391" name="Google Shape;1391;p34"/>
          <p:cNvSpPr txBox="1"/>
          <p:nvPr/>
        </p:nvSpPr>
        <p:spPr>
          <a:xfrm>
            <a:off x="3766188" y="4722300"/>
            <a:ext cx="1897800" cy="4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Server Company </a:t>
            </a:r>
            <a:endParaRPr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392" name="Google Shape;1392;p34"/>
          <p:cNvSpPr txBox="1"/>
          <p:nvPr/>
        </p:nvSpPr>
        <p:spPr>
          <a:xfrm>
            <a:off x="6522925" y="4687900"/>
            <a:ext cx="1897800" cy="4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Antivirus</a:t>
            </a:r>
            <a:r>
              <a:rPr lang="en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 company </a:t>
            </a:r>
            <a:endParaRPr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393" name="Google Shape;1393;p34"/>
          <p:cNvSpPr txBox="1"/>
          <p:nvPr/>
        </p:nvSpPr>
        <p:spPr>
          <a:xfrm>
            <a:off x="6814188" y="1598100"/>
            <a:ext cx="1897800" cy="4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Government</a:t>
            </a:r>
            <a:r>
              <a:rPr lang="en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 Servers</a:t>
            </a:r>
            <a:r>
              <a:rPr lang="en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endParaRPr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394" name="Google Shape;1394;p34"/>
          <p:cNvSpPr txBox="1"/>
          <p:nvPr/>
        </p:nvSpPr>
        <p:spPr>
          <a:xfrm>
            <a:off x="718200" y="988500"/>
            <a:ext cx="2815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We can use this Project for all the </a:t>
            </a:r>
            <a:r>
              <a:rPr lang="en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following</a:t>
            </a:r>
            <a:r>
              <a:rPr lang="en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 : </a:t>
            </a:r>
            <a:endParaRPr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8" name="Shape 1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9" name="Google Shape;1399;p35"/>
          <p:cNvSpPr txBox="1"/>
          <p:nvPr>
            <p:ph type="title"/>
          </p:nvPr>
        </p:nvSpPr>
        <p:spPr>
          <a:xfrm>
            <a:off x="747350" y="584325"/>
            <a:ext cx="3967500" cy="167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1400" name="Google Shape;1400;p35"/>
          <p:cNvSpPr txBox="1"/>
          <p:nvPr>
            <p:ph idx="1" type="subTitle"/>
          </p:nvPr>
        </p:nvSpPr>
        <p:spPr>
          <a:xfrm>
            <a:off x="899750" y="2441500"/>
            <a:ext cx="3742800" cy="9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Do you have any questions?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01" name="Google Shape;1401;p35"/>
          <p:cNvGrpSpPr/>
          <p:nvPr/>
        </p:nvGrpSpPr>
        <p:grpSpPr>
          <a:xfrm>
            <a:off x="4145472" y="469010"/>
            <a:ext cx="4817241" cy="4537480"/>
            <a:chOff x="1029100" y="238125"/>
            <a:chExt cx="5561350" cy="5238375"/>
          </a:xfrm>
        </p:grpSpPr>
        <p:sp>
          <p:nvSpPr>
            <p:cNvPr id="1402" name="Google Shape;1402;p35"/>
            <p:cNvSpPr/>
            <p:nvPr/>
          </p:nvSpPr>
          <p:spPr>
            <a:xfrm>
              <a:off x="1203150" y="238125"/>
              <a:ext cx="5105375" cy="4600950"/>
            </a:xfrm>
            <a:custGeom>
              <a:rect b="b" l="l" r="r" t="t"/>
              <a:pathLst>
                <a:path extrusionOk="0" h="184038" w="204215">
                  <a:moveTo>
                    <a:pt x="127773" y="0"/>
                  </a:moveTo>
                  <a:cubicBezTo>
                    <a:pt x="115838" y="0"/>
                    <a:pt x="104035" y="4096"/>
                    <a:pt x="94139" y="11670"/>
                  </a:cubicBezTo>
                  <a:cubicBezTo>
                    <a:pt x="71799" y="28768"/>
                    <a:pt x="55542" y="52089"/>
                    <a:pt x="31096" y="66905"/>
                  </a:cubicBezTo>
                  <a:cubicBezTo>
                    <a:pt x="10686" y="79276"/>
                    <a:pt x="0" y="99258"/>
                    <a:pt x="6866" y="127499"/>
                  </a:cubicBezTo>
                  <a:cubicBezTo>
                    <a:pt x="13351" y="154179"/>
                    <a:pt x="34162" y="170340"/>
                    <a:pt x="57584" y="170340"/>
                  </a:cubicBezTo>
                  <a:cubicBezTo>
                    <a:pt x="58955" y="170340"/>
                    <a:pt x="60334" y="170284"/>
                    <a:pt x="61720" y="170172"/>
                  </a:cubicBezTo>
                  <a:cubicBezTo>
                    <a:pt x="66115" y="169818"/>
                    <a:pt x="70552" y="169618"/>
                    <a:pt x="74987" y="169618"/>
                  </a:cubicBezTo>
                  <a:cubicBezTo>
                    <a:pt x="91592" y="169618"/>
                    <a:pt x="108166" y="172420"/>
                    <a:pt x="122391" y="180407"/>
                  </a:cubicBezTo>
                  <a:cubicBezTo>
                    <a:pt x="126702" y="182827"/>
                    <a:pt x="131899" y="184038"/>
                    <a:pt x="137650" y="184038"/>
                  </a:cubicBezTo>
                  <a:cubicBezTo>
                    <a:pt x="153382" y="184038"/>
                    <a:pt x="173260" y="174983"/>
                    <a:pt x="190501" y="156881"/>
                  </a:cubicBezTo>
                  <a:cubicBezTo>
                    <a:pt x="204215" y="142485"/>
                    <a:pt x="202887" y="124179"/>
                    <a:pt x="198418" y="107062"/>
                  </a:cubicBezTo>
                  <a:cubicBezTo>
                    <a:pt x="195664" y="96511"/>
                    <a:pt x="193866" y="85702"/>
                    <a:pt x="191728" y="74983"/>
                  </a:cubicBezTo>
                  <a:cubicBezTo>
                    <a:pt x="190221" y="67429"/>
                    <a:pt x="188545" y="59919"/>
                    <a:pt x="186244" y="52574"/>
                  </a:cubicBezTo>
                  <a:cubicBezTo>
                    <a:pt x="179565" y="31252"/>
                    <a:pt x="166268" y="9678"/>
                    <a:pt x="143434" y="2426"/>
                  </a:cubicBezTo>
                  <a:cubicBezTo>
                    <a:pt x="138288" y="791"/>
                    <a:pt x="133018" y="0"/>
                    <a:pt x="127773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35"/>
            <p:cNvSpPr/>
            <p:nvPr/>
          </p:nvSpPr>
          <p:spPr>
            <a:xfrm>
              <a:off x="1029100" y="5310750"/>
              <a:ext cx="5561350" cy="165750"/>
            </a:xfrm>
            <a:custGeom>
              <a:rect b="b" l="l" r="r" t="t"/>
              <a:pathLst>
                <a:path extrusionOk="0" h="6630" w="222454">
                  <a:moveTo>
                    <a:pt x="111226" y="1"/>
                  </a:moveTo>
                  <a:cubicBezTo>
                    <a:pt x="49798" y="1"/>
                    <a:pt x="0" y="1485"/>
                    <a:pt x="0" y="3315"/>
                  </a:cubicBezTo>
                  <a:cubicBezTo>
                    <a:pt x="0" y="5145"/>
                    <a:pt x="49798" y="6629"/>
                    <a:pt x="111226" y="6629"/>
                  </a:cubicBezTo>
                  <a:cubicBezTo>
                    <a:pt x="172655" y="6629"/>
                    <a:pt x="222453" y="5145"/>
                    <a:pt x="222453" y="3315"/>
                  </a:cubicBezTo>
                  <a:cubicBezTo>
                    <a:pt x="222453" y="1485"/>
                    <a:pt x="172655" y="1"/>
                    <a:pt x="1112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35"/>
            <p:cNvSpPr/>
            <p:nvPr/>
          </p:nvSpPr>
          <p:spPr>
            <a:xfrm>
              <a:off x="2571825" y="970075"/>
              <a:ext cx="2459525" cy="4432625"/>
            </a:xfrm>
            <a:custGeom>
              <a:rect b="b" l="l" r="r" t="t"/>
              <a:pathLst>
                <a:path extrusionOk="0" h="177305" w="98381">
                  <a:moveTo>
                    <a:pt x="4182" y="1"/>
                  </a:moveTo>
                  <a:cubicBezTo>
                    <a:pt x="1873" y="1"/>
                    <a:pt x="1" y="1873"/>
                    <a:pt x="1" y="4183"/>
                  </a:cubicBezTo>
                  <a:lnTo>
                    <a:pt x="1" y="172763"/>
                  </a:lnTo>
                  <a:cubicBezTo>
                    <a:pt x="1" y="175271"/>
                    <a:pt x="2034" y="177304"/>
                    <a:pt x="4542" y="177304"/>
                  </a:cubicBezTo>
                  <a:lnTo>
                    <a:pt x="93800" y="177304"/>
                  </a:lnTo>
                  <a:cubicBezTo>
                    <a:pt x="96330" y="177304"/>
                    <a:pt x="98380" y="175253"/>
                    <a:pt x="98380" y="172723"/>
                  </a:cubicBezTo>
                  <a:lnTo>
                    <a:pt x="98380" y="4607"/>
                  </a:lnTo>
                  <a:cubicBezTo>
                    <a:pt x="98380" y="2063"/>
                    <a:pt x="96318" y="1"/>
                    <a:pt x="93775" y="1"/>
                  </a:cubicBezTo>
                  <a:close/>
                </a:path>
              </a:pathLst>
            </a:custGeom>
            <a:solidFill>
              <a:srgbClr val="ACF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35"/>
            <p:cNvSpPr/>
            <p:nvPr/>
          </p:nvSpPr>
          <p:spPr>
            <a:xfrm>
              <a:off x="2564500" y="962775"/>
              <a:ext cx="2474175" cy="4447250"/>
            </a:xfrm>
            <a:custGeom>
              <a:rect b="b" l="l" r="r" t="t"/>
              <a:pathLst>
                <a:path extrusionOk="0" h="177890" w="98967">
                  <a:moveTo>
                    <a:pt x="94720" y="586"/>
                  </a:moveTo>
                  <a:cubicBezTo>
                    <a:pt x="96739" y="586"/>
                    <a:pt x="98381" y="2228"/>
                    <a:pt x="98381" y="4246"/>
                  </a:cubicBezTo>
                  <a:lnTo>
                    <a:pt x="98381" y="173643"/>
                  </a:lnTo>
                  <a:cubicBezTo>
                    <a:pt x="98381" y="175662"/>
                    <a:pt x="96739" y="177304"/>
                    <a:pt x="94720" y="177304"/>
                  </a:cubicBezTo>
                  <a:lnTo>
                    <a:pt x="4247" y="177304"/>
                  </a:lnTo>
                  <a:cubicBezTo>
                    <a:pt x="2228" y="177304"/>
                    <a:pt x="586" y="175662"/>
                    <a:pt x="586" y="173643"/>
                  </a:cubicBezTo>
                  <a:lnTo>
                    <a:pt x="586" y="4246"/>
                  </a:lnTo>
                  <a:cubicBezTo>
                    <a:pt x="586" y="2228"/>
                    <a:pt x="2228" y="586"/>
                    <a:pt x="4247" y="586"/>
                  </a:cubicBezTo>
                  <a:close/>
                  <a:moveTo>
                    <a:pt x="4246" y="1"/>
                  </a:moveTo>
                  <a:cubicBezTo>
                    <a:pt x="1905" y="1"/>
                    <a:pt x="0" y="1905"/>
                    <a:pt x="0" y="4246"/>
                  </a:cubicBezTo>
                  <a:lnTo>
                    <a:pt x="0" y="173643"/>
                  </a:lnTo>
                  <a:cubicBezTo>
                    <a:pt x="0" y="175985"/>
                    <a:pt x="1905" y="177890"/>
                    <a:pt x="4247" y="177890"/>
                  </a:cubicBezTo>
                  <a:lnTo>
                    <a:pt x="94720" y="177890"/>
                  </a:lnTo>
                  <a:cubicBezTo>
                    <a:pt x="97062" y="177890"/>
                    <a:pt x="98966" y="175985"/>
                    <a:pt x="98966" y="173643"/>
                  </a:cubicBezTo>
                  <a:lnTo>
                    <a:pt x="98966" y="4246"/>
                  </a:lnTo>
                  <a:cubicBezTo>
                    <a:pt x="98966" y="1905"/>
                    <a:pt x="97061" y="1"/>
                    <a:pt x="9472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35"/>
            <p:cNvSpPr/>
            <p:nvPr/>
          </p:nvSpPr>
          <p:spPr>
            <a:xfrm>
              <a:off x="3634025" y="1172050"/>
              <a:ext cx="369025" cy="62825"/>
            </a:xfrm>
            <a:custGeom>
              <a:rect b="b" l="l" r="r" t="t"/>
              <a:pathLst>
                <a:path extrusionOk="0" h="2513" w="14761">
                  <a:moveTo>
                    <a:pt x="1256" y="1"/>
                  </a:moveTo>
                  <a:cubicBezTo>
                    <a:pt x="562" y="1"/>
                    <a:pt x="0" y="563"/>
                    <a:pt x="0" y="1257"/>
                  </a:cubicBezTo>
                  <a:cubicBezTo>
                    <a:pt x="0" y="1951"/>
                    <a:pt x="562" y="2513"/>
                    <a:pt x="1256" y="2513"/>
                  </a:cubicBezTo>
                  <a:lnTo>
                    <a:pt x="13503" y="2513"/>
                  </a:lnTo>
                  <a:cubicBezTo>
                    <a:pt x="14197" y="2513"/>
                    <a:pt x="14760" y="1951"/>
                    <a:pt x="14760" y="1257"/>
                  </a:cubicBezTo>
                  <a:cubicBezTo>
                    <a:pt x="14760" y="563"/>
                    <a:pt x="14197" y="1"/>
                    <a:pt x="135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35"/>
            <p:cNvSpPr/>
            <p:nvPr/>
          </p:nvSpPr>
          <p:spPr>
            <a:xfrm>
              <a:off x="2727250" y="1238500"/>
              <a:ext cx="2148675" cy="3767975"/>
            </a:xfrm>
            <a:custGeom>
              <a:rect b="b" l="l" r="r" t="t"/>
              <a:pathLst>
                <a:path extrusionOk="0" h="150719" w="85947">
                  <a:moveTo>
                    <a:pt x="0" y="0"/>
                  </a:moveTo>
                  <a:lnTo>
                    <a:pt x="0" y="150718"/>
                  </a:lnTo>
                  <a:lnTo>
                    <a:pt x="85946" y="150718"/>
                  </a:lnTo>
                  <a:lnTo>
                    <a:pt x="85946" y="0"/>
                  </a:lnTo>
                  <a:lnTo>
                    <a:pt x="66471" y="0"/>
                  </a:lnTo>
                  <a:lnTo>
                    <a:pt x="64400" y="1819"/>
                  </a:lnTo>
                  <a:cubicBezTo>
                    <a:pt x="63586" y="2535"/>
                    <a:pt x="62539" y="2929"/>
                    <a:pt x="61456" y="2929"/>
                  </a:cubicBezTo>
                  <a:lnTo>
                    <a:pt x="25512" y="2929"/>
                  </a:lnTo>
                  <a:cubicBezTo>
                    <a:pt x="24472" y="2929"/>
                    <a:pt x="23465" y="2566"/>
                    <a:pt x="22664" y="1901"/>
                  </a:cubicBezTo>
                  <a:lnTo>
                    <a:pt x="20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35"/>
            <p:cNvSpPr/>
            <p:nvPr/>
          </p:nvSpPr>
          <p:spPr>
            <a:xfrm>
              <a:off x="2720350" y="1231600"/>
              <a:ext cx="2162475" cy="3781750"/>
            </a:xfrm>
            <a:custGeom>
              <a:rect b="b" l="l" r="r" t="t"/>
              <a:pathLst>
                <a:path extrusionOk="0" h="151270" w="86499">
                  <a:moveTo>
                    <a:pt x="85947" y="551"/>
                  </a:moveTo>
                  <a:lnTo>
                    <a:pt x="85947" y="150720"/>
                  </a:lnTo>
                  <a:lnTo>
                    <a:pt x="552" y="150720"/>
                  </a:lnTo>
                  <a:lnTo>
                    <a:pt x="552" y="551"/>
                  </a:lnTo>
                  <a:lnTo>
                    <a:pt x="20548" y="551"/>
                  </a:lnTo>
                  <a:lnTo>
                    <a:pt x="22764" y="2390"/>
                  </a:lnTo>
                  <a:cubicBezTo>
                    <a:pt x="23615" y="3094"/>
                    <a:pt x="24684" y="3480"/>
                    <a:pt x="25789" y="3481"/>
                  </a:cubicBezTo>
                  <a:lnTo>
                    <a:pt x="61732" y="3481"/>
                  </a:lnTo>
                  <a:cubicBezTo>
                    <a:pt x="62883" y="3481"/>
                    <a:pt x="63994" y="3062"/>
                    <a:pt x="64858" y="2303"/>
                  </a:cubicBezTo>
                  <a:lnTo>
                    <a:pt x="66851" y="551"/>
                  </a:lnTo>
                  <a:close/>
                  <a:moveTo>
                    <a:pt x="276" y="1"/>
                  </a:moveTo>
                  <a:cubicBezTo>
                    <a:pt x="124" y="1"/>
                    <a:pt x="1" y="124"/>
                    <a:pt x="2" y="276"/>
                  </a:cubicBezTo>
                  <a:lnTo>
                    <a:pt x="2" y="150996"/>
                  </a:lnTo>
                  <a:cubicBezTo>
                    <a:pt x="2" y="151147"/>
                    <a:pt x="124" y="151270"/>
                    <a:pt x="276" y="151270"/>
                  </a:cubicBezTo>
                  <a:lnTo>
                    <a:pt x="86222" y="151270"/>
                  </a:lnTo>
                  <a:cubicBezTo>
                    <a:pt x="86375" y="151270"/>
                    <a:pt x="86497" y="151147"/>
                    <a:pt x="86498" y="150996"/>
                  </a:cubicBezTo>
                  <a:lnTo>
                    <a:pt x="86498" y="276"/>
                  </a:lnTo>
                  <a:cubicBezTo>
                    <a:pt x="86497" y="124"/>
                    <a:pt x="86375" y="1"/>
                    <a:pt x="86222" y="1"/>
                  </a:cubicBezTo>
                  <a:lnTo>
                    <a:pt x="66748" y="1"/>
                  </a:lnTo>
                  <a:cubicBezTo>
                    <a:pt x="66681" y="1"/>
                    <a:pt x="66617" y="25"/>
                    <a:pt x="66567" y="70"/>
                  </a:cubicBezTo>
                  <a:lnTo>
                    <a:pt x="64495" y="1890"/>
                  </a:lnTo>
                  <a:cubicBezTo>
                    <a:pt x="63730" y="2561"/>
                    <a:pt x="62748" y="2931"/>
                    <a:pt x="61732" y="2931"/>
                  </a:cubicBezTo>
                  <a:lnTo>
                    <a:pt x="25788" y="2931"/>
                  </a:lnTo>
                  <a:cubicBezTo>
                    <a:pt x="24812" y="2930"/>
                    <a:pt x="23866" y="2589"/>
                    <a:pt x="23115" y="1965"/>
                  </a:cubicBezTo>
                  <a:lnTo>
                    <a:pt x="20823" y="64"/>
                  </a:lnTo>
                  <a:cubicBezTo>
                    <a:pt x="20774" y="23"/>
                    <a:pt x="20712" y="1"/>
                    <a:pt x="20647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35"/>
            <p:cNvSpPr/>
            <p:nvPr/>
          </p:nvSpPr>
          <p:spPr>
            <a:xfrm>
              <a:off x="2824775" y="1417800"/>
              <a:ext cx="1960250" cy="3487125"/>
            </a:xfrm>
            <a:custGeom>
              <a:rect b="b" l="l" r="r" t="t"/>
              <a:pathLst>
                <a:path extrusionOk="0" h="139485" w="78410">
                  <a:moveTo>
                    <a:pt x="0" y="1"/>
                  </a:moveTo>
                  <a:lnTo>
                    <a:pt x="0" y="3942"/>
                  </a:lnTo>
                  <a:lnTo>
                    <a:pt x="0" y="135543"/>
                  </a:lnTo>
                  <a:lnTo>
                    <a:pt x="0" y="139484"/>
                  </a:lnTo>
                  <a:lnTo>
                    <a:pt x="78410" y="139484"/>
                  </a:lnTo>
                  <a:lnTo>
                    <a:pt x="78410" y="3942"/>
                  </a:lnTo>
                  <a:lnTo>
                    <a:pt x="30421" y="3942"/>
                  </a:lnTo>
                  <a:lnTo>
                    <a:pt x="2924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35"/>
            <p:cNvSpPr/>
            <p:nvPr/>
          </p:nvSpPr>
          <p:spPr>
            <a:xfrm>
              <a:off x="2893725" y="1693625"/>
              <a:ext cx="1822375" cy="3102925"/>
            </a:xfrm>
            <a:custGeom>
              <a:rect b="b" l="l" r="r" t="t"/>
              <a:pathLst>
                <a:path extrusionOk="0" h="124117" w="72895">
                  <a:moveTo>
                    <a:pt x="0" y="1"/>
                  </a:moveTo>
                  <a:lnTo>
                    <a:pt x="0" y="124117"/>
                  </a:lnTo>
                  <a:lnTo>
                    <a:pt x="72894" y="124117"/>
                  </a:lnTo>
                  <a:lnTo>
                    <a:pt x="7289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35"/>
            <p:cNvSpPr/>
            <p:nvPr/>
          </p:nvSpPr>
          <p:spPr>
            <a:xfrm>
              <a:off x="3768700" y="5073775"/>
              <a:ext cx="101525" cy="97675"/>
            </a:xfrm>
            <a:custGeom>
              <a:rect b="b" l="l" r="r" t="t"/>
              <a:pathLst>
                <a:path extrusionOk="0" h="3907" w="4061">
                  <a:moveTo>
                    <a:pt x="2109" y="0"/>
                  </a:moveTo>
                  <a:cubicBezTo>
                    <a:pt x="1600" y="0"/>
                    <a:pt x="1101" y="199"/>
                    <a:pt x="727" y="572"/>
                  </a:cubicBezTo>
                  <a:cubicBezTo>
                    <a:pt x="168" y="1131"/>
                    <a:pt x="1" y="1971"/>
                    <a:pt x="303" y="2701"/>
                  </a:cubicBezTo>
                  <a:cubicBezTo>
                    <a:pt x="605" y="3431"/>
                    <a:pt x="1318" y="3906"/>
                    <a:pt x="2108" y="3906"/>
                  </a:cubicBezTo>
                  <a:cubicBezTo>
                    <a:pt x="3186" y="3906"/>
                    <a:pt x="4061" y="3032"/>
                    <a:pt x="4061" y="1953"/>
                  </a:cubicBezTo>
                  <a:cubicBezTo>
                    <a:pt x="4061" y="1163"/>
                    <a:pt x="3584" y="451"/>
                    <a:pt x="2854" y="149"/>
                  </a:cubicBezTo>
                  <a:cubicBezTo>
                    <a:pt x="2613" y="49"/>
                    <a:pt x="2360" y="0"/>
                    <a:pt x="21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35"/>
            <p:cNvSpPr/>
            <p:nvPr/>
          </p:nvSpPr>
          <p:spPr>
            <a:xfrm>
              <a:off x="3067975" y="2953475"/>
              <a:ext cx="1200175" cy="1707575"/>
            </a:xfrm>
            <a:custGeom>
              <a:rect b="b" l="l" r="r" t="t"/>
              <a:pathLst>
                <a:path extrusionOk="0" h="68303" w="48007">
                  <a:moveTo>
                    <a:pt x="24003" y="1"/>
                  </a:moveTo>
                  <a:cubicBezTo>
                    <a:pt x="17638" y="1"/>
                    <a:pt x="11532" y="3600"/>
                    <a:pt x="7031" y="10004"/>
                  </a:cubicBezTo>
                  <a:cubicBezTo>
                    <a:pt x="2529" y="16409"/>
                    <a:pt x="0" y="25095"/>
                    <a:pt x="0" y="34152"/>
                  </a:cubicBezTo>
                  <a:cubicBezTo>
                    <a:pt x="0" y="43210"/>
                    <a:pt x="2529" y="51895"/>
                    <a:pt x="7031" y="58300"/>
                  </a:cubicBezTo>
                  <a:cubicBezTo>
                    <a:pt x="11532" y="64705"/>
                    <a:pt x="17638" y="68303"/>
                    <a:pt x="24003" y="68303"/>
                  </a:cubicBezTo>
                  <a:cubicBezTo>
                    <a:pt x="30369" y="68303"/>
                    <a:pt x="36474" y="64705"/>
                    <a:pt x="40975" y="58300"/>
                  </a:cubicBezTo>
                  <a:cubicBezTo>
                    <a:pt x="45478" y="51895"/>
                    <a:pt x="48007" y="43210"/>
                    <a:pt x="48007" y="34152"/>
                  </a:cubicBezTo>
                  <a:cubicBezTo>
                    <a:pt x="48007" y="25095"/>
                    <a:pt x="45478" y="16409"/>
                    <a:pt x="40975" y="10004"/>
                  </a:cubicBezTo>
                  <a:cubicBezTo>
                    <a:pt x="36474" y="3600"/>
                    <a:pt x="30369" y="1"/>
                    <a:pt x="24003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35"/>
            <p:cNvSpPr/>
            <p:nvPr/>
          </p:nvSpPr>
          <p:spPr>
            <a:xfrm>
              <a:off x="3067975" y="2953475"/>
              <a:ext cx="1200175" cy="1707575"/>
            </a:xfrm>
            <a:custGeom>
              <a:rect b="b" l="l" r="r" t="t"/>
              <a:pathLst>
                <a:path extrusionOk="0" h="68303" w="48007">
                  <a:moveTo>
                    <a:pt x="24003" y="1"/>
                  </a:moveTo>
                  <a:cubicBezTo>
                    <a:pt x="17638" y="1"/>
                    <a:pt x="11532" y="3600"/>
                    <a:pt x="7031" y="10004"/>
                  </a:cubicBezTo>
                  <a:cubicBezTo>
                    <a:pt x="2529" y="16409"/>
                    <a:pt x="0" y="25095"/>
                    <a:pt x="0" y="34152"/>
                  </a:cubicBezTo>
                  <a:cubicBezTo>
                    <a:pt x="0" y="43210"/>
                    <a:pt x="2529" y="51895"/>
                    <a:pt x="7031" y="58300"/>
                  </a:cubicBezTo>
                  <a:cubicBezTo>
                    <a:pt x="11532" y="64705"/>
                    <a:pt x="17638" y="68303"/>
                    <a:pt x="24003" y="68303"/>
                  </a:cubicBezTo>
                  <a:cubicBezTo>
                    <a:pt x="30369" y="68303"/>
                    <a:pt x="36474" y="64705"/>
                    <a:pt x="40975" y="58300"/>
                  </a:cubicBezTo>
                  <a:cubicBezTo>
                    <a:pt x="45478" y="51895"/>
                    <a:pt x="48007" y="43210"/>
                    <a:pt x="48007" y="34152"/>
                  </a:cubicBezTo>
                  <a:cubicBezTo>
                    <a:pt x="48007" y="25095"/>
                    <a:pt x="45478" y="16409"/>
                    <a:pt x="40975" y="10004"/>
                  </a:cubicBezTo>
                  <a:cubicBezTo>
                    <a:pt x="36474" y="3600"/>
                    <a:pt x="30369" y="1"/>
                    <a:pt x="240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35"/>
            <p:cNvSpPr/>
            <p:nvPr/>
          </p:nvSpPr>
          <p:spPr>
            <a:xfrm>
              <a:off x="3052200" y="2788650"/>
              <a:ext cx="1357750" cy="1284775"/>
            </a:xfrm>
            <a:custGeom>
              <a:rect b="b" l="l" r="r" t="t"/>
              <a:pathLst>
                <a:path extrusionOk="0" h="51391" w="54310">
                  <a:moveTo>
                    <a:pt x="25132" y="1"/>
                  </a:moveTo>
                  <a:cubicBezTo>
                    <a:pt x="23584" y="1"/>
                    <a:pt x="7370" y="10172"/>
                    <a:pt x="4882" y="15522"/>
                  </a:cubicBezTo>
                  <a:cubicBezTo>
                    <a:pt x="2379" y="20903"/>
                    <a:pt x="0" y="31626"/>
                    <a:pt x="6656" y="41966"/>
                  </a:cubicBezTo>
                  <a:cubicBezTo>
                    <a:pt x="11800" y="49958"/>
                    <a:pt x="19262" y="51391"/>
                    <a:pt x="24748" y="51391"/>
                  </a:cubicBezTo>
                  <a:cubicBezTo>
                    <a:pt x="26168" y="51391"/>
                    <a:pt x="27456" y="51295"/>
                    <a:pt x="28538" y="51192"/>
                  </a:cubicBezTo>
                  <a:cubicBezTo>
                    <a:pt x="33795" y="50692"/>
                    <a:pt x="37315" y="48977"/>
                    <a:pt x="42664" y="44699"/>
                  </a:cubicBezTo>
                  <a:cubicBezTo>
                    <a:pt x="48012" y="40420"/>
                    <a:pt x="52884" y="34122"/>
                    <a:pt x="53597" y="29844"/>
                  </a:cubicBezTo>
                  <a:cubicBezTo>
                    <a:pt x="54310" y="25566"/>
                    <a:pt x="51695" y="23188"/>
                    <a:pt x="50032" y="22595"/>
                  </a:cubicBezTo>
                  <a:cubicBezTo>
                    <a:pt x="48368" y="22001"/>
                    <a:pt x="38742" y="22119"/>
                    <a:pt x="31731" y="14988"/>
                  </a:cubicBezTo>
                  <a:cubicBezTo>
                    <a:pt x="24719" y="7858"/>
                    <a:pt x="28037" y="2630"/>
                    <a:pt x="28037" y="2630"/>
                  </a:cubicBezTo>
                  <a:cubicBezTo>
                    <a:pt x="28037" y="2630"/>
                    <a:pt x="26535" y="126"/>
                    <a:pt x="25159" y="2"/>
                  </a:cubicBezTo>
                  <a:cubicBezTo>
                    <a:pt x="25150" y="1"/>
                    <a:pt x="25141" y="1"/>
                    <a:pt x="25132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35"/>
            <p:cNvSpPr/>
            <p:nvPr/>
          </p:nvSpPr>
          <p:spPr>
            <a:xfrm>
              <a:off x="3060225" y="2781350"/>
              <a:ext cx="1357125" cy="1298675"/>
            </a:xfrm>
            <a:custGeom>
              <a:rect b="b" l="l" r="r" t="t"/>
              <a:pathLst>
                <a:path extrusionOk="0" h="51947" w="54285">
                  <a:moveTo>
                    <a:pt x="24811" y="585"/>
                  </a:moveTo>
                  <a:cubicBezTo>
                    <a:pt x="25751" y="670"/>
                    <a:pt x="26904" y="2190"/>
                    <a:pt x="27376" y="2929"/>
                  </a:cubicBezTo>
                  <a:cubicBezTo>
                    <a:pt x="27150" y="3357"/>
                    <a:pt x="26601" y="4595"/>
                    <a:pt x="26641" y="6434"/>
                  </a:cubicBezTo>
                  <a:cubicBezTo>
                    <a:pt x="26686" y="8493"/>
                    <a:pt x="27511" y="11735"/>
                    <a:pt x="31201" y="15486"/>
                  </a:cubicBezTo>
                  <a:cubicBezTo>
                    <a:pt x="36918" y="21299"/>
                    <a:pt x="44317" y="22348"/>
                    <a:pt x="47872" y="22851"/>
                  </a:cubicBezTo>
                  <a:cubicBezTo>
                    <a:pt x="48679" y="22966"/>
                    <a:pt x="49317" y="23056"/>
                    <a:pt x="49612" y="23161"/>
                  </a:cubicBezTo>
                  <a:cubicBezTo>
                    <a:pt x="51331" y="23776"/>
                    <a:pt x="53648" y="26127"/>
                    <a:pt x="52988" y="30087"/>
                  </a:cubicBezTo>
                  <a:cubicBezTo>
                    <a:pt x="52316" y="34107"/>
                    <a:pt x="47763" y="40278"/>
                    <a:pt x="42160" y="44761"/>
                  </a:cubicBezTo>
                  <a:cubicBezTo>
                    <a:pt x="36682" y="49145"/>
                    <a:pt x="33287" y="50707"/>
                    <a:pt x="28189" y="51192"/>
                  </a:cubicBezTo>
                  <a:cubicBezTo>
                    <a:pt x="27014" y="51305"/>
                    <a:pt x="25745" y="51386"/>
                    <a:pt x="24418" y="51386"/>
                  </a:cubicBezTo>
                  <a:cubicBezTo>
                    <a:pt x="18541" y="51386"/>
                    <a:pt x="11526" y="49782"/>
                    <a:pt x="6581" y="42099"/>
                  </a:cubicBezTo>
                  <a:cubicBezTo>
                    <a:pt x="622" y="32841"/>
                    <a:pt x="1769" y="22514"/>
                    <a:pt x="4827" y="15937"/>
                  </a:cubicBezTo>
                  <a:cubicBezTo>
                    <a:pt x="7350" y="10513"/>
                    <a:pt x="23538" y="585"/>
                    <a:pt x="24801" y="585"/>
                  </a:cubicBezTo>
                  <a:close/>
                  <a:moveTo>
                    <a:pt x="24828" y="0"/>
                  </a:moveTo>
                  <a:cubicBezTo>
                    <a:pt x="23027" y="0"/>
                    <a:pt x="6798" y="10313"/>
                    <a:pt x="4297" y="15689"/>
                  </a:cubicBezTo>
                  <a:cubicBezTo>
                    <a:pt x="1170" y="22408"/>
                    <a:pt x="0" y="32958"/>
                    <a:pt x="6088" y="42416"/>
                  </a:cubicBezTo>
                  <a:cubicBezTo>
                    <a:pt x="7670" y="44874"/>
                    <a:pt x="12222" y="51947"/>
                    <a:pt x="24758" y="51947"/>
                  </a:cubicBezTo>
                  <a:cubicBezTo>
                    <a:pt x="25857" y="51947"/>
                    <a:pt x="27019" y="51892"/>
                    <a:pt x="28244" y="51776"/>
                  </a:cubicBezTo>
                  <a:cubicBezTo>
                    <a:pt x="33410" y="51284"/>
                    <a:pt x="37013" y="49629"/>
                    <a:pt x="42527" y="45220"/>
                  </a:cubicBezTo>
                  <a:cubicBezTo>
                    <a:pt x="48231" y="40656"/>
                    <a:pt x="52873" y="34331"/>
                    <a:pt x="53565" y="30184"/>
                  </a:cubicBezTo>
                  <a:cubicBezTo>
                    <a:pt x="54284" y="25869"/>
                    <a:pt x="51713" y="23291"/>
                    <a:pt x="49809" y="22610"/>
                  </a:cubicBezTo>
                  <a:cubicBezTo>
                    <a:pt x="49458" y="22485"/>
                    <a:pt x="48827" y="22396"/>
                    <a:pt x="47954" y="22271"/>
                  </a:cubicBezTo>
                  <a:cubicBezTo>
                    <a:pt x="44462" y="21777"/>
                    <a:pt x="37195" y="20748"/>
                    <a:pt x="31619" y="15076"/>
                  </a:cubicBezTo>
                  <a:cubicBezTo>
                    <a:pt x="24869" y="8213"/>
                    <a:pt x="27932" y="3128"/>
                    <a:pt x="27964" y="3078"/>
                  </a:cubicBezTo>
                  <a:cubicBezTo>
                    <a:pt x="28022" y="2985"/>
                    <a:pt x="28024" y="2866"/>
                    <a:pt x="27968" y="2770"/>
                  </a:cubicBezTo>
                  <a:cubicBezTo>
                    <a:pt x="27806" y="2502"/>
                    <a:pt x="26346" y="136"/>
                    <a:pt x="24864" y="2"/>
                  </a:cubicBezTo>
                  <a:cubicBezTo>
                    <a:pt x="24852" y="0"/>
                    <a:pt x="24841" y="0"/>
                    <a:pt x="248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35"/>
            <p:cNvSpPr/>
            <p:nvPr/>
          </p:nvSpPr>
          <p:spPr>
            <a:xfrm>
              <a:off x="3521575" y="2773025"/>
              <a:ext cx="841725" cy="937025"/>
            </a:xfrm>
            <a:custGeom>
              <a:rect b="b" l="l" r="r" t="t"/>
              <a:pathLst>
                <a:path extrusionOk="0" h="37481" w="33669">
                  <a:moveTo>
                    <a:pt x="11389" y="0"/>
                  </a:moveTo>
                  <a:lnTo>
                    <a:pt x="11389" y="0"/>
                  </a:lnTo>
                  <a:cubicBezTo>
                    <a:pt x="11389" y="0"/>
                    <a:pt x="7134" y="1628"/>
                    <a:pt x="4506" y="4507"/>
                  </a:cubicBezTo>
                  <a:cubicBezTo>
                    <a:pt x="1878" y="7385"/>
                    <a:pt x="250" y="11891"/>
                    <a:pt x="125" y="18524"/>
                  </a:cubicBezTo>
                  <a:cubicBezTo>
                    <a:pt x="0" y="25158"/>
                    <a:pt x="2128" y="32668"/>
                    <a:pt x="10388" y="35921"/>
                  </a:cubicBezTo>
                  <a:cubicBezTo>
                    <a:pt x="13235" y="37043"/>
                    <a:pt x="15978" y="37480"/>
                    <a:pt x="18447" y="37480"/>
                  </a:cubicBezTo>
                  <a:cubicBezTo>
                    <a:pt x="23144" y="37480"/>
                    <a:pt x="26853" y="35897"/>
                    <a:pt x="28411" y="34420"/>
                  </a:cubicBezTo>
                  <a:cubicBezTo>
                    <a:pt x="30789" y="32167"/>
                    <a:pt x="33668" y="25785"/>
                    <a:pt x="33668" y="25784"/>
                  </a:cubicBezTo>
                  <a:lnTo>
                    <a:pt x="33668" y="25784"/>
                  </a:lnTo>
                  <a:cubicBezTo>
                    <a:pt x="33668" y="25785"/>
                    <a:pt x="30552" y="26615"/>
                    <a:pt x="26632" y="26615"/>
                  </a:cubicBezTo>
                  <a:cubicBezTo>
                    <a:pt x="22501" y="26615"/>
                    <a:pt x="17479" y="25693"/>
                    <a:pt x="14268" y="21904"/>
                  </a:cubicBezTo>
                  <a:cubicBezTo>
                    <a:pt x="8010" y="14519"/>
                    <a:pt x="11389" y="0"/>
                    <a:pt x="113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35"/>
            <p:cNvSpPr/>
            <p:nvPr/>
          </p:nvSpPr>
          <p:spPr>
            <a:xfrm>
              <a:off x="3512125" y="2765700"/>
              <a:ext cx="860075" cy="951250"/>
            </a:xfrm>
            <a:custGeom>
              <a:rect b="b" l="l" r="r" t="t"/>
              <a:pathLst>
                <a:path extrusionOk="0" h="38050" w="34403">
                  <a:moveTo>
                    <a:pt x="11367" y="779"/>
                  </a:moveTo>
                  <a:cubicBezTo>
                    <a:pt x="11132" y="1972"/>
                    <a:pt x="10615" y="4966"/>
                    <a:pt x="10567" y="8472"/>
                  </a:cubicBezTo>
                  <a:cubicBezTo>
                    <a:pt x="10510" y="12676"/>
                    <a:pt x="11131" y="18502"/>
                    <a:pt x="14423" y="22386"/>
                  </a:cubicBezTo>
                  <a:cubicBezTo>
                    <a:pt x="17038" y="25472"/>
                    <a:pt x="21281" y="27136"/>
                    <a:pt x="26689" y="27199"/>
                  </a:cubicBezTo>
                  <a:cubicBezTo>
                    <a:pt x="26795" y="27200"/>
                    <a:pt x="26901" y="27200"/>
                    <a:pt x="27006" y="27200"/>
                  </a:cubicBezTo>
                  <a:cubicBezTo>
                    <a:pt x="29910" y="27200"/>
                    <a:pt x="32427" y="26738"/>
                    <a:pt x="33526" y="26500"/>
                  </a:cubicBezTo>
                  <a:lnTo>
                    <a:pt x="33526" y="26500"/>
                  </a:lnTo>
                  <a:cubicBezTo>
                    <a:pt x="32775" y="28082"/>
                    <a:pt x="30496" y="32692"/>
                    <a:pt x="28588" y="34500"/>
                  </a:cubicBezTo>
                  <a:cubicBezTo>
                    <a:pt x="26958" y="36044"/>
                    <a:pt x="23317" y="37473"/>
                    <a:pt x="18847" y="37473"/>
                  </a:cubicBezTo>
                  <a:cubicBezTo>
                    <a:pt x="16376" y="37473"/>
                    <a:pt x="13652" y="37036"/>
                    <a:pt x="10874" y="35942"/>
                  </a:cubicBezTo>
                  <a:cubicBezTo>
                    <a:pt x="2341" y="32581"/>
                    <a:pt x="684" y="24777"/>
                    <a:pt x="796" y="18823"/>
                  </a:cubicBezTo>
                  <a:cubicBezTo>
                    <a:pt x="913" y="12650"/>
                    <a:pt x="2361" y="7998"/>
                    <a:pt x="5101" y="4996"/>
                  </a:cubicBezTo>
                  <a:cubicBezTo>
                    <a:pt x="7123" y="2782"/>
                    <a:pt x="10173" y="1303"/>
                    <a:pt x="11367" y="779"/>
                  </a:cubicBezTo>
                  <a:close/>
                  <a:moveTo>
                    <a:pt x="11768" y="0"/>
                  </a:moveTo>
                  <a:cubicBezTo>
                    <a:pt x="11732" y="0"/>
                    <a:pt x="11697" y="7"/>
                    <a:pt x="11663" y="20"/>
                  </a:cubicBezTo>
                  <a:cubicBezTo>
                    <a:pt x="11487" y="88"/>
                    <a:pt x="7313" y="1705"/>
                    <a:pt x="4667" y="4602"/>
                  </a:cubicBezTo>
                  <a:cubicBezTo>
                    <a:pt x="1830" y="7711"/>
                    <a:pt x="330" y="12492"/>
                    <a:pt x="211" y="18812"/>
                  </a:cubicBezTo>
                  <a:cubicBezTo>
                    <a:pt x="1" y="29935"/>
                    <a:pt x="5776" y="34563"/>
                    <a:pt x="10660" y="36486"/>
                  </a:cubicBezTo>
                  <a:cubicBezTo>
                    <a:pt x="13494" y="37603"/>
                    <a:pt x="16279" y="38050"/>
                    <a:pt x="18815" y="38050"/>
                  </a:cubicBezTo>
                  <a:cubicBezTo>
                    <a:pt x="23471" y="38050"/>
                    <a:pt x="27282" y="36545"/>
                    <a:pt x="28991" y="34925"/>
                  </a:cubicBezTo>
                  <a:cubicBezTo>
                    <a:pt x="31383" y="32659"/>
                    <a:pt x="34195" y="26460"/>
                    <a:pt x="34314" y="26197"/>
                  </a:cubicBezTo>
                  <a:cubicBezTo>
                    <a:pt x="34403" y="25997"/>
                    <a:pt x="34251" y="25783"/>
                    <a:pt x="34048" y="25783"/>
                  </a:cubicBezTo>
                  <a:cubicBezTo>
                    <a:pt x="34023" y="25783"/>
                    <a:pt x="33997" y="25786"/>
                    <a:pt x="33970" y="25793"/>
                  </a:cubicBezTo>
                  <a:cubicBezTo>
                    <a:pt x="33908" y="25810"/>
                    <a:pt x="30852" y="26602"/>
                    <a:pt x="27028" y="26602"/>
                  </a:cubicBezTo>
                  <a:cubicBezTo>
                    <a:pt x="22951" y="26602"/>
                    <a:pt x="18001" y="25702"/>
                    <a:pt x="14871" y="22007"/>
                  </a:cubicBezTo>
                  <a:cubicBezTo>
                    <a:pt x="8781" y="14821"/>
                    <a:pt x="12020" y="504"/>
                    <a:pt x="12053" y="360"/>
                  </a:cubicBezTo>
                  <a:cubicBezTo>
                    <a:pt x="12077" y="254"/>
                    <a:pt x="12042" y="143"/>
                    <a:pt x="11960" y="73"/>
                  </a:cubicBezTo>
                  <a:cubicBezTo>
                    <a:pt x="11906" y="25"/>
                    <a:pt x="11837" y="0"/>
                    <a:pt x="117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35"/>
            <p:cNvSpPr/>
            <p:nvPr/>
          </p:nvSpPr>
          <p:spPr>
            <a:xfrm>
              <a:off x="3643425" y="1155050"/>
              <a:ext cx="2081200" cy="2431225"/>
            </a:xfrm>
            <a:custGeom>
              <a:rect b="b" l="l" r="r" t="t"/>
              <a:pathLst>
                <a:path extrusionOk="0" h="97249" w="83248">
                  <a:moveTo>
                    <a:pt x="30073" y="0"/>
                  </a:moveTo>
                  <a:cubicBezTo>
                    <a:pt x="29131" y="0"/>
                    <a:pt x="28244" y="546"/>
                    <a:pt x="27915" y="1296"/>
                  </a:cubicBezTo>
                  <a:cubicBezTo>
                    <a:pt x="27090" y="3184"/>
                    <a:pt x="22252" y="9674"/>
                    <a:pt x="20835" y="11443"/>
                  </a:cubicBezTo>
                  <a:cubicBezTo>
                    <a:pt x="19420" y="13213"/>
                    <a:pt x="16470" y="18050"/>
                    <a:pt x="16470" y="18050"/>
                  </a:cubicBezTo>
                  <a:lnTo>
                    <a:pt x="13192" y="29409"/>
                  </a:lnTo>
                  <a:cubicBezTo>
                    <a:pt x="13192" y="29409"/>
                    <a:pt x="12480" y="32797"/>
                    <a:pt x="8380" y="45631"/>
                  </a:cubicBezTo>
                  <a:cubicBezTo>
                    <a:pt x="4280" y="58467"/>
                    <a:pt x="6062" y="64349"/>
                    <a:pt x="6062" y="64349"/>
                  </a:cubicBezTo>
                  <a:cubicBezTo>
                    <a:pt x="6062" y="64349"/>
                    <a:pt x="6046" y="64341"/>
                    <a:pt x="6013" y="64341"/>
                  </a:cubicBezTo>
                  <a:cubicBezTo>
                    <a:pt x="5779" y="64341"/>
                    <a:pt x="4687" y="64753"/>
                    <a:pt x="2496" y="71479"/>
                  </a:cubicBezTo>
                  <a:cubicBezTo>
                    <a:pt x="1" y="79145"/>
                    <a:pt x="1070" y="88949"/>
                    <a:pt x="5526" y="93583"/>
                  </a:cubicBezTo>
                  <a:cubicBezTo>
                    <a:pt x="8004" y="96160"/>
                    <a:pt x="10921" y="97249"/>
                    <a:pt x="14157" y="97249"/>
                  </a:cubicBezTo>
                  <a:cubicBezTo>
                    <a:pt x="16743" y="97249"/>
                    <a:pt x="19531" y="96553"/>
                    <a:pt x="22461" y="95366"/>
                  </a:cubicBezTo>
                  <a:cubicBezTo>
                    <a:pt x="29056" y="92692"/>
                    <a:pt x="32087" y="86810"/>
                    <a:pt x="32087" y="86810"/>
                  </a:cubicBezTo>
                  <a:cubicBezTo>
                    <a:pt x="32087" y="86810"/>
                    <a:pt x="39040" y="85027"/>
                    <a:pt x="44208" y="81106"/>
                  </a:cubicBezTo>
                  <a:cubicBezTo>
                    <a:pt x="49167" y="77344"/>
                    <a:pt x="52977" y="73418"/>
                    <a:pt x="59886" y="73418"/>
                  </a:cubicBezTo>
                  <a:cubicBezTo>
                    <a:pt x="60181" y="73418"/>
                    <a:pt x="60481" y="73426"/>
                    <a:pt x="60787" y="73440"/>
                  </a:cubicBezTo>
                  <a:cubicBezTo>
                    <a:pt x="68122" y="73790"/>
                    <a:pt x="76483" y="77902"/>
                    <a:pt x="79502" y="77902"/>
                  </a:cubicBezTo>
                  <a:cubicBezTo>
                    <a:pt x="79564" y="77902"/>
                    <a:pt x="79625" y="77900"/>
                    <a:pt x="79683" y="77897"/>
                  </a:cubicBezTo>
                  <a:cubicBezTo>
                    <a:pt x="82535" y="77719"/>
                    <a:pt x="83247" y="74154"/>
                    <a:pt x="80039" y="69340"/>
                  </a:cubicBezTo>
                  <a:cubicBezTo>
                    <a:pt x="76830" y="64527"/>
                    <a:pt x="69165" y="63101"/>
                    <a:pt x="63104" y="61140"/>
                  </a:cubicBezTo>
                  <a:cubicBezTo>
                    <a:pt x="57044" y="59179"/>
                    <a:pt x="53478" y="55258"/>
                    <a:pt x="55083" y="45631"/>
                  </a:cubicBezTo>
                  <a:cubicBezTo>
                    <a:pt x="56687" y="36006"/>
                    <a:pt x="65065" y="20319"/>
                    <a:pt x="64887" y="17467"/>
                  </a:cubicBezTo>
                  <a:cubicBezTo>
                    <a:pt x="64777" y="15712"/>
                    <a:pt x="53863" y="15104"/>
                    <a:pt x="44862" y="15104"/>
                  </a:cubicBezTo>
                  <a:cubicBezTo>
                    <a:pt x="39239" y="15104"/>
                    <a:pt x="34363" y="15341"/>
                    <a:pt x="33335" y="15684"/>
                  </a:cubicBezTo>
                  <a:cubicBezTo>
                    <a:pt x="30661" y="16575"/>
                    <a:pt x="30126" y="16397"/>
                    <a:pt x="27631" y="19606"/>
                  </a:cubicBezTo>
                  <a:cubicBezTo>
                    <a:pt x="25135" y="22814"/>
                    <a:pt x="23887" y="25132"/>
                    <a:pt x="23887" y="25132"/>
                  </a:cubicBezTo>
                  <a:lnTo>
                    <a:pt x="26984" y="18628"/>
                  </a:lnTo>
                  <a:lnTo>
                    <a:pt x="27207" y="18640"/>
                  </a:lnTo>
                  <a:cubicBezTo>
                    <a:pt x="27207" y="18640"/>
                    <a:pt x="27444" y="17815"/>
                    <a:pt x="28623" y="16282"/>
                  </a:cubicBezTo>
                  <a:cubicBezTo>
                    <a:pt x="29803" y="14747"/>
                    <a:pt x="32872" y="11089"/>
                    <a:pt x="32990" y="4954"/>
                  </a:cubicBezTo>
                  <a:cubicBezTo>
                    <a:pt x="33061" y="1255"/>
                    <a:pt x="31503" y="0"/>
                    <a:pt x="300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35"/>
            <p:cNvSpPr/>
            <p:nvPr/>
          </p:nvSpPr>
          <p:spPr>
            <a:xfrm>
              <a:off x="3633450" y="1147700"/>
              <a:ext cx="2083350" cy="2445725"/>
            </a:xfrm>
            <a:custGeom>
              <a:rect b="b" l="l" r="r" t="t"/>
              <a:pathLst>
                <a:path extrusionOk="0" h="97829" w="83334">
                  <a:moveTo>
                    <a:pt x="30473" y="588"/>
                  </a:moveTo>
                  <a:cubicBezTo>
                    <a:pt x="30623" y="588"/>
                    <a:pt x="30773" y="604"/>
                    <a:pt x="30921" y="636"/>
                  </a:cubicBezTo>
                  <a:cubicBezTo>
                    <a:pt x="31599" y="783"/>
                    <a:pt x="33166" y="1531"/>
                    <a:pt x="33094" y="5242"/>
                  </a:cubicBezTo>
                  <a:cubicBezTo>
                    <a:pt x="32984" y="10995"/>
                    <a:pt x="30271" y="14488"/>
                    <a:pt x="28967" y="16167"/>
                  </a:cubicBezTo>
                  <a:lnTo>
                    <a:pt x="28790" y="16397"/>
                  </a:lnTo>
                  <a:cubicBezTo>
                    <a:pt x="27928" y="17518"/>
                    <a:pt x="27553" y="18278"/>
                    <a:pt x="27406" y="18631"/>
                  </a:cubicBezTo>
                  <a:lnTo>
                    <a:pt x="27399" y="18631"/>
                  </a:lnTo>
                  <a:cubicBezTo>
                    <a:pt x="27392" y="18631"/>
                    <a:pt x="27386" y="18631"/>
                    <a:pt x="27380" y="18631"/>
                  </a:cubicBezTo>
                  <a:cubicBezTo>
                    <a:pt x="27268" y="18631"/>
                    <a:pt x="27166" y="18696"/>
                    <a:pt x="27119" y="18798"/>
                  </a:cubicBezTo>
                  <a:lnTo>
                    <a:pt x="24022" y="25300"/>
                  </a:lnTo>
                  <a:cubicBezTo>
                    <a:pt x="23952" y="25443"/>
                    <a:pt x="24011" y="25617"/>
                    <a:pt x="24153" y="25689"/>
                  </a:cubicBezTo>
                  <a:cubicBezTo>
                    <a:pt x="24195" y="25710"/>
                    <a:pt x="24240" y="25721"/>
                    <a:pt x="24285" y="25721"/>
                  </a:cubicBezTo>
                  <a:cubicBezTo>
                    <a:pt x="24390" y="25721"/>
                    <a:pt x="24492" y="25664"/>
                    <a:pt x="24544" y="25564"/>
                  </a:cubicBezTo>
                  <a:cubicBezTo>
                    <a:pt x="24556" y="25542"/>
                    <a:pt x="25811" y="23229"/>
                    <a:pt x="28261" y="20080"/>
                  </a:cubicBezTo>
                  <a:cubicBezTo>
                    <a:pt x="30387" y="17344"/>
                    <a:pt x="31023" y="17144"/>
                    <a:pt x="32911" y="16550"/>
                  </a:cubicBezTo>
                  <a:cubicBezTo>
                    <a:pt x="33189" y="16463"/>
                    <a:pt x="33491" y="16368"/>
                    <a:pt x="33827" y="16256"/>
                  </a:cubicBezTo>
                  <a:cubicBezTo>
                    <a:pt x="34865" y="15910"/>
                    <a:pt x="39575" y="15686"/>
                    <a:pt x="45038" y="15686"/>
                  </a:cubicBezTo>
                  <a:cubicBezTo>
                    <a:pt x="53099" y="15686"/>
                    <a:pt x="62797" y="16174"/>
                    <a:pt x="64741" y="17484"/>
                  </a:cubicBezTo>
                  <a:cubicBezTo>
                    <a:pt x="64898" y="17591"/>
                    <a:pt x="64988" y="17696"/>
                    <a:pt x="64994" y="17779"/>
                  </a:cubicBezTo>
                  <a:cubicBezTo>
                    <a:pt x="65066" y="18936"/>
                    <a:pt x="63518" y="22638"/>
                    <a:pt x="61726" y="26924"/>
                  </a:cubicBezTo>
                  <a:cubicBezTo>
                    <a:pt x="59226" y="32907"/>
                    <a:pt x="56114" y="40351"/>
                    <a:pt x="55193" y="45878"/>
                  </a:cubicBezTo>
                  <a:cubicBezTo>
                    <a:pt x="53346" y="56959"/>
                    <a:pt x="58616" y="60161"/>
                    <a:pt x="63413" y="61713"/>
                  </a:cubicBezTo>
                  <a:cubicBezTo>
                    <a:pt x="64486" y="62060"/>
                    <a:pt x="65584" y="62383"/>
                    <a:pt x="66746" y="62725"/>
                  </a:cubicBezTo>
                  <a:cubicBezTo>
                    <a:pt x="72087" y="64296"/>
                    <a:pt x="77611" y="65922"/>
                    <a:pt x="80194" y="69796"/>
                  </a:cubicBezTo>
                  <a:cubicBezTo>
                    <a:pt x="82057" y="72592"/>
                    <a:pt x="82715" y="75180"/>
                    <a:pt x="81952" y="76719"/>
                  </a:cubicBezTo>
                  <a:cubicBezTo>
                    <a:pt x="81597" y="77436"/>
                    <a:pt x="80944" y="77843"/>
                    <a:pt x="80063" y="77899"/>
                  </a:cubicBezTo>
                  <a:cubicBezTo>
                    <a:pt x="80009" y="77902"/>
                    <a:pt x="79952" y="77904"/>
                    <a:pt x="79893" y="77904"/>
                  </a:cubicBezTo>
                  <a:cubicBezTo>
                    <a:pt x="78706" y="77904"/>
                    <a:pt x="76524" y="77197"/>
                    <a:pt x="74023" y="76388"/>
                  </a:cubicBezTo>
                  <a:cubicBezTo>
                    <a:pt x="70256" y="75168"/>
                    <a:pt x="65567" y="73650"/>
                    <a:pt x="61201" y="73443"/>
                  </a:cubicBezTo>
                  <a:cubicBezTo>
                    <a:pt x="60889" y="73428"/>
                    <a:pt x="60584" y="73421"/>
                    <a:pt x="60285" y="73421"/>
                  </a:cubicBezTo>
                  <a:cubicBezTo>
                    <a:pt x="54257" y="73421"/>
                    <a:pt x="50488" y="76405"/>
                    <a:pt x="46506" y="79550"/>
                  </a:cubicBezTo>
                  <a:cubicBezTo>
                    <a:pt x="45830" y="80083"/>
                    <a:pt x="45143" y="80627"/>
                    <a:pt x="44431" y="81166"/>
                  </a:cubicBezTo>
                  <a:cubicBezTo>
                    <a:pt x="39370" y="85005"/>
                    <a:pt x="32482" y="86802"/>
                    <a:pt x="32413" y="86820"/>
                  </a:cubicBezTo>
                  <a:cubicBezTo>
                    <a:pt x="32332" y="86841"/>
                    <a:pt x="32264" y="86895"/>
                    <a:pt x="32226" y="86970"/>
                  </a:cubicBezTo>
                  <a:cubicBezTo>
                    <a:pt x="32196" y="87029"/>
                    <a:pt x="29171" y="92785"/>
                    <a:pt x="22750" y="95390"/>
                  </a:cubicBezTo>
                  <a:cubicBezTo>
                    <a:pt x="19714" y="96620"/>
                    <a:pt x="16997" y="97237"/>
                    <a:pt x="14574" y="97237"/>
                  </a:cubicBezTo>
                  <a:cubicBezTo>
                    <a:pt x="11215" y="97237"/>
                    <a:pt x="8423" y="96051"/>
                    <a:pt x="6137" y="93674"/>
                  </a:cubicBezTo>
                  <a:cubicBezTo>
                    <a:pt x="1921" y="89290"/>
                    <a:pt x="619" y="79710"/>
                    <a:pt x="3174" y="71864"/>
                  </a:cubicBezTo>
                  <a:cubicBezTo>
                    <a:pt x="5240" y="65518"/>
                    <a:pt x="6274" y="64975"/>
                    <a:pt x="6407" y="64931"/>
                  </a:cubicBezTo>
                  <a:cubicBezTo>
                    <a:pt x="6424" y="64934"/>
                    <a:pt x="6442" y="64936"/>
                    <a:pt x="6459" y="64936"/>
                  </a:cubicBezTo>
                  <a:cubicBezTo>
                    <a:pt x="6528" y="64936"/>
                    <a:pt x="6596" y="64912"/>
                    <a:pt x="6649" y="64866"/>
                  </a:cubicBezTo>
                  <a:cubicBezTo>
                    <a:pt x="6739" y="64791"/>
                    <a:pt x="6774" y="64670"/>
                    <a:pt x="6741" y="64558"/>
                  </a:cubicBezTo>
                  <a:cubicBezTo>
                    <a:pt x="6723" y="64500"/>
                    <a:pt x="5031" y="58617"/>
                    <a:pt x="9056" y="46014"/>
                  </a:cubicBezTo>
                  <a:cubicBezTo>
                    <a:pt x="13114" y="33312"/>
                    <a:pt x="13870" y="29799"/>
                    <a:pt x="13872" y="29784"/>
                  </a:cubicBezTo>
                  <a:lnTo>
                    <a:pt x="17139" y="18464"/>
                  </a:lnTo>
                  <a:cubicBezTo>
                    <a:pt x="17403" y="18033"/>
                    <a:pt x="20136" y="13579"/>
                    <a:pt x="21463" y="11920"/>
                  </a:cubicBezTo>
                  <a:cubicBezTo>
                    <a:pt x="22966" y="10040"/>
                    <a:pt x="27751" y="3608"/>
                    <a:pt x="28582" y="1707"/>
                  </a:cubicBezTo>
                  <a:cubicBezTo>
                    <a:pt x="28876" y="1035"/>
                    <a:pt x="29666" y="588"/>
                    <a:pt x="30473" y="588"/>
                  </a:cubicBezTo>
                  <a:close/>
                  <a:moveTo>
                    <a:pt x="30467" y="1"/>
                  </a:moveTo>
                  <a:cubicBezTo>
                    <a:pt x="29433" y="1"/>
                    <a:pt x="28436" y="581"/>
                    <a:pt x="28046" y="1472"/>
                  </a:cubicBezTo>
                  <a:cubicBezTo>
                    <a:pt x="27249" y="3296"/>
                    <a:pt x="22451" y="9748"/>
                    <a:pt x="21006" y="11555"/>
                  </a:cubicBezTo>
                  <a:cubicBezTo>
                    <a:pt x="19594" y="13319"/>
                    <a:pt x="16740" y="17994"/>
                    <a:pt x="16619" y="18193"/>
                  </a:cubicBezTo>
                  <a:cubicBezTo>
                    <a:pt x="16605" y="18216"/>
                    <a:pt x="16595" y="18239"/>
                    <a:pt x="16588" y="18264"/>
                  </a:cubicBezTo>
                  <a:lnTo>
                    <a:pt x="13304" y="29644"/>
                  </a:lnTo>
                  <a:cubicBezTo>
                    <a:pt x="13298" y="29678"/>
                    <a:pt x="12542" y="33180"/>
                    <a:pt x="8499" y="45837"/>
                  </a:cubicBezTo>
                  <a:cubicBezTo>
                    <a:pt x="4880" y="57167"/>
                    <a:pt x="5799" y="63068"/>
                    <a:pt x="6104" y="64428"/>
                  </a:cubicBezTo>
                  <a:cubicBezTo>
                    <a:pt x="5213" y="64903"/>
                    <a:pt x="4010" y="67405"/>
                    <a:pt x="2618" y="71683"/>
                  </a:cubicBezTo>
                  <a:cubicBezTo>
                    <a:pt x="1" y="79716"/>
                    <a:pt x="1362" y="89554"/>
                    <a:pt x="5714" y="94081"/>
                  </a:cubicBezTo>
                  <a:cubicBezTo>
                    <a:pt x="8120" y="96582"/>
                    <a:pt x="11044" y="97829"/>
                    <a:pt x="14554" y="97829"/>
                  </a:cubicBezTo>
                  <a:cubicBezTo>
                    <a:pt x="17055" y="97829"/>
                    <a:pt x="19853" y="97195"/>
                    <a:pt x="22969" y="95932"/>
                  </a:cubicBezTo>
                  <a:cubicBezTo>
                    <a:pt x="29075" y="93457"/>
                    <a:pt x="32209" y="88202"/>
                    <a:pt x="32682" y="87354"/>
                  </a:cubicBezTo>
                  <a:cubicBezTo>
                    <a:pt x="33647" y="87090"/>
                    <a:pt x="40006" y="85259"/>
                    <a:pt x="44784" y="81633"/>
                  </a:cubicBezTo>
                  <a:cubicBezTo>
                    <a:pt x="45499" y="81091"/>
                    <a:pt x="46190" y="80546"/>
                    <a:pt x="46869" y="80010"/>
                  </a:cubicBezTo>
                  <a:cubicBezTo>
                    <a:pt x="50934" y="76800"/>
                    <a:pt x="54470" y="74006"/>
                    <a:pt x="60276" y="74006"/>
                  </a:cubicBezTo>
                  <a:cubicBezTo>
                    <a:pt x="60569" y="74006"/>
                    <a:pt x="60867" y="74013"/>
                    <a:pt x="61172" y="74028"/>
                  </a:cubicBezTo>
                  <a:cubicBezTo>
                    <a:pt x="65460" y="74231"/>
                    <a:pt x="70107" y="75735"/>
                    <a:pt x="73842" y="76944"/>
                  </a:cubicBezTo>
                  <a:cubicBezTo>
                    <a:pt x="76496" y="77803"/>
                    <a:pt x="78617" y="78489"/>
                    <a:pt x="79904" y="78489"/>
                  </a:cubicBezTo>
                  <a:cubicBezTo>
                    <a:pt x="79971" y="78489"/>
                    <a:pt x="80036" y="78487"/>
                    <a:pt x="80098" y="78483"/>
                  </a:cubicBezTo>
                  <a:cubicBezTo>
                    <a:pt x="81185" y="78415"/>
                    <a:pt x="82029" y="77881"/>
                    <a:pt x="82476" y="76979"/>
                  </a:cubicBezTo>
                  <a:cubicBezTo>
                    <a:pt x="83334" y="75250"/>
                    <a:pt x="82663" y="72443"/>
                    <a:pt x="80681" y="69472"/>
                  </a:cubicBezTo>
                  <a:cubicBezTo>
                    <a:pt x="77981" y="65420"/>
                    <a:pt x="72353" y="63764"/>
                    <a:pt x="66911" y="62163"/>
                  </a:cubicBezTo>
                  <a:cubicBezTo>
                    <a:pt x="65753" y="61822"/>
                    <a:pt x="64658" y="61500"/>
                    <a:pt x="63593" y="61155"/>
                  </a:cubicBezTo>
                  <a:cubicBezTo>
                    <a:pt x="56707" y="58928"/>
                    <a:pt x="54367" y="54388"/>
                    <a:pt x="55770" y="45973"/>
                  </a:cubicBezTo>
                  <a:cubicBezTo>
                    <a:pt x="56680" y="40514"/>
                    <a:pt x="59777" y="33104"/>
                    <a:pt x="62266" y="27150"/>
                  </a:cubicBezTo>
                  <a:cubicBezTo>
                    <a:pt x="64161" y="22618"/>
                    <a:pt x="65658" y="19036"/>
                    <a:pt x="65577" y="17742"/>
                  </a:cubicBezTo>
                  <a:cubicBezTo>
                    <a:pt x="65561" y="17466"/>
                    <a:pt x="65388" y="17216"/>
                    <a:pt x="65066" y="16999"/>
                  </a:cubicBezTo>
                  <a:cubicBezTo>
                    <a:pt x="63002" y="15607"/>
                    <a:pt x="53280" y="15093"/>
                    <a:pt x="45148" y="15093"/>
                  </a:cubicBezTo>
                  <a:cubicBezTo>
                    <a:pt x="39569" y="15093"/>
                    <a:pt x="34738" y="15335"/>
                    <a:pt x="33641" y="15700"/>
                  </a:cubicBezTo>
                  <a:cubicBezTo>
                    <a:pt x="33307" y="15811"/>
                    <a:pt x="33009" y="15906"/>
                    <a:pt x="32734" y="15992"/>
                  </a:cubicBezTo>
                  <a:cubicBezTo>
                    <a:pt x="30772" y="16610"/>
                    <a:pt x="30037" y="16841"/>
                    <a:pt x="27798" y="19720"/>
                  </a:cubicBezTo>
                  <a:cubicBezTo>
                    <a:pt x="27321" y="20333"/>
                    <a:pt x="26888" y="20917"/>
                    <a:pt x="26499" y="21459"/>
                  </a:cubicBezTo>
                  <a:lnTo>
                    <a:pt x="27562" y="19227"/>
                  </a:lnTo>
                  <a:lnTo>
                    <a:pt x="27590" y="19228"/>
                  </a:lnTo>
                  <a:cubicBezTo>
                    <a:pt x="27595" y="19228"/>
                    <a:pt x="27599" y="19228"/>
                    <a:pt x="27604" y="19228"/>
                  </a:cubicBezTo>
                  <a:cubicBezTo>
                    <a:pt x="27734" y="19228"/>
                    <a:pt x="27849" y="19143"/>
                    <a:pt x="27888" y="19018"/>
                  </a:cubicBezTo>
                  <a:cubicBezTo>
                    <a:pt x="27890" y="19009"/>
                    <a:pt x="28134" y="18209"/>
                    <a:pt x="29254" y="16753"/>
                  </a:cubicBezTo>
                  <a:lnTo>
                    <a:pt x="29431" y="16527"/>
                  </a:lnTo>
                  <a:cubicBezTo>
                    <a:pt x="30773" y="14798"/>
                    <a:pt x="33566" y="11200"/>
                    <a:pt x="33681" y="5253"/>
                  </a:cubicBezTo>
                  <a:cubicBezTo>
                    <a:pt x="33761" y="1108"/>
                    <a:pt x="31865" y="243"/>
                    <a:pt x="31046" y="63"/>
                  </a:cubicBezTo>
                  <a:cubicBezTo>
                    <a:pt x="30854" y="21"/>
                    <a:pt x="30660" y="1"/>
                    <a:pt x="304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35"/>
            <p:cNvSpPr/>
            <p:nvPr/>
          </p:nvSpPr>
          <p:spPr>
            <a:xfrm>
              <a:off x="5398975" y="2988325"/>
              <a:ext cx="256575" cy="113275"/>
            </a:xfrm>
            <a:custGeom>
              <a:rect b="b" l="l" r="r" t="t"/>
              <a:pathLst>
                <a:path extrusionOk="0" h="4531" w="10263">
                  <a:moveTo>
                    <a:pt x="2245" y="1"/>
                  </a:moveTo>
                  <a:cubicBezTo>
                    <a:pt x="687" y="1"/>
                    <a:pt x="1" y="775"/>
                    <a:pt x="1" y="1401"/>
                  </a:cubicBezTo>
                  <a:cubicBezTo>
                    <a:pt x="1" y="2401"/>
                    <a:pt x="9262" y="4530"/>
                    <a:pt x="9887" y="4530"/>
                  </a:cubicBezTo>
                  <a:cubicBezTo>
                    <a:pt x="9887" y="4530"/>
                    <a:pt x="10263" y="3028"/>
                    <a:pt x="6008" y="1026"/>
                  </a:cubicBezTo>
                  <a:cubicBezTo>
                    <a:pt x="4417" y="277"/>
                    <a:pt x="3176" y="1"/>
                    <a:pt x="22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35"/>
            <p:cNvSpPr/>
            <p:nvPr/>
          </p:nvSpPr>
          <p:spPr>
            <a:xfrm>
              <a:off x="5391650" y="2980900"/>
              <a:ext cx="269350" cy="128000"/>
            </a:xfrm>
            <a:custGeom>
              <a:rect b="b" l="l" r="r" t="t"/>
              <a:pathLst>
                <a:path extrusionOk="0" h="5120" w="10774">
                  <a:moveTo>
                    <a:pt x="2547" y="590"/>
                  </a:moveTo>
                  <a:cubicBezTo>
                    <a:pt x="3367" y="590"/>
                    <a:pt x="4541" y="818"/>
                    <a:pt x="6176" y="1588"/>
                  </a:cubicBezTo>
                  <a:cubicBezTo>
                    <a:pt x="9026" y="2930"/>
                    <a:pt x="9697" y="4003"/>
                    <a:pt x="9851" y="4487"/>
                  </a:cubicBezTo>
                  <a:cubicBezTo>
                    <a:pt x="9089" y="4352"/>
                    <a:pt x="7206" y="3932"/>
                    <a:pt x="5290" y="3413"/>
                  </a:cubicBezTo>
                  <a:cubicBezTo>
                    <a:pt x="984" y="2246"/>
                    <a:pt x="608" y="1715"/>
                    <a:pt x="586" y="1698"/>
                  </a:cubicBezTo>
                  <a:cubicBezTo>
                    <a:pt x="586" y="1424"/>
                    <a:pt x="778" y="1138"/>
                    <a:pt x="1097" y="935"/>
                  </a:cubicBezTo>
                  <a:cubicBezTo>
                    <a:pt x="1326" y="791"/>
                    <a:pt x="1781" y="590"/>
                    <a:pt x="2547" y="590"/>
                  </a:cubicBezTo>
                  <a:close/>
                  <a:moveTo>
                    <a:pt x="2543" y="1"/>
                  </a:moveTo>
                  <a:cubicBezTo>
                    <a:pt x="1678" y="1"/>
                    <a:pt x="1118" y="228"/>
                    <a:pt x="784" y="441"/>
                  </a:cubicBezTo>
                  <a:cubicBezTo>
                    <a:pt x="294" y="752"/>
                    <a:pt x="0" y="1222"/>
                    <a:pt x="0" y="1698"/>
                  </a:cubicBezTo>
                  <a:cubicBezTo>
                    <a:pt x="0" y="3138"/>
                    <a:pt x="10079" y="5120"/>
                    <a:pt x="10181" y="5120"/>
                  </a:cubicBezTo>
                  <a:cubicBezTo>
                    <a:pt x="10182" y="5120"/>
                    <a:pt x="10183" y="5120"/>
                    <a:pt x="10184" y="5120"/>
                  </a:cubicBezTo>
                  <a:cubicBezTo>
                    <a:pt x="10317" y="5120"/>
                    <a:pt x="10433" y="5028"/>
                    <a:pt x="10466" y="4898"/>
                  </a:cubicBezTo>
                  <a:cubicBezTo>
                    <a:pt x="10509" y="4721"/>
                    <a:pt x="10774" y="3104"/>
                    <a:pt x="6426" y="1058"/>
                  </a:cubicBezTo>
                  <a:cubicBezTo>
                    <a:pt x="4724" y="257"/>
                    <a:pt x="3462" y="1"/>
                    <a:pt x="25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35"/>
            <p:cNvSpPr/>
            <p:nvPr/>
          </p:nvSpPr>
          <p:spPr>
            <a:xfrm>
              <a:off x="4370800" y="1379225"/>
              <a:ext cx="359900" cy="212375"/>
            </a:xfrm>
            <a:custGeom>
              <a:rect b="b" l="l" r="r" t="t"/>
              <a:pathLst>
                <a:path extrusionOk="0" h="8495" w="14396">
                  <a:moveTo>
                    <a:pt x="11594" y="1"/>
                  </a:moveTo>
                  <a:cubicBezTo>
                    <a:pt x="11334" y="1"/>
                    <a:pt x="11049" y="74"/>
                    <a:pt x="10738" y="235"/>
                  </a:cubicBezTo>
                  <a:lnTo>
                    <a:pt x="0" y="8495"/>
                  </a:lnTo>
                  <a:lnTo>
                    <a:pt x="14396" y="8495"/>
                  </a:lnTo>
                  <a:cubicBezTo>
                    <a:pt x="14396" y="8495"/>
                    <a:pt x="14396" y="1"/>
                    <a:pt x="115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35"/>
            <p:cNvSpPr/>
            <p:nvPr/>
          </p:nvSpPr>
          <p:spPr>
            <a:xfrm>
              <a:off x="4360775" y="1371875"/>
              <a:ext cx="377225" cy="227025"/>
            </a:xfrm>
            <a:custGeom>
              <a:rect b="b" l="l" r="r" t="t"/>
              <a:pathLst>
                <a:path extrusionOk="0" h="9081" w="15089">
                  <a:moveTo>
                    <a:pt x="11994" y="588"/>
                  </a:moveTo>
                  <a:cubicBezTo>
                    <a:pt x="12190" y="588"/>
                    <a:pt x="12372" y="640"/>
                    <a:pt x="12542" y="744"/>
                  </a:cubicBezTo>
                  <a:cubicBezTo>
                    <a:pt x="14073" y="1676"/>
                    <a:pt x="14467" y="6402"/>
                    <a:pt x="14501" y="8495"/>
                  </a:cubicBezTo>
                  <a:lnTo>
                    <a:pt x="1262" y="8495"/>
                  </a:lnTo>
                  <a:lnTo>
                    <a:pt x="11296" y="778"/>
                  </a:lnTo>
                  <a:cubicBezTo>
                    <a:pt x="11547" y="651"/>
                    <a:pt x="11779" y="588"/>
                    <a:pt x="11994" y="588"/>
                  </a:cubicBezTo>
                  <a:close/>
                  <a:moveTo>
                    <a:pt x="11996" y="0"/>
                  </a:moveTo>
                  <a:cubicBezTo>
                    <a:pt x="11682" y="0"/>
                    <a:pt x="11351" y="90"/>
                    <a:pt x="11004" y="269"/>
                  </a:cubicBezTo>
                  <a:cubicBezTo>
                    <a:pt x="10989" y="276"/>
                    <a:pt x="10974" y="285"/>
                    <a:pt x="10960" y="296"/>
                  </a:cubicBezTo>
                  <a:lnTo>
                    <a:pt x="222" y="8556"/>
                  </a:lnTo>
                  <a:cubicBezTo>
                    <a:pt x="0" y="8726"/>
                    <a:pt x="120" y="9081"/>
                    <a:pt x="400" y="9081"/>
                  </a:cubicBezTo>
                  <a:lnTo>
                    <a:pt x="14797" y="9081"/>
                  </a:lnTo>
                  <a:cubicBezTo>
                    <a:pt x="14797" y="9081"/>
                    <a:pt x="14798" y="9081"/>
                    <a:pt x="14799" y="9081"/>
                  </a:cubicBezTo>
                  <a:cubicBezTo>
                    <a:pt x="14959" y="9081"/>
                    <a:pt x="15089" y="8950"/>
                    <a:pt x="15089" y="8789"/>
                  </a:cubicBezTo>
                  <a:cubicBezTo>
                    <a:pt x="15089" y="8495"/>
                    <a:pt x="15063" y="1594"/>
                    <a:pt x="12847" y="244"/>
                  </a:cubicBezTo>
                  <a:cubicBezTo>
                    <a:pt x="12580" y="81"/>
                    <a:pt x="12296" y="0"/>
                    <a:pt x="119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35"/>
            <p:cNvSpPr/>
            <p:nvPr/>
          </p:nvSpPr>
          <p:spPr>
            <a:xfrm>
              <a:off x="4292850" y="2768775"/>
              <a:ext cx="157150" cy="113325"/>
            </a:xfrm>
            <a:custGeom>
              <a:rect b="b" l="l" r="r" t="t"/>
              <a:pathLst>
                <a:path extrusionOk="0" h="4533" w="6286">
                  <a:moveTo>
                    <a:pt x="5952" y="0"/>
                  </a:moveTo>
                  <a:cubicBezTo>
                    <a:pt x="5911" y="0"/>
                    <a:pt x="5870" y="9"/>
                    <a:pt x="5830" y="27"/>
                  </a:cubicBezTo>
                  <a:cubicBezTo>
                    <a:pt x="3533" y="1011"/>
                    <a:pt x="1627" y="2365"/>
                    <a:pt x="166" y="4047"/>
                  </a:cubicBezTo>
                  <a:cubicBezTo>
                    <a:pt x="0" y="4237"/>
                    <a:pt x="136" y="4532"/>
                    <a:pt x="387" y="4532"/>
                  </a:cubicBezTo>
                  <a:cubicBezTo>
                    <a:pt x="473" y="4532"/>
                    <a:pt x="553" y="4496"/>
                    <a:pt x="609" y="4431"/>
                  </a:cubicBezTo>
                  <a:cubicBezTo>
                    <a:pt x="2010" y="2815"/>
                    <a:pt x="3845" y="1515"/>
                    <a:pt x="6061" y="565"/>
                  </a:cubicBezTo>
                  <a:cubicBezTo>
                    <a:pt x="6214" y="503"/>
                    <a:pt x="6286" y="329"/>
                    <a:pt x="6221" y="178"/>
                  </a:cubicBezTo>
                  <a:cubicBezTo>
                    <a:pt x="6173" y="67"/>
                    <a:pt x="6065" y="0"/>
                    <a:pt x="59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35"/>
            <p:cNvSpPr/>
            <p:nvPr/>
          </p:nvSpPr>
          <p:spPr>
            <a:xfrm>
              <a:off x="4245575" y="2913000"/>
              <a:ext cx="32625" cy="48850"/>
            </a:xfrm>
            <a:custGeom>
              <a:rect b="b" l="l" r="r" t="t"/>
              <a:pathLst>
                <a:path extrusionOk="0" h="1954" w="1305">
                  <a:moveTo>
                    <a:pt x="970" y="1"/>
                  </a:moveTo>
                  <a:cubicBezTo>
                    <a:pt x="869" y="1"/>
                    <a:pt x="771" y="54"/>
                    <a:pt x="717" y="148"/>
                  </a:cubicBezTo>
                  <a:cubicBezTo>
                    <a:pt x="229" y="988"/>
                    <a:pt x="55" y="1551"/>
                    <a:pt x="48" y="1576"/>
                  </a:cubicBezTo>
                  <a:cubicBezTo>
                    <a:pt x="0" y="1730"/>
                    <a:pt x="87" y="1893"/>
                    <a:pt x="243" y="1941"/>
                  </a:cubicBezTo>
                  <a:cubicBezTo>
                    <a:pt x="270" y="1949"/>
                    <a:pt x="299" y="1953"/>
                    <a:pt x="328" y="1953"/>
                  </a:cubicBezTo>
                  <a:cubicBezTo>
                    <a:pt x="457" y="1953"/>
                    <a:pt x="570" y="1870"/>
                    <a:pt x="608" y="1747"/>
                  </a:cubicBezTo>
                  <a:cubicBezTo>
                    <a:pt x="609" y="1741"/>
                    <a:pt x="774" y="1218"/>
                    <a:pt x="1224" y="440"/>
                  </a:cubicBezTo>
                  <a:cubicBezTo>
                    <a:pt x="1305" y="300"/>
                    <a:pt x="1257" y="121"/>
                    <a:pt x="1116" y="40"/>
                  </a:cubicBezTo>
                  <a:cubicBezTo>
                    <a:pt x="1070" y="13"/>
                    <a:pt x="1020" y="1"/>
                    <a:pt x="9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35"/>
            <p:cNvSpPr/>
            <p:nvPr/>
          </p:nvSpPr>
          <p:spPr>
            <a:xfrm>
              <a:off x="4098475" y="3185000"/>
              <a:ext cx="58325" cy="55600"/>
            </a:xfrm>
            <a:custGeom>
              <a:rect b="b" l="l" r="r" t="t"/>
              <a:pathLst>
                <a:path extrusionOk="0" h="2224" w="2333">
                  <a:moveTo>
                    <a:pt x="328" y="1"/>
                  </a:moveTo>
                  <a:cubicBezTo>
                    <a:pt x="261" y="1"/>
                    <a:pt x="194" y="23"/>
                    <a:pt x="140" y="70"/>
                  </a:cubicBezTo>
                  <a:cubicBezTo>
                    <a:pt x="17" y="174"/>
                    <a:pt x="1" y="360"/>
                    <a:pt x="105" y="483"/>
                  </a:cubicBezTo>
                  <a:cubicBezTo>
                    <a:pt x="610" y="1078"/>
                    <a:pt x="1157" y="1634"/>
                    <a:pt x="1741" y="2150"/>
                  </a:cubicBezTo>
                  <a:cubicBezTo>
                    <a:pt x="1794" y="2197"/>
                    <a:pt x="1863" y="2223"/>
                    <a:pt x="1934" y="2223"/>
                  </a:cubicBezTo>
                  <a:cubicBezTo>
                    <a:pt x="1935" y="2223"/>
                    <a:pt x="1935" y="2223"/>
                    <a:pt x="1936" y="2223"/>
                  </a:cubicBezTo>
                  <a:cubicBezTo>
                    <a:pt x="2206" y="2223"/>
                    <a:pt x="2333" y="1887"/>
                    <a:pt x="2128" y="1710"/>
                  </a:cubicBezTo>
                  <a:cubicBezTo>
                    <a:pt x="1564" y="1213"/>
                    <a:pt x="1038" y="677"/>
                    <a:pt x="552" y="104"/>
                  </a:cubicBezTo>
                  <a:cubicBezTo>
                    <a:pt x="494" y="36"/>
                    <a:pt x="411" y="1"/>
                    <a:pt x="3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35"/>
            <p:cNvSpPr/>
            <p:nvPr/>
          </p:nvSpPr>
          <p:spPr>
            <a:xfrm>
              <a:off x="4198225" y="3268875"/>
              <a:ext cx="255275" cy="66550"/>
            </a:xfrm>
            <a:custGeom>
              <a:rect b="b" l="l" r="r" t="t"/>
              <a:pathLst>
                <a:path extrusionOk="0" h="2662" w="10211">
                  <a:moveTo>
                    <a:pt x="337" y="0"/>
                  </a:moveTo>
                  <a:cubicBezTo>
                    <a:pt x="236" y="0"/>
                    <a:pt x="137" y="53"/>
                    <a:pt x="83" y="147"/>
                  </a:cubicBezTo>
                  <a:cubicBezTo>
                    <a:pt x="1" y="288"/>
                    <a:pt x="51" y="469"/>
                    <a:pt x="194" y="549"/>
                  </a:cubicBezTo>
                  <a:cubicBezTo>
                    <a:pt x="3280" y="2329"/>
                    <a:pt x="6336" y="2662"/>
                    <a:pt x="8184" y="2662"/>
                  </a:cubicBezTo>
                  <a:cubicBezTo>
                    <a:pt x="9216" y="2662"/>
                    <a:pt x="9872" y="2557"/>
                    <a:pt x="9943" y="2545"/>
                  </a:cubicBezTo>
                  <a:cubicBezTo>
                    <a:pt x="10103" y="2518"/>
                    <a:pt x="10211" y="2368"/>
                    <a:pt x="10184" y="2208"/>
                  </a:cubicBezTo>
                  <a:cubicBezTo>
                    <a:pt x="10160" y="2065"/>
                    <a:pt x="10036" y="1963"/>
                    <a:pt x="9896" y="1963"/>
                  </a:cubicBezTo>
                  <a:cubicBezTo>
                    <a:pt x="9880" y="1963"/>
                    <a:pt x="9864" y="1964"/>
                    <a:pt x="9848" y="1967"/>
                  </a:cubicBezTo>
                  <a:cubicBezTo>
                    <a:pt x="9831" y="1970"/>
                    <a:pt x="9220" y="2066"/>
                    <a:pt x="8229" y="2066"/>
                  </a:cubicBezTo>
                  <a:cubicBezTo>
                    <a:pt x="6453" y="2066"/>
                    <a:pt x="3458" y="1756"/>
                    <a:pt x="487" y="42"/>
                  </a:cubicBezTo>
                  <a:cubicBezTo>
                    <a:pt x="440" y="14"/>
                    <a:pt x="388" y="0"/>
                    <a:pt x="3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35"/>
            <p:cNvSpPr/>
            <p:nvPr/>
          </p:nvSpPr>
          <p:spPr>
            <a:xfrm>
              <a:off x="3758625" y="1573875"/>
              <a:ext cx="2028525" cy="1486775"/>
            </a:xfrm>
            <a:custGeom>
              <a:rect b="b" l="l" r="r" t="t"/>
              <a:pathLst>
                <a:path extrusionOk="0" h="59471" w="81141">
                  <a:moveTo>
                    <a:pt x="13524" y="1"/>
                  </a:moveTo>
                  <a:cubicBezTo>
                    <a:pt x="6055" y="1"/>
                    <a:pt x="1" y="5782"/>
                    <a:pt x="1" y="12914"/>
                  </a:cubicBezTo>
                  <a:lnTo>
                    <a:pt x="1" y="38402"/>
                  </a:lnTo>
                  <a:cubicBezTo>
                    <a:pt x="1" y="44603"/>
                    <a:pt x="4578" y="49781"/>
                    <a:pt x="10682" y="51026"/>
                  </a:cubicBezTo>
                  <a:lnTo>
                    <a:pt x="7829" y="59471"/>
                  </a:lnTo>
                  <a:lnTo>
                    <a:pt x="21055" y="51315"/>
                  </a:lnTo>
                  <a:lnTo>
                    <a:pt x="67617" y="51315"/>
                  </a:lnTo>
                  <a:cubicBezTo>
                    <a:pt x="75086" y="51315"/>
                    <a:pt x="81140" y="45533"/>
                    <a:pt x="81140" y="38402"/>
                  </a:cubicBezTo>
                  <a:lnTo>
                    <a:pt x="81140" y="12914"/>
                  </a:lnTo>
                  <a:cubicBezTo>
                    <a:pt x="81140" y="5782"/>
                    <a:pt x="75086" y="1"/>
                    <a:pt x="67617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35"/>
            <p:cNvSpPr/>
            <p:nvPr/>
          </p:nvSpPr>
          <p:spPr>
            <a:xfrm>
              <a:off x="3743950" y="1559225"/>
              <a:ext cx="2057850" cy="1535225"/>
            </a:xfrm>
            <a:custGeom>
              <a:rect b="b" l="l" r="r" t="t"/>
              <a:pathLst>
                <a:path extrusionOk="0" h="61409" w="82314">
                  <a:moveTo>
                    <a:pt x="68204" y="1172"/>
                  </a:moveTo>
                  <a:cubicBezTo>
                    <a:pt x="75338" y="1172"/>
                    <a:pt x="81142" y="6702"/>
                    <a:pt x="81142" y="13500"/>
                  </a:cubicBezTo>
                  <a:lnTo>
                    <a:pt x="81142" y="38988"/>
                  </a:lnTo>
                  <a:cubicBezTo>
                    <a:pt x="81142" y="45784"/>
                    <a:pt x="75337" y="51314"/>
                    <a:pt x="68204" y="51314"/>
                  </a:cubicBezTo>
                  <a:lnTo>
                    <a:pt x="21475" y="51314"/>
                  </a:lnTo>
                  <a:lnTo>
                    <a:pt x="9492" y="58705"/>
                  </a:lnTo>
                  <a:lnTo>
                    <a:pt x="9492" y="58705"/>
                  </a:lnTo>
                  <a:lnTo>
                    <a:pt x="12036" y="51172"/>
                  </a:lnTo>
                  <a:lnTo>
                    <a:pt x="11386" y="51039"/>
                  </a:lnTo>
                  <a:cubicBezTo>
                    <a:pt x="5469" y="49830"/>
                    <a:pt x="1173" y="44761"/>
                    <a:pt x="1173" y="38988"/>
                  </a:cubicBezTo>
                  <a:lnTo>
                    <a:pt x="1173" y="13500"/>
                  </a:lnTo>
                  <a:cubicBezTo>
                    <a:pt x="1173" y="6702"/>
                    <a:pt x="6976" y="1172"/>
                    <a:pt x="14111" y="1172"/>
                  </a:cubicBezTo>
                  <a:close/>
                  <a:moveTo>
                    <a:pt x="14111" y="0"/>
                  </a:moveTo>
                  <a:cubicBezTo>
                    <a:pt x="6331" y="0"/>
                    <a:pt x="1" y="6057"/>
                    <a:pt x="1" y="13500"/>
                  </a:cubicBezTo>
                  <a:lnTo>
                    <a:pt x="1" y="38988"/>
                  </a:lnTo>
                  <a:cubicBezTo>
                    <a:pt x="1" y="45103"/>
                    <a:pt x="4381" y="50493"/>
                    <a:pt x="10506" y="52040"/>
                  </a:cubicBezTo>
                  <a:lnTo>
                    <a:pt x="7341" y="61409"/>
                  </a:lnTo>
                  <a:lnTo>
                    <a:pt x="7341" y="61409"/>
                  </a:lnTo>
                  <a:lnTo>
                    <a:pt x="21808" y="52488"/>
                  </a:lnTo>
                  <a:lnTo>
                    <a:pt x="68204" y="52488"/>
                  </a:lnTo>
                  <a:cubicBezTo>
                    <a:pt x="75984" y="52488"/>
                    <a:pt x="82314" y="46431"/>
                    <a:pt x="82314" y="38988"/>
                  </a:cubicBezTo>
                  <a:lnTo>
                    <a:pt x="82314" y="13500"/>
                  </a:lnTo>
                  <a:cubicBezTo>
                    <a:pt x="82314" y="6056"/>
                    <a:pt x="75984" y="0"/>
                    <a:pt x="682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35"/>
            <p:cNvSpPr/>
            <p:nvPr/>
          </p:nvSpPr>
          <p:spPr>
            <a:xfrm>
              <a:off x="3963675" y="1987825"/>
              <a:ext cx="1550575" cy="30275"/>
            </a:xfrm>
            <a:custGeom>
              <a:rect b="b" l="l" r="r" t="t"/>
              <a:pathLst>
                <a:path extrusionOk="0" h="1211" w="62023">
                  <a:moveTo>
                    <a:pt x="606" y="1"/>
                  </a:moveTo>
                  <a:cubicBezTo>
                    <a:pt x="272" y="1"/>
                    <a:pt x="1" y="272"/>
                    <a:pt x="1" y="606"/>
                  </a:cubicBezTo>
                  <a:cubicBezTo>
                    <a:pt x="1" y="939"/>
                    <a:pt x="272" y="1211"/>
                    <a:pt x="606" y="1211"/>
                  </a:cubicBezTo>
                  <a:lnTo>
                    <a:pt x="61418" y="1211"/>
                  </a:lnTo>
                  <a:cubicBezTo>
                    <a:pt x="61753" y="1211"/>
                    <a:pt x="62023" y="939"/>
                    <a:pt x="62023" y="606"/>
                  </a:cubicBezTo>
                  <a:cubicBezTo>
                    <a:pt x="62023" y="272"/>
                    <a:pt x="61753" y="1"/>
                    <a:pt x="614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35"/>
            <p:cNvSpPr/>
            <p:nvPr/>
          </p:nvSpPr>
          <p:spPr>
            <a:xfrm>
              <a:off x="3963675" y="2144325"/>
              <a:ext cx="1550575" cy="30275"/>
            </a:xfrm>
            <a:custGeom>
              <a:rect b="b" l="l" r="r" t="t"/>
              <a:pathLst>
                <a:path extrusionOk="0" h="1211" w="62023">
                  <a:moveTo>
                    <a:pt x="606" y="0"/>
                  </a:moveTo>
                  <a:cubicBezTo>
                    <a:pt x="272" y="0"/>
                    <a:pt x="1" y="270"/>
                    <a:pt x="1" y="605"/>
                  </a:cubicBezTo>
                  <a:cubicBezTo>
                    <a:pt x="1" y="939"/>
                    <a:pt x="272" y="1210"/>
                    <a:pt x="606" y="1210"/>
                  </a:cubicBezTo>
                  <a:lnTo>
                    <a:pt x="61418" y="1210"/>
                  </a:lnTo>
                  <a:cubicBezTo>
                    <a:pt x="61753" y="1210"/>
                    <a:pt x="62023" y="939"/>
                    <a:pt x="62023" y="605"/>
                  </a:cubicBezTo>
                  <a:cubicBezTo>
                    <a:pt x="62023" y="270"/>
                    <a:pt x="61753" y="0"/>
                    <a:pt x="614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35"/>
            <p:cNvSpPr/>
            <p:nvPr/>
          </p:nvSpPr>
          <p:spPr>
            <a:xfrm>
              <a:off x="3963675" y="2300800"/>
              <a:ext cx="1550575" cy="30275"/>
            </a:xfrm>
            <a:custGeom>
              <a:rect b="b" l="l" r="r" t="t"/>
              <a:pathLst>
                <a:path extrusionOk="0" h="1211" w="62023">
                  <a:moveTo>
                    <a:pt x="606" y="0"/>
                  </a:moveTo>
                  <a:cubicBezTo>
                    <a:pt x="272" y="0"/>
                    <a:pt x="1" y="270"/>
                    <a:pt x="1" y="605"/>
                  </a:cubicBezTo>
                  <a:cubicBezTo>
                    <a:pt x="1" y="939"/>
                    <a:pt x="272" y="1210"/>
                    <a:pt x="606" y="1210"/>
                  </a:cubicBezTo>
                  <a:lnTo>
                    <a:pt x="61418" y="1210"/>
                  </a:lnTo>
                  <a:cubicBezTo>
                    <a:pt x="61753" y="1210"/>
                    <a:pt x="62023" y="939"/>
                    <a:pt x="62023" y="605"/>
                  </a:cubicBezTo>
                  <a:cubicBezTo>
                    <a:pt x="62023" y="270"/>
                    <a:pt x="61753" y="0"/>
                    <a:pt x="614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35"/>
            <p:cNvSpPr/>
            <p:nvPr/>
          </p:nvSpPr>
          <p:spPr>
            <a:xfrm>
              <a:off x="3963675" y="2457275"/>
              <a:ext cx="1550575" cy="30275"/>
            </a:xfrm>
            <a:custGeom>
              <a:rect b="b" l="l" r="r" t="t"/>
              <a:pathLst>
                <a:path extrusionOk="0" h="1211" w="62023">
                  <a:moveTo>
                    <a:pt x="606" y="0"/>
                  </a:moveTo>
                  <a:cubicBezTo>
                    <a:pt x="272" y="0"/>
                    <a:pt x="1" y="270"/>
                    <a:pt x="1" y="605"/>
                  </a:cubicBezTo>
                  <a:cubicBezTo>
                    <a:pt x="1" y="939"/>
                    <a:pt x="272" y="1210"/>
                    <a:pt x="606" y="1210"/>
                  </a:cubicBezTo>
                  <a:lnTo>
                    <a:pt x="61418" y="1210"/>
                  </a:lnTo>
                  <a:cubicBezTo>
                    <a:pt x="61753" y="1210"/>
                    <a:pt x="62023" y="939"/>
                    <a:pt x="62023" y="605"/>
                  </a:cubicBezTo>
                  <a:cubicBezTo>
                    <a:pt x="62023" y="270"/>
                    <a:pt x="61753" y="0"/>
                    <a:pt x="614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35"/>
            <p:cNvSpPr/>
            <p:nvPr/>
          </p:nvSpPr>
          <p:spPr>
            <a:xfrm>
              <a:off x="5586250" y="1772325"/>
              <a:ext cx="377175" cy="360175"/>
            </a:xfrm>
            <a:custGeom>
              <a:rect b="b" l="l" r="r" t="t"/>
              <a:pathLst>
                <a:path extrusionOk="0" h="14407" w="15087">
                  <a:moveTo>
                    <a:pt x="7543" y="1"/>
                  </a:moveTo>
                  <a:cubicBezTo>
                    <a:pt x="5543" y="1"/>
                    <a:pt x="3624" y="759"/>
                    <a:pt x="2210" y="2111"/>
                  </a:cubicBezTo>
                  <a:cubicBezTo>
                    <a:pt x="795" y="3462"/>
                    <a:pt x="1" y="5294"/>
                    <a:pt x="1" y="7204"/>
                  </a:cubicBezTo>
                  <a:cubicBezTo>
                    <a:pt x="1" y="9114"/>
                    <a:pt x="795" y="10946"/>
                    <a:pt x="2210" y="12297"/>
                  </a:cubicBezTo>
                  <a:cubicBezTo>
                    <a:pt x="3624" y="13647"/>
                    <a:pt x="5543" y="14406"/>
                    <a:pt x="7543" y="14406"/>
                  </a:cubicBezTo>
                  <a:cubicBezTo>
                    <a:pt x="9544" y="14406"/>
                    <a:pt x="11463" y="13647"/>
                    <a:pt x="12877" y="12297"/>
                  </a:cubicBezTo>
                  <a:cubicBezTo>
                    <a:pt x="14292" y="10946"/>
                    <a:pt x="15086" y="9114"/>
                    <a:pt x="15086" y="7204"/>
                  </a:cubicBezTo>
                  <a:cubicBezTo>
                    <a:pt x="15086" y="5294"/>
                    <a:pt x="14292" y="3462"/>
                    <a:pt x="12877" y="2111"/>
                  </a:cubicBezTo>
                  <a:cubicBezTo>
                    <a:pt x="11463" y="759"/>
                    <a:pt x="9544" y="1"/>
                    <a:pt x="75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35"/>
            <p:cNvSpPr/>
            <p:nvPr/>
          </p:nvSpPr>
          <p:spPr>
            <a:xfrm>
              <a:off x="5684425" y="1826600"/>
              <a:ext cx="136100" cy="266175"/>
            </a:xfrm>
            <a:custGeom>
              <a:rect b="b" l="l" r="r" t="t"/>
              <a:pathLst>
                <a:path extrusionOk="0" h="10647" w="5444">
                  <a:moveTo>
                    <a:pt x="4122" y="1"/>
                  </a:moveTo>
                  <a:cubicBezTo>
                    <a:pt x="3883" y="1"/>
                    <a:pt x="3563" y="122"/>
                    <a:pt x="3163" y="366"/>
                  </a:cubicBezTo>
                  <a:lnTo>
                    <a:pt x="620" y="1704"/>
                  </a:lnTo>
                  <a:cubicBezTo>
                    <a:pt x="396" y="1851"/>
                    <a:pt x="237" y="1990"/>
                    <a:pt x="143" y="2121"/>
                  </a:cubicBezTo>
                  <a:cubicBezTo>
                    <a:pt x="48" y="2253"/>
                    <a:pt x="0" y="2411"/>
                    <a:pt x="0" y="2596"/>
                  </a:cubicBezTo>
                  <a:cubicBezTo>
                    <a:pt x="0" y="2850"/>
                    <a:pt x="89" y="3072"/>
                    <a:pt x="265" y="3262"/>
                  </a:cubicBezTo>
                  <a:cubicBezTo>
                    <a:pt x="440" y="3452"/>
                    <a:pt x="658" y="3547"/>
                    <a:pt x="919" y="3547"/>
                  </a:cubicBezTo>
                  <a:cubicBezTo>
                    <a:pt x="1073" y="3547"/>
                    <a:pt x="1228" y="3506"/>
                    <a:pt x="1386" y="3423"/>
                  </a:cubicBezTo>
                  <a:lnTo>
                    <a:pt x="2710" y="2684"/>
                  </a:lnTo>
                  <a:lnTo>
                    <a:pt x="2710" y="8518"/>
                  </a:lnTo>
                  <a:cubicBezTo>
                    <a:pt x="2710" y="9235"/>
                    <a:pt x="2819" y="9768"/>
                    <a:pt x="3036" y="10120"/>
                  </a:cubicBezTo>
                  <a:cubicBezTo>
                    <a:pt x="3253" y="10471"/>
                    <a:pt x="3596" y="10646"/>
                    <a:pt x="4066" y="10646"/>
                  </a:cubicBezTo>
                  <a:cubicBezTo>
                    <a:pt x="4985" y="10646"/>
                    <a:pt x="5444" y="10005"/>
                    <a:pt x="5444" y="8723"/>
                  </a:cubicBezTo>
                  <a:lnTo>
                    <a:pt x="5444" y="1967"/>
                  </a:lnTo>
                  <a:cubicBezTo>
                    <a:pt x="5444" y="656"/>
                    <a:pt x="5007" y="1"/>
                    <a:pt x="4135" y="1"/>
                  </a:cubicBezTo>
                  <a:cubicBezTo>
                    <a:pt x="4131" y="1"/>
                    <a:pt x="4126" y="1"/>
                    <a:pt x="41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35"/>
            <p:cNvSpPr/>
            <p:nvPr/>
          </p:nvSpPr>
          <p:spPr>
            <a:xfrm>
              <a:off x="5039800" y="1336850"/>
              <a:ext cx="371700" cy="352075"/>
            </a:xfrm>
            <a:custGeom>
              <a:rect b="b" l="l" r="r" t="t"/>
              <a:pathLst>
                <a:path extrusionOk="0" h="14083" w="14868">
                  <a:moveTo>
                    <a:pt x="5791" y="0"/>
                  </a:moveTo>
                  <a:cubicBezTo>
                    <a:pt x="3646" y="0"/>
                    <a:pt x="1296" y="1408"/>
                    <a:pt x="0" y="2992"/>
                  </a:cubicBezTo>
                  <a:lnTo>
                    <a:pt x="472" y="5705"/>
                  </a:lnTo>
                  <a:cubicBezTo>
                    <a:pt x="472" y="5705"/>
                    <a:pt x="709" y="10425"/>
                    <a:pt x="4957" y="12667"/>
                  </a:cubicBezTo>
                  <a:cubicBezTo>
                    <a:pt x="6761" y="13620"/>
                    <a:pt x="8778" y="14083"/>
                    <a:pt x="10511" y="14083"/>
                  </a:cubicBezTo>
                  <a:cubicBezTo>
                    <a:pt x="12858" y="14083"/>
                    <a:pt x="14682" y="13234"/>
                    <a:pt x="14750" y="11605"/>
                  </a:cubicBezTo>
                  <a:cubicBezTo>
                    <a:pt x="14868" y="8774"/>
                    <a:pt x="11564" y="5824"/>
                    <a:pt x="9322" y="2047"/>
                  </a:cubicBezTo>
                  <a:cubicBezTo>
                    <a:pt x="8448" y="575"/>
                    <a:pt x="7161" y="0"/>
                    <a:pt x="57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35"/>
            <p:cNvSpPr/>
            <p:nvPr/>
          </p:nvSpPr>
          <p:spPr>
            <a:xfrm>
              <a:off x="5031575" y="1329525"/>
              <a:ext cx="386375" cy="366750"/>
            </a:xfrm>
            <a:custGeom>
              <a:rect b="b" l="l" r="r" t="t"/>
              <a:pathLst>
                <a:path extrusionOk="0" h="14670" w="15455">
                  <a:moveTo>
                    <a:pt x="6114" y="0"/>
                  </a:moveTo>
                  <a:cubicBezTo>
                    <a:pt x="3827" y="0"/>
                    <a:pt x="1397" y="1519"/>
                    <a:pt x="102" y="3100"/>
                  </a:cubicBezTo>
                  <a:cubicBezTo>
                    <a:pt x="0" y="3225"/>
                    <a:pt x="19" y="3409"/>
                    <a:pt x="143" y="3512"/>
                  </a:cubicBezTo>
                  <a:cubicBezTo>
                    <a:pt x="198" y="3556"/>
                    <a:pt x="264" y="3578"/>
                    <a:pt x="329" y="3578"/>
                  </a:cubicBezTo>
                  <a:cubicBezTo>
                    <a:pt x="414" y="3578"/>
                    <a:pt x="498" y="3541"/>
                    <a:pt x="556" y="3470"/>
                  </a:cubicBezTo>
                  <a:cubicBezTo>
                    <a:pt x="1761" y="1999"/>
                    <a:pt x="4013" y="587"/>
                    <a:pt x="6111" y="587"/>
                  </a:cubicBezTo>
                  <a:cubicBezTo>
                    <a:pt x="6224" y="587"/>
                    <a:pt x="6338" y="591"/>
                    <a:pt x="6450" y="599"/>
                  </a:cubicBezTo>
                  <a:cubicBezTo>
                    <a:pt x="7719" y="694"/>
                    <a:pt x="8710" y="1330"/>
                    <a:pt x="9399" y="2490"/>
                  </a:cubicBezTo>
                  <a:cubicBezTo>
                    <a:pt x="10157" y="3766"/>
                    <a:pt x="11019" y="4928"/>
                    <a:pt x="11853" y="6053"/>
                  </a:cubicBezTo>
                  <a:cubicBezTo>
                    <a:pt x="13467" y="8227"/>
                    <a:pt x="14861" y="10105"/>
                    <a:pt x="14787" y="11886"/>
                  </a:cubicBezTo>
                  <a:cubicBezTo>
                    <a:pt x="14759" y="12543"/>
                    <a:pt x="14403" y="13071"/>
                    <a:pt x="13729" y="13459"/>
                  </a:cubicBezTo>
                  <a:cubicBezTo>
                    <a:pt x="13002" y="13877"/>
                    <a:pt x="11996" y="14078"/>
                    <a:pt x="10871" y="14078"/>
                  </a:cubicBezTo>
                  <a:cubicBezTo>
                    <a:pt x="9140" y="14078"/>
                    <a:pt x="7128" y="13601"/>
                    <a:pt x="5422" y="12701"/>
                  </a:cubicBezTo>
                  <a:cubicBezTo>
                    <a:pt x="1378" y="10567"/>
                    <a:pt x="1096" y="6029"/>
                    <a:pt x="1093" y="5984"/>
                  </a:cubicBezTo>
                  <a:cubicBezTo>
                    <a:pt x="1086" y="5830"/>
                    <a:pt x="973" y="5705"/>
                    <a:pt x="811" y="5705"/>
                  </a:cubicBezTo>
                  <a:cubicBezTo>
                    <a:pt x="803" y="5705"/>
                    <a:pt x="795" y="5705"/>
                    <a:pt x="787" y="5706"/>
                  </a:cubicBezTo>
                  <a:cubicBezTo>
                    <a:pt x="625" y="5715"/>
                    <a:pt x="501" y="5852"/>
                    <a:pt x="509" y="6014"/>
                  </a:cubicBezTo>
                  <a:cubicBezTo>
                    <a:pt x="519" y="6213"/>
                    <a:pt x="803" y="10926"/>
                    <a:pt x="5148" y="13219"/>
                  </a:cubicBezTo>
                  <a:cubicBezTo>
                    <a:pt x="6950" y="14170"/>
                    <a:pt x="9033" y="14669"/>
                    <a:pt x="10853" y="14669"/>
                  </a:cubicBezTo>
                  <a:cubicBezTo>
                    <a:pt x="12087" y="14669"/>
                    <a:pt x="13199" y="14439"/>
                    <a:pt x="14021" y="13968"/>
                  </a:cubicBezTo>
                  <a:cubicBezTo>
                    <a:pt x="14869" y="13480"/>
                    <a:pt x="15337" y="12769"/>
                    <a:pt x="15372" y="11911"/>
                  </a:cubicBezTo>
                  <a:cubicBezTo>
                    <a:pt x="15454" y="9923"/>
                    <a:pt x="14004" y="7968"/>
                    <a:pt x="12325" y="5704"/>
                  </a:cubicBezTo>
                  <a:cubicBezTo>
                    <a:pt x="11499" y="4592"/>
                    <a:pt x="10646" y="3442"/>
                    <a:pt x="9903" y="2192"/>
                  </a:cubicBezTo>
                  <a:cubicBezTo>
                    <a:pt x="9122" y="876"/>
                    <a:pt x="7943" y="124"/>
                    <a:pt x="6495" y="15"/>
                  </a:cubicBezTo>
                  <a:cubicBezTo>
                    <a:pt x="6368" y="5"/>
                    <a:pt x="6241" y="0"/>
                    <a:pt x="61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35"/>
            <p:cNvSpPr/>
            <p:nvPr/>
          </p:nvSpPr>
          <p:spPr>
            <a:xfrm>
              <a:off x="5225650" y="1519400"/>
              <a:ext cx="184350" cy="149675"/>
            </a:xfrm>
            <a:custGeom>
              <a:rect b="b" l="l" r="r" t="t"/>
              <a:pathLst>
                <a:path extrusionOk="0" h="5987" w="7374">
                  <a:moveTo>
                    <a:pt x="5570" y="1"/>
                  </a:moveTo>
                  <a:cubicBezTo>
                    <a:pt x="4082" y="165"/>
                    <a:pt x="632" y="701"/>
                    <a:pt x="354" y="2180"/>
                  </a:cubicBezTo>
                  <a:cubicBezTo>
                    <a:pt x="0" y="4068"/>
                    <a:pt x="1298" y="5130"/>
                    <a:pt x="2478" y="5720"/>
                  </a:cubicBezTo>
                  <a:cubicBezTo>
                    <a:pt x="2827" y="5894"/>
                    <a:pt x="3280" y="5986"/>
                    <a:pt x="3777" y="5986"/>
                  </a:cubicBezTo>
                  <a:cubicBezTo>
                    <a:pt x="4962" y="5986"/>
                    <a:pt x="6402" y="5466"/>
                    <a:pt x="7316" y="4303"/>
                  </a:cubicBezTo>
                  <a:cubicBezTo>
                    <a:pt x="7374" y="2924"/>
                    <a:pt x="6617" y="1516"/>
                    <a:pt x="55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35"/>
            <p:cNvSpPr/>
            <p:nvPr/>
          </p:nvSpPr>
          <p:spPr>
            <a:xfrm>
              <a:off x="5219700" y="1512100"/>
              <a:ext cx="197825" cy="164250"/>
            </a:xfrm>
            <a:custGeom>
              <a:rect b="b" l="l" r="r" t="t"/>
              <a:pathLst>
                <a:path extrusionOk="0" h="6570" w="7913">
                  <a:moveTo>
                    <a:pt x="5667" y="604"/>
                  </a:moveTo>
                  <a:cubicBezTo>
                    <a:pt x="6484" y="1803"/>
                    <a:pt x="7278" y="3181"/>
                    <a:pt x="7264" y="4488"/>
                  </a:cubicBezTo>
                  <a:cubicBezTo>
                    <a:pt x="6389" y="5548"/>
                    <a:pt x="5084" y="5989"/>
                    <a:pt x="4031" y="5989"/>
                  </a:cubicBezTo>
                  <a:cubicBezTo>
                    <a:pt x="3569" y="5989"/>
                    <a:pt x="3155" y="5904"/>
                    <a:pt x="2847" y="5750"/>
                  </a:cubicBezTo>
                  <a:cubicBezTo>
                    <a:pt x="1287" y="4970"/>
                    <a:pt x="626" y="3885"/>
                    <a:pt x="881" y="2525"/>
                  </a:cubicBezTo>
                  <a:cubicBezTo>
                    <a:pt x="1042" y="1665"/>
                    <a:pt x="2871" y="933"/>
                    <a:pt x="5667" y="604"/>
                  </a:cubicBezTo>
                  <a:close/>
                  <a:moveTo>
                    <a:pt x="5808" y="0"/>
                  </a:moveTo>
                  <a:cubicBezTo>
                    <a:pt x="5798" y="0"/>
                    <a:pt x="5787" y="1"/>
                    <a:pt x="5777" y="2"/>
                  </a:cubicBezTo>
                  <a:cubicBezTo>
                    <a:pt x="3863" y="213"/>
                    <a:pt x="607" y="806"/>
                    <a:pt x="305" y="2417"/>
                  </a:cubicBezTo>
                  <a:cubicBezTo>
                    <a:pt x="1" y="4042"/>
                    <a:pt x="790" y="5375"/>
                    <a:pt x="2585" y="6274"/>
                  </a:cubicBezTo>
                  <a:cubicBezTo>
                    <a:pt x="2980" y="6471"/>
                    <a:pt x="3471" y="6570"/>
                    <a:pt x="4001" y="6570"/>
                  </a:cubicBezTo>
                  <a:cubicBezTo>
                    <a:pt x="5303" y="6570"/>
                    <a:pt x="6844" y="5973"/>
                    <a:pt x="7785" y="4777"/>
                  </a:cubicBezTo>
                  <a:cubicBezTo>
                    <a:pt x="7823" y="4728"/>
                    <a:pt x="7845" y="4670"/>
                    <a:pt x="7847" y="4607"/>
                  </a:cubicBezTo>
                  <a:cubicBezTo>
                    <a:pt x="7913" y="3051"/>
                    <a:pt x="7022" y="1534"/>
                    <a:pt x="6049" y="127"/>
                  </a:cubicBezTo>
                  <a:cubicBezTo>
                    <a:pt x="5994" y="47"/>
                    <a:pt x="5904" y="0"/>
                    <a:pt x="5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35"/>
            <p:cNvSpPr/>
            <p:nvPr/>
          </p:nvSpPr>
          <p:spPr>
            <a:xfrm>
              <a:off x="4818575" y="1336850"/>
              <a:ext cx="371675" cy="352075"/>
            </a:xfrm>
            <a:custGeom>
              <a:rect b="b" l="l" r="r" t="t"/>
              <a:pathLst>
                <a:path extrusionOk="0" h="14083" w="14867">
                  <a:moveTo>
                    <a:pt x="5790" y="0"/>
                  </a:moveTo>
                  <a:cubicBezTo>
                    <a:pt x="3645" y="0"/>
                    <a:pt x="1296" y="1408"/>
                    <a:pt x="0" y="2992"/>
                  </a:cubicBezTo>
                  <a:lnTo>
                    <a:pt x="471" y="5705"/>
                  </a:lnTo>
                  <a:cubicBezTo>
                    <a:pt x="471" y="5705"/>
                    <a:pt x="708" y="10425"/>
                    <a:pt x="4956" y="12667"/>
                  </a:cubicBezTo>
                  <a:cubicBezTo>
                    <a:pt x="6760" y="13620"/>
                    <a:pt x="8778" y="14083"/>
                    <a:pt x="10510" y="14083"/>
                  </a:cubicBezTo>
                  <a:cubicBezTo>
                    <a:pt x="12857" y="14083"/>
                    <a:pt x="14681" y="13234"/>
                    <a:pt x="14749" y="11605"/>
                  </a:cubicBezTo>
                  <a:cubicBezTo>
                    <a:pt x="14867" y="8774"/>
                    <a:pt x="11563" y="5824"/>
                    <a:pt x="9321" y="2047"/>
                  </a:cubicBezTo>
                  <a:cubicBezTo>
                    <a:pt x="8447" y="575"/>
                    <a:pt x="7160" y="0"/>
                    <a:pt x="57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35"/>
            <p:cNvSpPr/>
            <p:nvPr/>
          </p:nvSpPr>
          <p:spPr>
            <a:xfrm>
              <a:off x="4810350" y="1329550"/>
              <a:ext cx="386350" cy="366725"/>
            </a:xfrm>
            <a:custGeom>
              <a:rect b="b" l="l" r="r" t="t"/>
              <a:pathLst>
                <a:path extrusionOk="0" h="14669" w="15454">
                  <a:moveTo>
                    <a:pt x="6121" y="0"/>
                  </a:moveTo>
                  <a:cubicBezTo>
                    <a:pt x="3834" y="0"/>
                    <a:pt x="1397" y="1516"/>
                    <a:pt x="103" y="3099"/>
                  </a:cubicBezTo>
                  <a:cubicBezTo>
                    <a:pt x="0" y="3224"/>
                    <a:pt x="18" y="3408"/>
                    <a:pt x="144" y="3511"/>
                  </a:cubicBezTo>
                  <a:cubicBezTo>
                    <a:pt x="198" y="3555"/>
                    <a:pt x="264" y="3577"/>
                    <a:pt x="329" y="3577"/>
                  </a:cubicBezTo>
                  <a:cubicBezTo>
                    <a:pt x="414" y="3577"/>
                    <a:pt x="498" y="3540"/>
                    <a:pt x="556" y="3469"/>
                  </a:cubicBezTo>
                  <a:cubicBezTo>
                    <a:pt x="1762" y="1995"/>
                    <a:pt x="4019" y="586"/>
                    <a:pt x="6117" y="586"/>
                  </a:cubicBezTo>
                  <a:cubicBezTo>
                    <a:pt x="6228" y="586"/>
                    <a:pt x="6339" y="590"/>
                    <a:pt x="6449" y="598"/>
                  </a:cubicBezTo>
                  <a:cubicBezTo>
                    <a:pt x="7718" y="693"/>
                    <a:pt x="8710" y="1329"/>
                    <a:pt x="9399" y="2489"/>
                  </a:cubicBezTo>
                  <a:cubicBezTo>
                    <a:pt x="10156" y="3765"/>
                    <a:pt x="11019" y="4927"/>
                    <a:pt x="11852" y="6052"/>
                  </a:cubicBezTo>
                  <a:cubicBezTo>
                    <a:pt x="13466" y="8226"/>
                    <a:pt x="14860" y="10104"/>
                    <a:pt x="14786" y="11885"/>
                  </a:cubicBezTo>
                  <a:cubicBezTo>
                    <a:pt x="14759" y="12542"/>
                    <a:pt x="14402" y="13070"/>
                    <a:pt x="13729" y="13458"/>
                  </a:cubicBezTo>
                  <a:cubicBezTo>
                    <a:pt x="13002" y="13876"/>
                    <a:pt x="11996" y="14078"/>
                    <a:pt x="10871" y="14078"/>
                  </a:cubicBezTo>
                  <a:cubicBezTo>
                    <a:pt x="9140" y="14078"/>
                    <a:pt x="7127" y="13600"/>
                    <a:pt x="5421" y="12700"/>
                  </a:cubicBezTo>
                  <a:cubicBezTo>
                    <a:pt x="1378" y="10566"/>
                    <a:pt x="1096" y="6028"/>
                    <a:pt x="1094" y="5983"/>
                  </a:cubicBezTo>
                  <a:cubicBezTo>
                    <a:pt x="1086" y="5829"/>
                    <a:pt x="980" y="5704"/>
                    <a:pt x="812" y="5704"/>
                  </a:cubicBezTo>
                  <a:cubicBezTo>
                    <a:pt x="804" y="5704"/>
                    <a:pt x="796" y="5704"/>
                    <a:pt x="787" y="5705"/>
                  </a:cubicBezTo>
                  <a:cubicBezTo>
                    <a:pt x="625" y="5714"/>
                    <a:pt x="500" y="5851"/>
                    <a:pt x="509" y="6013"/>
                  </a:cubicBezTo>
                  <a:cubicBezTo>
                    <a:pt x="518" y="6212"/>
                    <a:pt x="803" y="10925"/>
                    <a:pt x="5148" y="13218"/>
                  </a:cubicBezTo>
                  <a:cubicBezTo>
                    <a:pt x="6950" y="14169"/>
                    <a:pt x="9034" y="14668"/>
                    <a:pt x="10852" y="14668"/>
                  </a:cubicBezTo>
                  <a:cubicBezTo>
                    <a:pt x="12086" y="14668"/>
                    <a:pt x="13199" y="14438"/>
                    <a:pt x="14021" y="13967"/>
                  </a:cubicBezTo>
                  <a:cubicBezTo>
                    <a:pt x="14869" y="13479"/>
                    <a:pt x="15336" y="12768"/>
                    <a:pt x="15371" y="11910"/>
                  </a:cubicBezTo>
                  <a:cubicBezTo>
                    <a:pt x="15454" y="9922"/>
                    <a:pt x="14004" y="7967"/>
                    <a:pt x="12324" y="5703"/>
                  </a:cubicBezTo>
                  <a:cubicBezTo>
                    <a:pt x="11498" y="4591"/>
                    <a:pt x="10645" y="3441"/>
                    <a:pt x="9902" y="2191"/>
                  </a:cubicBezTo>
                  <a:cubicBezTo>
                    <a:pt x="9121" y="875"/>
                    <a:pt x="7942" y="123"/>
                    <a:pt x="6494" y="14"/>
                  </a:cubicBezTo>
                  <a:cubicBezTo>
                    <a:pt x="6370" y="5"/>
                    <a:pt x="6246" y="0"/>
                    <a:pt x="6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35"/>
            <p:cNvSpPr/>
            <p:nvPr/>
          </p:nvSpPr>
          <p:spPr>
            <a:xfrm>
              <a:off x="5004400" y="1519400"/>
              <a:ext cx="184350" cy="149675"/>
            </a:xfrm>
            <a:custGeom>
              <a:rect b="b" l="l" r="r" t="t"/>
              <a:pathLst>
                <a:path extrusionOk="0" h="5987" w="7374">
                  <a:moveTo>
                    <a:pt x="5570" y="1"/>
                  </a:moveTo>
                  <a:cubicBezTo>
                    <a:pt x="4082" y="165"/>
                    <a:pt x="632" y="701"/>
                    <a:pt x="355" y="2180"/>
                  </a:cubicBezTo>
                  <a:cubicBezTo>
                    <a:pt x="0" y="4068"/>
                    <a:pt x="1299" y="5130"/>
                    <a:pt x="2478" y="5720"/>
                  </a:cubicBezTo>
                  <a:cubicBezTo>
                    <a:pt x="2827" y="5894"/>
                    <a:pt x="3280" y="5986"/>
                    <a:pt x="3778" y="5986"/>
                  </a:cubicBezTo>
                  <a:cubicBezTo>
                    <a:pt x="4962" y="5986"/>
                    <a:pt x="6402" y="5466"/>
                    <a:pt x="7316" y="4303"/>
                  </a:cubicBezTo>
                  <a:cubicBezTo>
                    <a:pt x="7374" y="2924"/>
                    <a:pt x="6618" y="1516"/>
                    <a:pt x="55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35"/>
            <p:cNvSpPr/>
            <p:nvPr/>
          </p:nvSpPr>
          <p:spPr>
            <a:xfrm>
              <a:off x="4998425" y="1512100"/>
              <a:ext cx="197800" cy="164250"/>
            </a:xfrm>
            <a:custGeom>
              <a:rect b="b" l="l" r="r" t="t"/>
              <a:pathLst>
                <a:path extrusionOk="0" h="6570" w="7912">
                  <a:moveTo>
                    <a:pt x="5668" y="604"/>
                  </a:moveTo>
                  <a:cubicBezTo>
                    <a:pt x="6485" y="1803"/>
                    <a:pt x="7279" y="3182"/>
                    <a:pt x="7265" y="4488"/>
                  </a:cubicBezTo>
                  <a:cubicBezTo>
                    <a:pt x="6396" y="5539"/>
                    <a:pt x="5063" y="5978"/>
                    <a:pt x="4003" y="5978"/>
                  </a:cubicBezTo>
                  <a:cubicBezTo>
                    <a:pt x="3549" y="5978"/>
                    <a:pt x="3145" y="5898"/>
                    <a:pt x="2848" y="5750"/>
                  </a:cubicBezTo>
                  <a:cubicBezTo>
                    <a:pt x="1288" y="4970"/>
                    <a:pt x="627" y="3885"/>
                    <a:pt x="882" y="2525"/>
                  </a:cubicBezTo>
                  <a:cubicBezTo>
                    <a:pt x="1043" y="1665"/>
                    <a:pt x="2871" y="933"/>
                    <a:pt x="5668" y="604"/>
                  </a:cubicBezTo>
                  <a:close/>
                  <a:moveTo>
                    <a:pt x="5809" y="0"/>
                  </a:moveTo>
                  <a:cubicBezTo>
                    <a:pt x="5799" y="0"/>
                    <a:pt x="5789" y="1"/>
                    <a:pt x="5778" y="2"/>
                  </a:cubicBezTo>
                  <a:cubicBezTo>
                    <a:pt x="3864" y="213"/>
                    <a:pt x="607" y="806"/>
                    <a:pt x="306" y="2417"/>
                  </a:cubicBezTo>
                  <a:cubicBezTo>
                    <a:pt x="1" y="4042"/>
                    <a:pt x="789" y="5375"/>
                    <a:pt x="2586" y="6274"/>
                  </a:cubicBezTo>
                  <a:cubicBezTo>
                    <a:pt x="2981" y="6471"/>
                    <a:pt x="3471" y="6570"/>
                    <a:pt x="4002" y="6570"/>
                  </a:cubicBezTo>
                  <a:cubicBezTo>
                    <a:pt x="5304" y="6570"/>
                    <a:pt x="6846" y="5973"/>
                    <a:pt x="7786" y="4777"/>
                  </a:cubicBezTo>
                  <a:cubicBezTo>
                    <a:pt x="7824" y="4728"/>
                    <a:pt x="7845" y="4670"/>
                    <a:pt x="7848" y="4607"/>
                  </a:cubicBezTo>
                  <a:cubicBezTo>
                    <a:pt x="7912" y="3051"/>
                    <a:pt x="7023" y="1534"/>
                    <a:pt x="6051" y="127"/>
                  </a:cubicBezTo>
                  <a:cubicBezTo>
                    <a:pt x="5995" y="47"/>
                    <a:pt x="5905" y="0"/>
                    <a:pt x="58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35"/>
            <p:cNvSpPr/>
            <p:nvPr/>
          </p:nvSpPr>
          <p:spPr>
            <a:xfrm>
              <a:off x="4612675" y="1336850"/>
              <a:ext cx="371725" cy="352075"/>
            </a:xfrm>
            <a:custGeom>
              <a:rect b="b" l="l" r="r" t="t"/>
              <a:pathLst>
                <a:path extrusionOk="0" h="14083" w="14869">
                  <a:moveTo>
                    <a:pt x="5791" y="0"/>
                  </a:moveTo>
                  <a:cubicBezTo>
                    <a:pt x="3646" y="0"/>
                    <a:pt x="1296" y="1408"/>
                    <a:pt x="1" y="2992"/>
                  </a:cubicBezTo>
                  <a:lnTo>
                    <a:pt x="473" y="5705"/>
                  </a:lnTo>
                  <a:cubicBezTo>
                    <a:pt x="473" y="5705"/>
                    <a:pt x="708" y="10425"/>
                    <a:pt x="4956" y="12667"/>
                  </a:cubicBezTo>
                  <a:cubicBezTo>
                    <a:pt x="6761" y="13620"/>
                    <a:pt x="8778" y="14083"/>
                    <a:pt x="10511" y="14083"/>
                  </a:cubicBezTo>
                  <a:cubicBezTo>
                    <a:pt x="12857" y="14083"/>
                    <a:pt x="14682" y="13234"/>
                    <a:pt x="14749" y="11605"/>
                  </a:cubicBezTo>
                  <a:cubicBezTo>
                    <a:pt x="14868" y="8774"/>
                    <a:pt x="11564" y="5824"/>
                    <a:pt x="9322" y="2047"/>
                  </a:cubicBezTo>
                  <a:cubicBezTo>
                    <a:pt x="8448" y="575"/>
                    <a:pt x="7161" y="0"/>
                    <a:pt x="57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35"/>
            <p:cNvSpPr/>
            <p:nvPr/>
          </p:nvSpPr>
          <p:spPr>
            <a:xfrm>
              <a:off x="4604450" y="1329525"/>
              <a:ext cx="386375" cy="366750"/>
            </a:xfrm>
            <a:custGeom>
              <a:rect b="b" l="l" r="r" t="t"/>
              <a:pathLst>
                <a:path extrusionOk="0" h="14670" w="15455">
                  <a:moveTo>
                    <a:pt x="6114" y="0"/>
                  </a:moveTo>
                  <a:cubicBezTo>
                    <a:pt x="3827" y="0"/>
                    <a:pt x="1396" y="1519"/>
                    <a:pt x="103" y="3100"/>
                  </a:cubicBezTo>
                  <a:cubicBezTo>
                    <a:pt x="1" y="3225"/>
                    <a:pt x="20" y="3409"/>
                    <a:pt x="144" y="3512"/>
                  </a:cubicBezTo>
                  <a:cubicBezTo>
                    <a:pt x="199" y="3556"/>
                    <a:pt x="264" y="3578"/>
                    <a:pt x="330" y="3578"/>
                  </a:cubicBezTo>
                  <a:cubicBezTo>
                    <a:pt x="414" y="3578"/>
                    <a:pt x="499" y="3541"/>
                    <a:pt x="556" y="3470"/>
                  </a:cubicBezTo>
                  <a:cubicBezTo>
                    <a:pt x="1760" y="1999"/>
                    <a:pt x="4012" y="587"/>
                    <a:pt x="6110" y="587"/>
                  </a:cubicBezTo>
                  <a:cubicBezTo>
                    <a:pt x="6224" y="587"/>
                    <a:pt x="6337" y="591"/>
                    <a:pt x="6450" y="599"/>
                  </a:cubicBezTo>
                  <a:cubicBezTo>
                    <a:pt x="7719" y="694"/>
                    <a:pt x="8711" y="1330"/>
                    <a:pt x="9400" y="2490"/>
                  </a:cubicBezTo>
                  <a:cubicBezTo>
                    <a:pt x="10156" y="3766"/>
                    <a:pt x="11020" y="4928"/>
                    <a:pt x="11854" y="6053"/>
                  </a:cubicBezTo>
                  <a:cubicBezTo>
                    <a:pt x="13466" y="8227"/>
                    <a:pt x="14861" y="10105"/>
                    <a:pt x="14786" y="11886"/>
                  </a:cubicBezTo>
                  <a:cubicBezTo>
                    <a:pt x="14760" y="12543"/>
                    <a:pt x="14404" y="13071"/>
                    <a:pt x="13730" y="13459"/>
                  </a:cubicBezTo>
                  <a:cubicBezTo>
                    <a:pt x="13003" y="13877"/>
                    <a:pt x="11997" y="14079"/>
                    <a:pt x="10872" y="14079"/>
                  </a:cubicBezTo>
                  <a:cubicBezTo>
                    <a:pt x="9141" y="14079"/>
                    <a:pt x="7128" y="13601"/>
                    <a:pt x="5423" y="12701"/>
                  </a:cubicBezTo>
                  <a:cubicBezTo>
                    <a:pt x="1379" y="10567"/>
                    <a:pt x="1096" y="6029"/>
                    <a:pt x="1094" y="5984"/>
                  </a:cubicBezTo>
                  <a:cubicBezTo>
                    <a:pt x="1087" y="5830"/>
                    <a:pt x="975" y="5705"/>
                    <a:pt x="812" y="5705"/>
                  </a:cubicBezTo>
                  <a:cubicBezTo>
                    <a:pt x="804" y="5705"/>
                    <a:pt x="796" y="5705"/>
                    <a:pt x="787" y="5706"/>
                  </a:cubicBezTo>
                  <a:cubicBezTo>
                    <a:pt x="625" y="5715"/>
                    <a:pt x="501" y="5852"/>
                    <a:pt x="510" y="6014"/>
                  </a:cubicBezTo>
                  <a:cubicBezTo>
                    <a:pt x="519" y="6213"/>
                    <a:pt x="803" y="10926"/>
                    <a:pt x="5149" y="13219"/>
                  </a:cubicBezTo>
                  <a:cubicBezTo>
                    <a:pt x="6952" y="14170"/>
                    <a:pt x="9034" y="14669"/>
                    <a:pt x="10853" y="14669"/>
                  </a:cubicBezTo>
                  <a:cubicBezTo>
                    <a:pt x="12087" y="14669"/>
                    <a:pt x="13200" y="14439"/>
                    <a:pt x="14022" y="13968"/>
                  </a:cubicBezTo>
                  <a:cubicBezTo>
                    <a:pt x="14870" y="13480"/>
                    <a:pt x="15336" y="12769"/>
                    <a:pt x="15372" y="11911"/>
                  </a:cubicBezTo>
                  <a:cubicBezTo>
                    <a:pt x="15454" y="9923"/>
                    <a:pt x="14004" y="7968"/>
                    <a:pt x="12324" y="5704"/>
                  </a:cubicBezTo>
                  <a:cubicBezTo>
                    <a:pt x="11498" y="4592"/>
                    <a:pt x="10645" y="3442"/>
                    <a:pt x="9903" y="2192"/>
                  </a:cubicBezTo>
                  <a:cubicBezTo>
                    <a:pt x="9122" y="876"/>
                    <a:pt x="7943" y="124"/>
                    <a:pt x="6494" y="15"/>
                  </a:cubicBezTo>
                  <a:cubicBezTo>
                    <a:pt x="6368" y="5"/>
                    <a:pt x="6241" y="0"/>
                    <a:pt x="61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35"/>
            <p:cNvSpPr/>
            <p:nvPr/>
          </p:nvSpPr>
          <p:spPr>
            <a:xfrm>
              <a:off x="4798500" y="1519400"/>
              <a:ext cx="184375" cy="149675"/>
            </a:xfrm>
            <a:custGeom>
              <a:rect b="b" l="l" r="r" t="t"/>
              <a:pathLst>
                <a:path extrusionOk="0" h="5987" w="7375">
                  <a:moveTo>
                    <a:pt x="5572" y="1"/>
                  </a:moveTo>
                  <a:cubicBezTo>
                    <a:pt x="4082" y="165"/>
                    <a:pt x="632" y="701"/>
                    <a:pt x="355" y="2180"/>
                  </a:cubicBezTo>
                  <a:cubicBezTo>
                    <a:pt x="1" y="4068"/>
                    <a:pt x="1300" y="5130"/>
                    <a:pt x="2479" y="5720"/>
                  </a:cubicBezTo>
                  <a:cubicBezTo>
                    <a:pt x="2828" y="5894"/>
                    <a:pt x="3281" y="5986"/>
                    <a:pt x="3778" y="5986"/>
                  </a:cubicBezTo>
                  <a:cubicBezTo>
                    <a:pt x="4963" y="5986"/>
                    <a:pt x="6403" y="5466"/>
                    <a:pt x="7316" y="4303"/>
                  </a:cubicBezTo>
                  <a:cubicBezTo>
                    <a:pt x="7374" y="2924"/>
                    <a:pt x="6619" y="1516"/>
                    <a:pt x="55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35"/>
            <p:cNvSpPr/>
            <p:nvPr/>
          </p:nvSpPr>
          <p:spPr>
            <a:xfrm>
              <a:off x="4792575" y="1512100"/>
              <a:ext cx="197800" cy="164250"/>
            </a:xfrm>
            <a:custGeom>
              <a:rect b="b" l="l" r="r" t="t"/>
              <a:pathLst>
                <a:path extrusionOk="0" h="6570" w="7912">
                  <a:moveTo>
                    <a:pt x="5667" y="604"/>
                  </a:moveTo>
                  <a:cubicBezTo>
                    <a:pt x="6483" y="1803"/>
                    <a:pt x="7278" y="3182"/>
                    <a:pt x="7263" y="4488"/>
                  </a:cubicBezTo>
                  <a:cubicBezTo>
                    <a:pt x="6389" y="5548"/>
                    <a:pt x="5084" y="5988"/>
                    <a:pt x="4030" y="5988"/>
                  </a:cubicBezTo>
                  <a:cubicBezTo>
                    <a:pt x="3569" y="5988"/>
                    <a:pt x="3155" y="5903"/>
                    <a:pt x="2847" y="5750"/>
                  </a:cubicBezTo>
                  <a:cubicBezTo>
                    <a:pt x="1287" y="4970"/>
                    <a:pt x="626" y="3885"/>
                    <a:pt x="880" y="2525"/>
                  </a:cubicBezTo>
                  <a:cubicBezTo>
                    <a:pt x="1041" y="1665"/>
                    <a:pt x="2869" y="933"/>
                    <a:pt x="5667" y="604"/>
                  </a:cubicBezTo>
                  <a:close/>
                  <a:moveTo>
                    <a:pt x="5807" y="0"/>
                  </a:moveTo>
                  <a:cubicBezTo>
                    <a:pt x="5797" y="0"/>
                    <a:pt x="5787" y="1"/>
                    <a:pt x="5777" y="2"/>
                  </a:cubicBezTo>
                  <a:cubicBezTo>
                    <a:pt x="3862" y="213"/>
                    <a:pt x="606" y="806"/>
                    <a:pt x="305" y="2417"/>
                  </a:cubicBezTo>
                  <a:cubicBezTo>
                    <a:pt x="0" y="4042"/>
                    <a:pt x="788" y="5375"/>
                    <a:pt x="2585" y="6274"/>
                  </a:cubicBezTo>
                  <a:cubicBezTo>
                    <a:pt x="2979" y="6471"/>
                    <a:pt x="3469" y="6570"/>
                    <a:pt x="4000" y="6570"/>
                  </a:cubicBezTo>
                  <a:cubicBezTo>
                    <a:pt x="5302" y="6570"/>
                    <a:pt x="6845" y="5973"/>
                    <a:pt x="7785" y="4777"/>
                  </a:cubicBezTo>
                  <a:cubicBezTo>
                    <a:pt x="7822" y="4728"/>
                    <a:pt x="7845" y="4670"/>
                    <a:pt x="7847" y="4607"/>
                  </a:cubicBezTo>
                  <a:cubicBezTo>
                    <a:pt x="7911" y="3051"/>
                    <a:pt x="7022" y="1534"/>
                    <a:pt x="6050" y="127"/>
                  </a:cubicBezTo>
                  <a:cubicBezTo>
                    <a:pt x="5995" y="47"/>
                    <a:pt x="5903" y="0"/>
                    <a:pt x="58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35"/>
            <p:cNvSpPr/>
            <p:nvPr/>
          </p:nvSpPr>
          <p:spPr>
            <a:xfrm>
              <a:off x="3787450" y="2756425"/>
              <a:ext cx="125475" cy="318075"/>
            </a:xfrm>
            <a:custGeom>
              <a:rect b="b" l="l" r="r" t="t"/>
              <a:pathLst>
                <a:path extrusionOk="0" h="12723" w="5019">
                  <a:moveTo>
                    <a:pt x="309" y="1"/>
                  </a:moveTo>
                  <a:cubicBezTo>
                    <a:pt x="302" y="1"/>
                    <a:pt x="294" y="1"/>
                    <a:pt x="287" y="2"/>
                  </a:cubicBezTo>
                  <a:cubicBezTo>
                    <a:pt x="125" y="9"/>
                    <a:pt x="1" y="145"/>
                    <a:pt x="8" y="307"/>
                  </a:cubicBezTo>
                  <a:cubicBezTo>
                    <a:pt x="21" y="607"/>
                    <a:pt x="388" y="7715"/>
                    <a:pt x="4409" y="12615"/>
                  </a:cubicBezTo>
                  <a:cubicBezTo>
                    <a:pt x="4464" y="12683"/>
                    <a:pt x="4546" y="12723"/>
                    <a:pt x="4634" y="12723"/>
                  </a:cubicBezTo>
                  <a:cubicBezTo>
                    <a:pt x="4882" y="12723"/>
                    <a:pt x="5019" y="12435"/>
                    <a:pt x="4861" y="12244"/>
                  </a:cubicBezTo>
                  <a:cubicBezTo>
                    <a:pt x="967" y="7497"/>
                    <a:pt x="595" y="353"/>
                    <a:pt x="592" y="281"/>
                  </a:cubicBezTo>
                  <a:cubicBezTo>
                    <a:pt x="586" y="127"/>
                    <a:pt x="460" y="1"/>
                    <a:pt x="3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35"/>
            <p:cNvSpPr/>
            <p:nvPr/>
          </p:nvSpPr>
          <p:spPr>
            <a:xfrm>
              <a:off x="3393850" y="3454500"/>
              <a:ext cx="109975" cy="133725"/>
            </a:xfrm>
            <a:custGeom>
              <a:rect b="b" l="l" r="r" t="t"/>
              <a:pathLst>
                <a:path extrusionOk="0" h="5349" w="4399">
                  <a:moveTo>
                    <a:pt x="2199" y="1"/>
                  </a:moveTo>
                  <a:cubicBezTo>
                    <a:pt x="985" y="1"/>
                    <a:pt x="1" y="1199"/>
                    <a:pt x="1" y="2675"/>
                  </a:cubicBezTo>
                  <a:cubicBezTo>
                    <a:pt x="1" y="4152"/>
                    <a:pt x="985" y="5349"/>
                    <a:pt x="2199" y="5349"/>
                  </a:cubicBezTo>
                  <a:cubicBezTo>
                    <a:pt x="3414" y="5349"/>
                    <a:pt x="4398" y="4152"/>
                    <a:pt x="4398" y="2675"/>
                  </a:cubicBezTo>
                  <a:cubicBezTo>
                    <a:pt x="4398" y="1199"/>
                    <a:pt x="3414" y="1"/>
                    <a:pt x="21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35"/>
            <p:cNvSpPr/>
            <p:nvPr/>
          </p:nvSpPr>
          <p:spPr>
            <a:xfrm>
              <a:off x="3249875" y="3530375"/>
              <a:ext cx="124575" cy="148375"/>
            </a:xfrm>
            <a:custGeom>
              <a:rect b="b" l="l" r="r" t="t"/>
              <a:pathLst>
                <a:path extrusionOk="0" h="5935" w="4983">
                  <a:moveTo>
                    <a:pt x="2492" y="586"/>
                  </a:moveTo>
                  <a:lnTo>
                    <a:pt x="2492" y="587"/>
                  </a:lnTo>
                  <a:cubicBezTo>
                    <a:pt x="3543" y="587"/>
                    <a:pt x="4397" y="1655"/>
                    <a:pt x="4397" y="2967"/>
                  </a:cubicBezTo>
                  <a:cubicBezTo>
                    <a:pt x="4397" y="4280"/>
                    <a:pt x="3543" y="5348"/>
                    <a:pt x="2492" y="5348"/>
                  </a:cubicBezTo>
                  <a:cubicBezTo>
                    <a:pt x="1441" y="5348"/>
                    <a:pt x="586" y="4280"/>
                    <a:pt x="586" y="2967"/>
                  </a:cubicBezTo>
                  <a:cubicBezTo>
                    <a:pt x="586" y="1655"/>
                    <a:pt x="1441" y="586"/>
                    <a:pt x="2492" y="586"/>
                  </a:cubicBezTo>
                  <a:close/>
                  <a:moveTo>
                    <a:pt x="2492" y="0"/>
                  </a:moveTo>
                  <a:cubicBezTo>
                    <a:pt x="1119" y="0"/>
                    <a:pt x="1" y="1332"/>
                    <a:pt x="1" y="2967"/>
                  </a:cubicBezTo>
                  <a:cubicBezTo>
                    <a:pt x="1" y="4604"/>
                    <a:pt x="1119" y="5935"/>
                    <a:pt x="2492" y="5935"/>
                  </a:cubicBezTo>
                  <a:cubicBezTo>
                    <a:pt x="3866" y="5935"/>
                    <a:pt x="4983" y="4604"/>
                    <a:pt x="4983" y="2967"/>
                  </a:cubicBezTo>
                  <a:cubicBezTo>
                    <a:pt x="4983" y="1332"/>
                    <a:pt x="3866" y="0"/>
                    <a:pt x="24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51" name="Google Shape;1451;p35"/>
          <p:cNvSpPr txBox="1"/>
          <p:nvPr/>
        </p:nvSpPr>
        <p:spPr>
          <a:xfrm>
            <a:off x="671150" y="3355575"/>
            <a:ext cx="3372600" cy="104670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414338" rotWithShape="0" algn="bl" dir="5400000" dist="19050">
              <a:schemeClr val="accent4">
                <a:alpha val="50000"/>
              </a:schemeClr>
            </a:outerShdw>
            <a:reflection blurRad="0" dir="5400000" dist="514350" endA="0" fadeDir="5400012" kx="0" rotWithShape="0" algn="bl" stA="38000" stPos="0" sy="-100000" ky="0"/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yber Security Business Pla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1F1C51"/>
      </a:lt2>
      <a:accent1>
        <a:srgbClr val="1F1C51"/>
      </a:accent1>
      <a:accent2>
        <a:srgbClr val="ACFFD9"/>
      </a:accent2>
      <a:accent3>
        <a:srgbClr val="C6FF00"/>
      </a:accent3>
      <a:accent4>
        <a:srgbClr val="FFFFFF"/>
      </a:accent4>
      <a:accent5>
        <a:srgbClr val="A8C987"/>
      </a:accent5>
      <a:accent6>
        <a:srgbClr val="8BE3FF"/>
      </a:accent6>
      <a:hlink>
        <a:srgbClr val="1F1C5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