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313" r:id="rId2"/>
    <p:sldId id="287" r:id="rId3"/>
    <p:sldId id="314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11" r:id="rId18"/>
    <p:sldId id="301" r:id="rId19"/>
    <p:sldId id="302" r:id="rId20"/>
    <p:sldId id="303" r:id="rId21"/>
    <p:sldId id="304" r:id="rId22"/>
    <p:sldId id="305" r:id="rId23"/>
    <p:sldId id="306" r:id="rId24"/>
    <p:sldId id="315" r:id="rId25"/>
    <p:sldId id="316" r:id="rId26"/>
    <p:sldId id="317" r:id="rId27"/>
    <p:sldId id="307" r:id="rId28"/>
    <p:sldId id="308" r:id="rId29"/>
    <p:sldId id="309" r:id="rId30"/>
    <p:sldId id="310" r:id="rId31"/>
    <p:sldId id="312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80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" y="-11781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249412" y="3396501"/>
            <a:ext cx="6645176" cy="79375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0"/>
              </a:spcBef>
              <a:buSzTx/>
              <a:buNone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21" name="Shape 21"/>
          <p:cNvSpPr/>
          <p:nvPr/>
        </p:nvSpPr>
        <p:spPr>
          <a:xfrm>
            <a:off x="4552765" y="5375745"/>
            <a:ext cx="38539" cy="211598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2" name="Shape 22"/>
          <p:cNvSpPr/>
          <p:nvPr/>
        </p:nvSpPr>
        <p:spPr>
          <a:xfrm>
            <a:off x="4552765" y="5375745"/>
            <a:ext cx="38539" cy="211598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41891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9414" y="2213925"/>
            <a:ext cx="6645275" cy="1166812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5600" baseline="0"/>
            </a:lvl1pPr>
          </a:lstStyle>
          <a:p>
            <a:pPr lvl="0"/>
            <a:r>
              <a:rPr kumimoji="1" lang="en-US" altLang="zh-CN" dirty="0" smtClean="0"/>
              <a:t>Title Text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89505" y="1611051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pic>
        <p:nvPicPr>
          <p:cNvPr id="13" name="图片 12" descr="F:\我的工作\过程文件\2018\7月\0731ppt\改\图\logo.png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53040" y="1647417"/>
            <a:ext cx="2847340" cy="245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004683"/>
      </p:ext>
    </p:extLst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grpSp>
        <p:nvGrpSpPr>
          <p:cNvPr id="3" name="组合 4"/>
          <p:cNvGrpSpPr/>
          <p:nvPr/>
        </p:nvGrpSpPr>
        <p:grpSpPr>
          <a:xfrm>
            <a:off x="5969000" y="147957"/>
            <a:ext cx="2927350" cy="252095"/>
            <a:chOff x="8988" y="198"/>
            <a:chExt cx="5022" cy="432"/>
          </a:xfrm>
        </p:grpSpPr>
        <p:pic>
          <p:nvPicPr>
            <p:cNvPr id="4" name="图片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5" name="图片 4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80564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582787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我的工作\过程文件\2018\7月\0731ppt\改\图\图片1.jp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0716" y="-21046"/>
            <a:ext cx="9144000" cy="6885623"/>
          </a:xfrm>
          <a:prstGeom prst="rect">
            <a:avLst/>
          </a:prstGeom>
        </p:spPr>
      </p:pic>
      <p:sp>
        <p:nvSpPr>
          <p:cNvPr id="34" name="Shape 34"/>
          <p:cNvSpPr>
            <a:spLocks noGrp="1"/>
          </p:cNvSpPr>
          <p:nvPr>
            <p:ph type="body" sz="quarter" idx="1" hasCustomPrompt="1"/>
          </p:nvPr>
        </p:nvSpPr>
        <p:spPr>
          <a:xfrm>
            <a:off x="670450" y="1232926"/>
            <a:ext cx="7771583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297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594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891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189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32" name="Shape 32"/>
          <p:cNvSpPr/>
          <p:nvPr/>
        </p:nvSpPr>
        <p:spPr>
          <a:xfrm>
            <a:off x="3563585" y="-11781"/>
            <a:ext cx="5574104" cy="68815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201205" y="250615"/>
            <a:ext cx="7771582" cy="10033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/>
              <a:t>标题文本</a:t>
            </a:r>
          </a:p>
        </p:txBody>
      </p:sp>
      <p:grpSp>
        <p:nvGrpSpPr>
          <p:cNvPr id="7" name="组合 4"/>
          <p:cNvGrpSpPr/>
          <p:nvPr/>
        </p:nvGrpSpPr>
        <p:grpSpPr>
          <a:xfrm>
            <a:off x="5969000" y="147957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980564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pic>
        <p:nvPicPr>
          <p:cNvPr id="11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46" y="6395720"/>
            <a:ext cx="473825" cy="4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86094"/>
      </p:ext>
    </p:extLst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6" y="152062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 baseline="0">
                <a:solidFill>
                  <a:srgbClr val="DC1313"/>
                </a:solidFill>
              </a:defRPr>
            </a:lvl1pPr>
          </a:lstStyle>
          <a:p>
            <a:r>
              <a:rPr lang="en-US" dirty="0" smtClean="0"/>
              <a:t>Add the title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5654130" cy="4520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57" name="Shape 57"/>
          <p:cNvSpPr/>
          <p:nvPr/>
        </p:nvSpPr>
        <p:spPr>
          <a:xfrm>
            <a:off x="1191" y="1221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8" name="Shape 58"/>
          <p:cNvSpPr/>
          <p:nvPr/>
        </p:nvSpPr>
        <p:spPr>
          <a:xfrm>
            <a:off x="8837657" y="6515450"/>
            <a:ext cx="38539" cy="177102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1"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grpSp>
        <p:nvGrpSpPr>
          <p:cNvPr id="7" name="组合 4"/>
          <p:cNvGrpSpPr/>
          <p:nvPr/>
        </p:nvGrpSpPr>
        <p:grpSpPr>
          <a:xfrm>
            <a:off x="5969000" y="147957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4980564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28602" y="1457325"/>
            <a:ext cx="8482013" cy="4892675"/>
          </a:xfrm>
        </p:spPr>
        <p:txBody>
          <a:bodyPr vert="horz" anchor="t"/>
          <a:lstStyle>
            <a:lvl1pPr marL="256534" indent="-256534">
              <a:spcBef>
                <a:spcPts val="2600"/>
              </a:spcBef>
              <a:buFont typeface="Wingdings" charset="2"/>
              <a:buChar char="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60383" indent="-342891">
              <a:spcBef>
                <a:spcPts val="2600"/>
              </a:spcBef>
              <a:buFont typeface="Wingdings" charset="2"/>
              <a:buChar char="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pic>
        <p:nvPicPr>
          <p:cNvPr id="12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46" y="6395720"/>
            <a:ext cx="473825" cy="4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74208"/>
      </p:ext>
    </p:extLst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sz="quarter" idx="13" hasCustomPrompt="1"/>
          </p:nvPr>
        </p:nvSpPr>
        <p:spPr>
          <a:xfrm>
            <a:off x="223840" y="2372443"/>
            <a:ext cx="3853495" cy="10033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90" y="3319842"/>
            <a:ext cx="3853495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1191" y="27764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9" name="Shape 69"/>
          <p:cNvSpPr/>
          <p:nvPr/>
        </p:nvSpPr>
        <p:spPr>
          <a:xfrm>
            <a:off x="8837657" y="6515450"/>
            <a:ext cx="38539" cy="177102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1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9" name="Shape 57"/>
          <p:cNvSpPr/>
          <p:nvPr/>
        </p:nvSpPr>
        <p:spPr>
          <a:xfrm>
            <a:off x="-2610" y="27764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8" name="组合 4"/>
          <p:cNvGrpSpPr/>
          <p:nvPr/>
        </p:nvGrpSpPr>
        <p:grpSpPr>
          <a:xfrm>
            <a:off x="5969000" y="147957"/>
            <a:ext cx="2927350" cy="252095"/>
            <a:chOff x="8988" y="198"/>
            <a:chExt cx="5022" cy="432"/>
          </a:xfrm>
        </p:grpSpPr>
        <p:pic>
          <p:nvPicPr>
            <p:cNvPr id="10" name="图片 9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1" name="图片 10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980564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293985"/>
      </p:ext>
    </p:extLst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6" y="152062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3526334" cy="4520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79" name="Shape 79"/>
          <p:cNvSpPr/>
          <p:nvPr/>
        </p:nvSpPr>
        <p:spPr>
          <a:xfrm>
            <a:off x="1191" y="1221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0" name="Shape 80"/>
          <p:cNvSpPr>
            <a:spLocks noGrp="1"/>
          </p:cNvSpPr>
          <p:nvPr>
            <p:ph type="body" sz="half" idx="15" hasCustomPrompt="1"/>
          </p:nvPr>
        </p:nvSpPr>
        <p:spPr>
          <a:xfrm>
            <a:off x="495256" y="1474995"/>
            <a:ext cx="3853979" cy="3522415"/>
          </a:xfrm>
          <a:prstGeom prst="rect">
            <a:avLst/>
          </a:prstGeom>
        </p:spPr>
        <p:txBody>
          <a:bodyPr anchor="b"/>
          <a:lstStyle>
            <a:lvl1pPr>
              <a:spcBef>
                <a:spcPts val="7866"/>
              </a:spcBef>
              <a:defRPr/>
            </a:lvl1pPr>
          </a:lstStyle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1" name="Shape 81"/>
          <p:cNvSpPr/>
          <p:nvPr/>
        </p:nvSpPr>
        <p:spPr>
          <a:xfrm>
            <a:off x="5076779" y="1459269"/>
            <a:ext cx="2545334" cy="452041"/>
          </a:xfrm>
          <a:prstGeom prst="rect">
            <a:avLst/>
          </a:prstGeom>
          <a:ln w="12700">
            <a:miter lim="400000"/>
          </a:ln>
        </p:spPr>
        <p:txBody>
          <a:bodyPr lIns="19051" tIns="19051" rIns="19051" bIns="19051" anchor="b">
            <a:norm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sz="1575"/>
              <a:t>这里添加小标题</a:t>
            </a:r>
          </a:p>
        </p:txBody>
      </p:sp>
      <p:sp>
        <p:nvSpPr>
          <p:cNvPr id="82" name="Shape 82"/>
          <p:cNvSpPr/>
          <p:nvPr/>
        </p:nvSpPr>
        <p:spPr>
          <a:xfrm>
            <a:off x="5114881" y="2160795"/>
            <a:ext cx="3377729" cy="1617415"/>
          </a:xfrm>
          <a:prstGeom prst="rect">
            <a:avLst/>
          </a:prstGeom>
          <a:ln w="12700">
            <a:miter lim="400000"/>
          </a:ln>
        </p:spPr>
        <p:txBody>
          <a:bodyPr lIns="19051" tIns="19051" rIns="19051" bIns="19051" anchor="b">
            <a:normAutofit fontScale="82500" lnSpcReduction="20000"/>
          </a:bodyPr>
          <a:lstStyle/>
          <a:p>
            <a:pPr marL="366386" indent="-366386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这里添加内容一</a:t>
            </a:r>
          </a:p>
          <a:p>
            <a:pPr marL="366386" indent="-366386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这里添加内容二</a:t>
            </a:r>
          </a:p>
          <a:p>
            <a:pPr marL="366386" indent="-366386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这里添加内容三</a:t>
            </a:r>
          </a:p>
        </p:txBody>
      </p:sp>
      <p:sp>
        <p:nvSpPr>
          <p:cNvPr id="83" name="Shape 83"/>
          <p:cNvSpPr/>
          <p:nvPr/>
        </p:nvSpPr>
        <p:spPr>
          <a:xfrm>
            <a:off x="8837657" y="6515450"/>
            <a:ext cx="38539" cy="177102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1"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10" name="Shape 57"/>
          <p:cNvSpPr/>
          <p:nvPr/>
        </p:nvSpPr>
        <p:spPr>
          <a:xfrm>
            <a:off x="1835" y="133808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1" name="组合 4"/>
          <p:cNvGrpSpPr/>
          <p:nvPr/>
        </p:nvGrpSpPr>
        <p:grpSpPr>
          <a:xfrm>
            <a:off x="5969000" y="147957"/>
            <a:ext cx="2927350" cy="252095"/>
            <a:chOff x="8988" y="198"/>
            <a:chExt cx="5022" cy="43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3" name="图片 12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980564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591293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多图与文字版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:\我的工作\过程文件\2018\7月\0731ppt\改\图\图片1.jp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3810"/>
            <a:ext cx="9144000" cy="6885623"/>
          </a:xfrm>
          <a:prstGeom prst="rect">
            <a:avLst/>
          </a:prstGeom>
        </p:spPr>
      </p:pic>
      <p:sp>
        <p:nvSpPr>
          <p:cNvPr id="91" name="Shape 91"/>
          <p:cNvSpPr>
            <a:spLocks noGrp="1"/>
          </p:cNvSpPr>
          <p:nvPr>
            <p:ph type="pic" sz="quarter" idx="13"/>
          </p:nvPr>
        </p:nvSpPr>
        <p:spPr>
          <a:xfrm>
            <a:off x="302593" y="1310663"/>
            <a:ext cx="2848558" cy="2547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4"/>
          </p:nvPr>
        </p:nvSpPr>
        <p:spPr>
          <a:xfrm>
            <a:off x="3147715" y="1310663"/>
            <a:ext cx="2848558" cy="2547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sz="quarter" idx="15"/>
          </p:nvPr>
        </p:nvSpPr>
        <p:spPr>
          <a:xfrm>
            <a:off x="5990381" y="1310663"/>
            <a:ext cx="2848558" cy="2547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6" hasCustomPrompt="1"/>
          </p:nvPr>
        </p:nvSpPr>
        <p:spPr>
          <a:xfrm>
            <a:off x="228053" y="181827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t>这里添加标题内容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7" hasCustomPrompt="1"/>
          </p:nvPr>
        </p:nvSpPr>
        <p:spPr>
          <a:xfrm>
            <a:off x="228051" y="632109"/>
            <a:ext cx="5654130" cy="4520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8" hasCustomPrompt="1"/>
          </p:nvPr>
        </p:nvSpPr>
        <p:spPr>
          <a:xfrm>
            <a:off x="1138709" y="4554989"/>
            <a:ext cx="1449115" cy="42575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590000"/>
              </a:spcBef>
              <a:buSzTx/>
              <a:buNone/>
            </a:lvl1pPr>
          </a:lstStyle>
          <a:p>
            <a:r>
              <a:t>添加小标题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9" hasCustomPrompt="1"/>
          </p:nvPr>
        </p:nvSpPr>
        <p:spPr>
          <a:xfrm>
            <a:off x="833083" y="4844180"/>
            <a:ext cx="1797119" cy="96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SzTx/>
              <a:buNone/>
              <a:defRPr sz="15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模块的大小、数量、间隔不做限制，可根据需要调整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sz="quarter" idx="20" hasCustomPrompt="1"/>
          </p:nvPr>
        </p:nvSpPr>
        <p:spPr>
          <a:xfrm>
            <a:off x="3977915" y="4554989"/>
            <a:ext cx="1449115" cy="42575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590000"/>
              </a:spcBef>
              <a:buSzTx/>
              <a:buNone/>
            </a:lvl1pPr>
          </a:lstStyle>
          <a:p>
            <a:r>
              <a:t>添加小标题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quarter" idx="21" hasCustomPrompt="1"/>
          </p:nvPr>
        </p:nvSpPr>
        <p:spPr>
          <a:xfrm>
            <a:off x="3673443" y="4844180"/>
            <a:ext cx="1797119" cy="96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SzTx/>
              <a:buNone/>
              <a:defRPr sz="15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模块的大小、数量、间隔不做限制，可根据需要调整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22" hasCustomPrompt="1"/>
          </p:nvPr>
        </p:nvSpPr>
        <p:spPr>
          <a:xfrm>
            <a:off x="6821735" y="4554989"/>
            <a:ext cx="1449115" cy="42575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590000"/>
              </a:spcBef>
              <a:buSzTx/>
              <a:buNone/>
            </a:lvl1pPr>
          </a:lstStyle>
          <a:p>
            <a:r>
              <a:t>添加小标题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23" hasCustomPrompt="1"/>
          </p:nvPr>
        </p:nvSpPr>
        <p:spPr>
          <a:xfrm>
            <a:off x="6516109" y="4844180"/>
            <a:ext cx="1797119" cy="96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SzTx/>
              <a:buNone/>
              <a:defRPr sz="15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模块的大小、数量、间隔不做限制，可根据需要调整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15" name="Shape 57"/>
          <p:cNvSpPr/>
          <p:nvPr/>
        </p:nvSpPr>
        <p:spPr>
          <a:xfrm>
            <a:off x="0" y="120068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6" name="图片 15" descr="F:\我的工作\过程文件\2018\7月\0731ppt\改\图\logo.png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81067" y="147085"/>
            <a:ext cx="2847340" cy="245745"/>
          </a:xfrm>
          <a:prstGeom prst="rect">
            <a:avLst/>
          </a:prstGeom>
          <a:noFill/>
        </p:spPr>
      </p:pic>
      <p:sp>
        <p:nvSpPr>
          <p:cNvPr id="17" name="文本框 16"/>
          <p:cNvSpPr txBox="1"/>
          <p:nvPr/>
        </p:nvSpPr>
        <p:spPr>
          <a:xfrm>
            <a:off x="5092623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59403"/>
      </p:ext>
    </p:extLst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单图与文字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2" y="2789757"/>
            <a:ext cx="3853495" cy="58598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t>这里添加标题内容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5" hasCustomPrompt="1"/>
          </p:nvPr>
        </p:nvSpPr>
        <p:spPr>
          <a:xfrm>
            <a:off x="285752" y="3324943"/>
            <a:ext cx="3853495" cy="39072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1191" y="27764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9" name="Shape 57"/>
          <p:cNvSpPr/>
          <p:nvPr/>
        </p:nvSpPr>
        <p:spPr>
          <a:xfrm>
            <a:off x="0" y="27764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512AE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3" name="图片 2" descr="F:\我的工作\过程文件\2018\7月\0731ppt\改\图\图片1.jp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3810"/>
            <a:ext cx="9144000" cy="6885623"/>
          </a:xfrm>
          <a:prstGeom prst="rect">
            <a:avLst/>
          </a:prstGeom>
        </p:spPr>
      </p:pic>
      <p:sp>
        <p:nvSpPr>
          <p:cNvPr id="13" name="Shape 3"/>
          <p:cNvSpPr/>
          <p:nvPr/>
        </p:nvSpPr>
        <p:spPr>
          <a:xfrm>
            <a:off x="281387" y="656474"/>
            <a:ext cx="8532797" cy="5814245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图片 9" descr="F:\我的工作\过程文件\2018\7月\0731ppt\改\图\logo.png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81067" y="147085"/>
            <a:ext cx="2847340" cy="245745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5092623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355393"/>
      </p:ext>
    </p:extLst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单图与文字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-11781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Shape 3"/>
          <p:cNvSpPr/>
          <p:nvPr/>
        </p:nvSpPr>
        <p:spPr>
          <a:xfrm>
            <a:off x="305603" y="656474"/>
            <a:ext cx="8532797" cy="5814245"/>
          </a:xfrm>
          <a:prstGeom prst="rect">
            <a:avLst/>
          </a:prstGeom>
          <a:solidFill>
            <a:schemeClr val="bg2">
              <a:lumMod val="10000"/>
              <a:alpha val="28000"/>
            </a:schemeClr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3" name="Shape 123"/>
          <p:cNvSpPr>
            <a:spLocks noGrp="1"/>
          </p:cNvSpPr>
          <p:nvPr>
            <p:ph type="pic" sz="half" idx="13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 hasCustomPrompt="1"/>
          </p:nvPr>
        </p:nvSpPr>
        <p:spPr>
          <a:xfrm>
            <a:off x="228053" y="152062"/>
            <a:ext cx="4894167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这里添加标题</a:t>
            </a:r>
            <a:r>
              <a:rPr dirty="0" smtClean="0"/>
              <a:t>内容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 hasCustomPrompt="1"/>
          </p:nvPr>
        </p:nvSpPr>
        <p:spPr>
          <a:xfrm>
            <a:off x="228053" y="632109"/>
            <a:ext cx="4894167" cy="4520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6" hasCustomPrompt="1"/>
          </p:nvPr>
        </p:nvSpPr>
        <p:spPr>
          <a:xfrm>
            <a:off x="5122219" y="2052394"/>
            <a:ext cx="2224111" cy="4257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添加小标题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22863" y="2876551"/>
            <a:ext cx="3194050" cy="3162300"/>
          </a:xfrm>
        </p:spPr>
        <p:txBody>
          <a:bodyPr vert="horz">
            <a:noAutofit/>
          </a:bodyPr>
          <a:lstStyle>
            <a:lvl1pPr marL="285744" indent="-285744">
              <a:spcBef>
                <a:spcPts val="2600"/>
              </a:spcBef>
              <a:buFont typeface="Arial"/>
              <a:buChar char="•"/>
              <a:defRPr sz="1800"/>
            </a:lvl1pPr>
          </a:lstStyle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  <a:endParaRPr kumimoji="1" lang="zh-CN" altLang="en-US" dirty="0"/>
          </a:p>
        </p:txBody>
      </p:sp>
      <p:pic>
        <p:nvPicPr>
          <p:cNvPr id="12" name="图片 11" descr="F:\我的工作\过程文件\2018\7月\0731ppt\改\图\logo.png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81067" y="147085"/>
            <a:ext cx="2847340" cy="245745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/>
        </p:nvSpPr>
        <p:spPr>
          <a:xfrm>
            <a:off x="5092623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759927"/>
      </p:ext>
    </p:extLst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多图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5902362" y="3846064"/>
            <a:ext cx="2982538" cy="23369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14"/>
          </p:nvPr>
        </p:nvSpPr>
        <p:spPr>
          <a:xfrm>
            <a:off x="251233" y="1318203"/>
            <a:ext cx="5501826" cy="4861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sz="quarter" idx="15"/>
          </p:nvPr>
        </p:nvSpPr>
        <p:spPr>
          <a:xfrm>
            <a:off x="5910253" y="1335381"/>
            <a:ext cx="2982539" cy="23369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6" hasCustomPrompt="1"/>
          </p:nvPr>
        </p:nvSpPr>
        <p:spPr>
          <a:xfrm>
            <a:off x="228556" y="152062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7" hasCustomPrompt="1"/>
          </p:nvPr>
        </p:nvSpPr>
        <p:spPr>
          <a:xfrm>
            <a:off x="228554" y="632109"/>
            <a:ext cx="5654130" cy="4520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42" name="Shape 142"/>
          <p:cNvSpPr/>
          <p:nvPr/>
        </p:nvSpPr>
        <p:spPr>
          <a:xfrm>
            <a:off x="1191" y="1221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3" name="Shape 143"/>
          <p:cNvSpPr/>
          <p:nvPr/>
        </p:nvSpPr>
        <p:spPr>
          <a:xfrm>
            <a:off x="8837657" y="6515450"/>
            <a:ext cx="38539" cy="177102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1" dirty="0"/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4416533" y="6540500"/>
            <a:ext cx="306174" cy="287258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sp>
        <p:nvSpPr>
          <p:cNvPr id="10" name="Shape 57"/>
          <p:cNvSpPr/>
          <p:nvPr/>
        </p:nvSpPr>
        <p:spPr>
          <a:xfrm>
            <a:off x="0" y="120068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512AE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41" y="-13651"/>
            <a:ext cx="9189244" cy="6884988"/>
          </a:xfrm>
          <a:prstGeom prst="rect">
            <a:avLst/>
          </a:prstGeom>
        </p:spPr>
      </p:pic>
      <p:pic>
        <p:nvPicPr>
          <p:cNvPr id="12" name="图片 11" descr="F:\我的工作\过程文件\2018\7月\0731ppt\改\图\logo.png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81067" y="147085"/>
            <a:ext cx="2847340" cy="245745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/>
        </p:nvSpPr>
        <p:spPr>
          <a:xfrm>
            <a:off x="5092623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878148"/>
      </p:ext>
    </p:extLst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"/>
          <p:cNvSpPr/>
          <p:nvPr/>
        </p:nvSpPr>
        <p:spPr>
          <a:xfrm>
            <a:off x="238" y="-11781"/>
            <a:ext cx="9144000" cy="688156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" name="Shape 3"/>
          <p:cNvSpPr/>
          <p:nvPr/>
        </p:nvSpPr>
        <p:spPr>
          <a:xfrm>
            <a:off x="305603" y="656474"/>
            <a:ext cx="8532797" cy="5814245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Shape 4"/>
          <p:cNvSpPr/>
          <p:nvPr/>
        </p:nvSpPr>
        <p:spPr>
          <a:xfrm>
            <a:off x="1191" y="122180"/>
            <a:ext cx="148384" cy="685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hape 5"/>
          <p:cNvSpPr/>
          <p:nvPr/>
        </p:nvSpPr>
        <p:spPr>
          <a:xfrm>
            <a:off x="8837657" y="6515450"/>
            <a:ext cx="38539" cy="177102"/>
          </a:xfrm>
          <a:prstGeom prst="rect">
            <a:avLst/>
          </a:prstGeom>
          <a:ln w="12700">
            <a:miter lim="400000"/>
          </a:ln>
        </p:spPr>
        <p:txBody>
          <a:bodyPr wrap="none" lIns="19051" tIns="19051" rIns="19051" bIns="19051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1"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33415" y="677998"/>
            <a:ext cx="7877175" cy="94125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33415" y="1619250"/>
            <a:ext cx="7877175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</a:t>
            </a:r>
            <a:r>
              <a:rPr dirty="0" smtClean="0"/>
              <a:t>1</a:t>
            </a:r>
            <a:endParaRPr lang="en-US" dirty="0" smtClean="0"/>
          </a:p>
          <a:p>
            <a:r>
              <a:rPr dirty="0" smtClean="0"/>
              <a:t>正文</a:t>
            </a:r>
            <a:r>
              <a:rPr dirty="0"/>
              <a:t>级别 2</a:t>
            </a:r>
          </a:p>
          <a:p>
            <a:pPr lvl="2"/>
            <a:r>
              <a:rPr dirty="0"/>
              <a:t>正文级别 3</a:t>
            </a:r>
          </a:p>
          <a:p>
            <a:pPr lvl="4"/>
            <a:r>
              <a:rPr dirty="0" smtClean="0"/>
              <a:t>正文</a:t>
            </a:r>
            <a:r>
              <a:rPr dirty="0"/>
              <a:t>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6534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00000000-1234-1234-1234-123412341234}" type="slidenum">
              <a:rPr lang="uk-UA" altLang="zh-CN" smtClean="0"/>
              <a:pPr/>
              <a:t>‹#›</a:t>
            </a:fld>
            <a:endParaRPr lang="uk-UA"/>
          </a:p>
        </p:txBody>
      </p:sp>
      <p:pic>
        <p:nvPicPr>
          <p:cNvPr id="11" name="图片 10" descr="F:\我的工作\过程文件\2018\7月\0731ppt\改\图\logo.pnglogo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081067" y="147085"/>
            <a:ext cx="2847340" cy="245745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/>
        </p:nvSpPr>
        <p:spPr>
          <a:xfrm>
            <a:off x="5092623" y="116798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2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hf sldNum="0" hdr="0" ftr="0" dt="0"/>
  <p:txStyles>
    <p:titleStyle>
      <a:lvl1pPr marL="0" marR="0" indent="0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0" marR="0" indent="228594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0" marR="0" indent="457189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0" marR="0" indent="685783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0" marR="0" indent="914377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0" marR="0" indent="1142971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0" marR="0" indent="1371566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0" marR="0" indent="1600160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0" marR="0" indent="1828754" algn="ctr" defTabSz="8254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titleStyle>
    <p:bodyStyle>
      <a:lvl1pPr marL="256534" marR="0" indent="-256534" algn="l" defTabSz="41274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317492" marR="0" indent="0" algn="l" defTabSz="412740" eaLnBrk="1" latinLnBrk="0" hangingPunct="1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None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891518" marR="0" indent="-256534" algn="l" defTabSz="41274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1209010" marR="0" indent="-256534" algn="l" defTabSz="412740" eaLnBrk="1" latinLnBrk="0" hangingPunct="1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1526502" marR="0" indent="-256534" algn="l" defTabSz="41274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1843994" marR="0" indent="-256534" algn="l" defTabSz="412740" eaLnBrk="1" latinLnBrk="0" hangingPunct="1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2161486" marR="0" indent="-256534" algn="l" defTabSz="412740" eaLnBrk="1" latinLnBrk="0" hangingPunct="1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2478978" marR="0" indent="-256534" algn="l" defTabSz="412740" eaLnBrk="1" latinLnBrk="0" hangingPunct="1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2796470" marR="0" indent="-256534" algn="l" defTabSz="412740" eaLnBrk="1" latinLnBrk="0" hangingPunct="1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bodyStyle>
    <p:otherStyle>
      <a:lvl1pPr marL="0" marR="0" indent="0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颜禹  </a:t>
            </a:r>
            <a:r>
              <a:rPr kumimoji="1" lang="en-US" altLang="zh-CN" dirty="0" smtClean="0"/>
              <a:t>Yan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Yu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5865" dirty="0" smtClean="0"/>
              <a:t>The  Application of </a:t>
            </a:r>
            <a:r>
              <a:rPr lang="en-US" altLang="zh-CN" sz="5865" dirty="0" err="1" smtClean="0"/>
              <a:t>HBase</a:t>
            </a:r>
            <a:r>
              <a:rPr lang="en-US" altLang="zh-CN" sz="5865" dirty="0" smtClean="0"/>
              <a:t> in New Energy Vehicle Monitoring System</a:t>
            </a:r>
            <a:endParaRPr kumimoji="1" lang="zh-CN" alt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84093" y="6007681"/>
            <a:ext cx="27936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00" b="0" smtClean="0">
                <a:solidFill>
                  <a:srgbClr val="FFFFFF"/>
                </a:solidFill>
                <a:latin typeface="宋体" pitchFamily="2" charset="-122"/>
              </a:rPr>
              <a:t>博尼施科技   </a:t>
            </a:r>
            <a:r>
              <a:rPr lang="en-US" altLang="zh-CN" sz="1000" b="0" dirty="0" smtClean="0">
                <a:solidFill>
                  <a:srgbClr val="FFFFFF"/>
                </a:solidFill>
                <a:latin typeface="宋体" pitchFamily="2" charset="-122"/>
              </a:rPr>
              <a:t>Burnish </a:t>
            </a:r>
            <a:r>
              <a:rPr lang="en-US" altLang="zh-CN" sz="1000" b="0" dirty="0">
                <a:solidFill>
                  <a:srgbClr val="FFFFFF"/>
                </a:solidFill>
                <a:latin typeface="宋体" pitchFamily="2" charset="-122"/>
              </a:rPr>
              <a:t>Technology Co. Ltd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25" y="5589905"/>
            <a:ext cx="145542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Monolithic service vs micro service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Monolithic service 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Easy to develop when system is not very complicate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Acceleration</a:t>
            </a:r>
            <a:r>
              <a:rPr lang="zh-CN" altLang="en-US" sz="1700" dirty="0"/>
              <a:t> </a:t>
            </a:r>
            <a:r>
              <a:rPr lang="en-US" altLang="zh-CN" sz="1700" dirty="0"/>
              <a:t>for development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Build the basic system due </a:t>
            </a:r>
            <a:r>
              <a:rPr lang="en-US" altLang="zh-CN" sz="1700" dirty="0" smtClean="0"/>
              <a:t>to </a:t>
            </a:r>
            <a:r>
              <a:rPr lang="en-US" altLang="zh-CN" sz="1700" dirty="0"/>
              <a:t>the foggy demands</a:t>
            </a:r>
          </a:p>
          <a:p>
            <a:r>
              <a:rPr lang="en-US" altLang="zh-CN" sz="2000" dirty="0"/>
              <a:t>Micro service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Easy to scale</a:t>
            </a:r>
            <a:r>
              <a:rPr lang="zh-CN" altLang="en-US" sz="1700" dirty="0"/>
              <a:t> </a:t>
            </a:r>
            <a:r>
              <a:rPr lang="en-US" altLang="zh-CN" sz="1700" dirty="0"/>
              <a:t>in</a:t>
            </a:r>
            <a:r>
              <a:rPr lang="zh-CN" altLang="en-US" sz="1700" dirty="0"/>
              <a:t> </a:t>
            </a:r>
            <a:r>
              <a:rPr lang="en-US" altLang="zh-CN" sz="1700" dirty="0"/>
              <a:t>a</a:t>
            </a:r>
            <a:r>
              <a:rPr lang="zh-CN" altLang="en-US" sz="1700" dirty="0"/>
              <a:t> </a:t>
            </a:r>
            <a:r>
              <a:rPr lang="en-US" altLang="zh-CN" sz="1700" dirty="0"/>
              <a:t>complicate</a:t>
            </a:r>
            <a:r>
              <a:rPr lang="zh-CN" altLang="en-US" sz="1700" dirty="0"/>
              <a:t> </a:t>
            </a:r>
            <a:r>
              <a:rPr lang="en-US" altLang="zh-CN" sz="1700" dirty="0"/>
              <a:t>system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Rapid iteration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More developers requirement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Develop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Dependences on </a:t>
            </a:r>
            <a:r>
              <a:rPr lang="en-US" altLang="zh-CN" dirty="0" smtClean="0"/>
              <a:t>central </a:t>
            </a:r>
            <a:r>
              <a:rPr lang="en-US" altLang="zh-CN" dirty="0"/>
              <a:t>server. </a:t>
            </a:r>
          </a:p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130630" y="1457325"/>
            <a:ext cx="4524498" cy="48926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/>
              <a:t>Dependences on central server</a:t>
            </a:r>
            <a:r>
              <a:rPr lang="en-US" altLang="zh-CN" sz="2000" dirty="0" smtClean="0"/>
              <a:t>. 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 smtClean="0"/>
              <a:t>Easy </a:t>
            </a:r>
            <a:r>
              <a:rPr lang="en-US" altLang="zh-CN" sz="1700" dirty="0"/>
              <a:t>to setup on one server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Single </a:t>
            </a:r>
            <a:r>
              <a:rPr lang="en-US" altLang="zh-CN" sz="1700" dirty="0" smtClean="0"/>
              <a:t>point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failure </a:t>
            </a:r>
            <a:r>
              <a:rPr lang="en-US" altLang="zh-CN" sz="1700" dirty="0"/>
              <a:t>risk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 smtClean="0"/>
              <a:t>Confliction </a:t>
            </a:r>
            <a:r>
              <a:rPr lang="en-US" altLang="zh-CN" sz="1700" dirty="0"/>
              <a:t>over multi developers</a:t>
            </a:r>
          </a:p>
          <a:p>
            <a:endParaRPr kumimoji="1" lang="zh-CN" altLang="en-US" dirty="0"/>
          </a:p>
        </p:txBody>
      </p:sp>
      <p:pic>
        <p:nvPicPr>
          <p:cNvPr id="5" name="Google Shape;15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0920" y="1942856"/>
            <a:ext cx="4696067" cy="379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470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Dev</a:t>
            </a:r>
            <a:r>
              <a:rPr lang="en-US" altLang="zh-CN" dirty="0"/>
              <a:t>e</a:t>
            </a:r>
            <a:r>
              <a:rPr lang="zh-CN" altLang="zh-CN" dirty="0"/>
              <a:t>lop flow 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Dependences on individual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engine.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Easy to setup with </a:t>
            </a:r>
            <a:r>
              <a:rPr lang="en-US" altLang="zh-CN" sz="1700" dirty="0" err="1"/>
              <a:t>docker</a:t>
            </a:r>
            <a:r>
              <a:rPr lang="en-US" altLang="zh-CN" sz="1700" dirty="0"/>
              <a:t>-compose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No single point risk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High memory develop machine requirement(starting from 32GB)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5" name="Google Shape;1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6597" y="2756848"/>
            <a:ext cx="5524575" cy="39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 smtClean="0"/>
              <a:t>Deploy and maintain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Cloud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Easy setup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Low cost with small scale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Fast </a:t>
            </a:r>
            <a:r>
              <a:rPr lang="en-US" altLang="zh-CN" sz="1700" dirty="0" smtClean="0"/>
              <a:t>deployment</a:t>
            </a:r>
            <a:endParaRPr lang="en-US" altLang="zh-CN" sz="1700" dirty="0"/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No </a:t>
            </a:r>
            <a:r>
              <a:rPr lang="en-US" altLang="zh-CN" sz="1700" dirty="0" smtClean="0"/>
              <a:t>employees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 smtClean="0"/>
              <a:t>Professional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maintainer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at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aliyun</a:t>
            </a:r>
            <a:endParaRPr lang="en-US" altLang="zh-CN" sz="1700" dirty="0"/>
          </a:p>
          <a:p>
            <a:r>
              <a:rPr lang="en-US" altLang="zh-CN" sz="2000" dirty="0"/>
              <a:t>Native data center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Hard setup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Expensive cost with small scale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Professional employee to maintain our data center</a:t>
            </a:r>
          </a:p>
        </p:txBody>
      </p:sp>
    </p:spTree>
    <p:extLst>
      <p:ext uri="{BB962C8B-B14F-4D97-AF65-F5344CB8AC3E}">
        <p14:creationId xmlns:p14="http://schemas.microsoft.com/office/powerpoint/2010/main" val="82248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Deploy and maintain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Deploy system with </a:t>
            </a:r>
            <a:r>
              <a:rPr lang="en-US" altLang="zh-CN" sz="2000" dirty="0" err="1"/>
              <a:t>kubernetes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Easy to management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Rapid scale 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Compute and storage split separation</a:t>
            </a:r>
          </a:p>
          <a:p>
            <a:r>
              <a:rPr lang="en-US" altLang="zh-CN" sz="2000" dirty="0"/>
              <a:t> Deploy basic component with cloud service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Fast deploy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Careless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Easy to get high available service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No employees</a:t>
            </a:r>
          </a:p>
          <a:p>
            <a:endParaRPr kumimoji="1" lang="zh-CN" altLang="en-US" dirty="0"/>
          </a:p>
        </p:txBody>
      </p:sp>
      <p:pic>
        <p:nvPicPr>
          <p:cNvPr id="5" name="Google Shape;17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1842" y="3419200"/>
            <a:ext cx="3977467" cy="34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61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28556" y="152062"/>
            <a:ext cx="6458847" cy="932090"/>
          </a:xfrm>
        </p:spPr>
        <p:txBody>
          <a:bodyPr>
            <a:noAutofit/>
          </a:bodyPr>
          <a:lstStyle/>
          <a:p>
            <a:r>
              <a:rPr lang="en-US" altLang="zh-CN" dirty="0"/>
              <a:t>How a small team </a:t>
            </a:r>
            <a:endParaRPr lang="en-US" altLang="zh-CN" dirty="0" smtClean="0"/>
          </a:p>
          <a:p>
            <a:r>
              <a:rPr lang="en-US" altLang="zh-CN" dirty="0" smtClean="0"/>
              <a:t>hold </a:t>
            </a:r>
            <a:r>
              <a:rPr lang="en-US" altLang="zh-CN" dirty="0"/>
              <a:t>a high performance </a:t>
            </a:r>
            <a:r>
              <a:rPr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28554" y="1266257"/>
            <a:ext cx="8482013" cy="4892675"/>
          </a:xfrm>
        </p:spPr>
        <p:txBody>
          <a:bodyPr/>
          <a:lstStyle/>
          <a:p>
            <a:r>
              <a:rPr lang="en-US" altLang="zh-CN" sz="2000" dirty="0"/>
              <a:t>Individual develop environment with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-compose.</a:t>
            </a:r>
          </a:p>
          <a:p>
            <a:r>
              <a:rPr lang="en-US" altLang="zh-CN" sz="2000" dirty="0"/>
              <a:t>Deploy system with </a:t>
            </a:r>
            <a:r>
              <a:rPr lang="en-US" altLang="zh-CN" sz="2000" dirty="0" err="1"/>
              <a:t>kubernetes</a:t>
            </a:r>
            <a:r>
              <a:rPr lang="en-US" altLang="zh-CN" sz="2000" dirty="0"/>
              <a:t> to reduce the operation cost.</a:t>
            </a:r>
          </a:p>
          <a:p>
            <a:r>
              <a:rPr lang="en-US" altLang="zh-CN" sz="2000" dirty="0"/>
              <a:t>Develop with pure python code.</a:t>
            </a:r>
          </a:p>
          <a:p>
            <a:r>
              <a:rPr lang="en-US" altLang="zh-CN" sz="2000" dirty="0"/>
              <a:t>Just build the basic system, another demands delay to second phase</a:t>
            </a:r>
            <a:r>
              <a:rPr lang="zh-CN" altLang="en-US" sz="2000" dirty="0"/>
              <a:t> </a:t>
            </a:r>
            <a:r>
              <a:rPr lang="en-US" altLang="zh-CN" sz="2000" dirty="0"/>
              <a:t>development.</a:t>
            </a:r>
            <a:endParaRPr kumimoji="1" lang="zh-CN" altLang="en-US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672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The System Architecture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AutoShape 2" descr="data:image/png;base64,iVBORw0KGgoAAAANSUhEUgAAAaUAAAFfCAYAAADu29PRAAAgAElEQVR4Xuydd1yO3xvHP7aM7JkokbL33pvMzC8RMkN2SqmkJCVJokgq2YWkhBDKXlkRsvcmROn3OsevW2k8T3fP0xOu88/3m+ec65zzvs59f+6z85QtW/biq1evGoICESACRIAIEAEFEihbtuylPACSkpKSFFgMypoIEAEiQASIAJAnTx6QKFFLIAJEgAgQgVxBgEQpV7iBCkEEiAARIAKMAIkStQMiQASIABHINQRIlHKNK6ggRIAIEAEiQKJEbYAIEAEiQARyDQESpVzjCioIESACRIAIkChRGyACvxH4+vUrWrRogaioqFS/GBgYYOHChahWrVq2mZmYmMDe3h7nz59H48aNs22PDBCBv4UAidLf4kmqh8wIpBSlHj16IG/evFw8Xrx4gSpVquDKlSsoWbJktvKbOnUq3NzccPbsWTRt2jRbtigxEfibCJAo/U3epLrIhECyKD179gwxMTFQVlZGQkICBgwYgH379uHUqVO8J8XEadGiRfD390f9+vUxZcoUjBs3DgULFuTlCAoKgq2tLY/fsmVLWFhYoFevXvw3IyMjrFq1ikRJJh4jI38TARKlv8mbVBeZEEgpStHR0ShVqhTevn2Ljh078iE91rvJly+fMOw2ZswYHDt2DHfv3sXw4cPh5+eHjRs3gg33FS9eHOx3JkAsrFu3DuPHjydRkomnyMjfSIBE6W/0KtUpWwQymlNiRqtXr46rV69i/vz5XGj27t2LPn36IC4uDp06deKCdebMGS5EDx8+xOXLl6Gurg4mbtra2nz47/r16zAzM6OeUra8RIn/VgIkSn+rZ6leogmkFKWhQ4eiRIkS+PjxI+8Z6evro3z58kieE7p9+zY0NDR4XsmLF06cOAFDQ0N8+vSJC5iSkhK+f//O547YkCATKEtLSxIl0R6ihH8zARKlv9m7VDdRBNKbU/rdEBuC8/T0xMmTJ/l80Y8fP9CvXz8+58SG8iZPnoxXr15xUSpXrhwXowYNGnAzJEqi3EKJ/hECJEr/iKOpmtITSG9O6ffUwcHB0NHR4b0ma2trvpiBzSNpampyIWILHNgiiGbNmvFek4ODAx+2Y4sd2L/T6jvp/UEx/y0CJEr/lr+ptlIQSBalN2/e8IUNbKFDesHX1xejR48WfmLLx729vVGhQgXEx8fD1NQUK1asEH43NjbmAlaoUCFhqO/SpUtCD0qKolEUIvDXEyBR+utdTBWUJwE21/T582d+sjHrNf0emLCx+aQCBQqgdOnS8iwK2SYCfwUBEqW/wo1UCSJABIjA30GAROnv8CPVgggQASLwVxDgojTO3PdbkdJVCvypNfr2+R0KFsnesS9/at2p3ESACBCBv4nA8/tXv+WZ5nQkadp/bbNVrzevXyJgqzc+vH/Lrg4UbH3/9g3T5lqgaNFi2bKfWWLXLSfgOrvTr0zllhMZJgJEgAgQAXkSYHrERWnqcPGixM4F0x/UBRfORqYpa9FixRF25g5KlEx/BZMsKrd6K4mSLDiSDSJABIiAogkIomQ4rI3osnz+HIdhOq1RpEhRTJphiqJFiwu2EhMT0LRle+GQStGZZJLQbVsE9ZTkAZZsEgEiQARymIAgSpOHZk+U/uvTGqPHz8CgEeNyuArA2u0kSjkOnTIkAkSACMiBgCBKk4aIF6WkpCRMGdUXN65dwsp1O1CpSlX8SEwE+3cWKlZW5XfSyCu47yBRkhdbsksEiAARyEkCgihNHNxadL7xX79iuE5L3Im5kcYGm1MKjYyBshznlDx2RtLwnWjvUUIiQASIQO4hIIjS+EHiRelbfDws5o7Hp4/v09Tsc1wcnNfvhHIJ+S10WO9PopR7mhSVhAgQASIgnoAgSga6rcRbSZEyMTER3+K/okDBQsifP79MbEoy4hlwknpKkiDR70SACBCBP4CAIErjBmZPlNiy8MCdPrAxNRSqPWmGOUYaGKFYcWW5otiwi0RJroDJOBEgAkQghwgIojRmQPZEadUyc3ivdUxT7EbN2mKN33659po27iZRyqH2QtkQASJABORKQBAl/f4tRWfETnEYPaANvn//Bif3nVBVq4G3r1/C1cEch4ID4LsnElp1G4m2Lymh955TNHwnCRL9TgSIABH4AwgIojS6n3hRunfnJob2aAizJW7oP3SsUO2LZ05g0ohu2LjrBGrXayI3HD6BJEpyg0uGiQARIAI5SEAQJb2+LURny3pKYwe25b0hU9vVKFa8BL59i4fXant4uS2Fb+Ap1NSuL9q+pISb9p6mnpIkSPQ7ESACROAPICCI0sg+4kWJbZI1MxqJI6G7eZVr1WmEm9cu8v9XUVWH375zKFRYSW44/IJIlOQGlwwTASJABHKQgCBKI3TEixIrL+stOS6aiUP7dgjF167XBGZ27qhes7Zcq7R5H4mSXAGTcSJABIhADhEQRGl47+YyyfLVi2dI+P7t5/XQlarw/8o7bA0+Q8N38oZM9okAESACOUBAEKVhvbIuSvfv3sTVi6fRqHk7xN6+gS9f4tIUOTEhAR269UdhpSJyq862EBIlucElw0SACBCBHCQgiNLQXs2ynG3Irk2wWzAZy9wD4OawAPduR6exUaRocewIu47icjxmaHvIWeopZdl7lIAIEAEikPsICKI0pGfWRenurWs4d/IIWrbvjpgbUfgc9zFNDdnwXVedoZn2lNiepnz58kG5ZGlRhHbsJ1ESBY4SEQEiQARyGQFBlAb1yLooJdeFrb4L9veGRq160EqxH+nj+7cI2uGFgSMnZyhKXz7HYWTPulBV08SKjSGirrjwDyVRkqZdTV1+XLNk8QKr4r5+a5mQkCjfs5+kKVAujZM/f74PRZUKRH54+3naKuMudxRdTPKbdB7IbX6TrtQU63cCgijpdm8qis71y2fw/MlDLJ43Bh16DES/oQZgt82ycO9ONNzsTbDOP5ILVnqBCdrSBZMQcTgITl7B0KzdEGweKjnkk+JQ14AD52j4ToL3nAKiOjx/9jGkW+taSiWLKaGIUkFR/v4XEn3+8g3vPn5GaOTNz6oqpXoaDahzXFH1Jr9JTz43+U36UlPMDEVpYLesixITFJt5Y3A0NCBDsiVLl8PGwPMZziklfP+OOQa9cfXiqTQ2JKVNTrDrIIlSZk2bfWkXVcp7flTfZsXoEcgaAe89p+PivqP+mlnt7mYtZfZjk9/EM1Sk38SXmlIyAkJPqX9XcccAsR5ObMw1eK+2Ra26TdBLdzRfEp4cKqmqo1mbbhkuDWfDd5MGt8bTR7HpitKGwHMorpz5XUx7Dp2nnlIm7dnYLSKoUwtNnUplacQuq4/9k5fvcfRsTOCyKW36ZzVtduOT38QTVKTfxJeaUqYSpX5dxIkSM8J6TIeCtqJa9VrQrNM4FdmvXz6jQIGCyGwYLu7TB2YkXY8ULV5CoqcCw0iUMoM00yX83aBujUoUKUxDdhIb028RPn/9Bv+DF987G3UomdW02Y1PfhNPUJF+E19qSplKlPp2Fi9KzNDL54/h4bgASLFZVqlIUZw+th/rd2fe22GiFh7qj8CtHnjz6jkcPIMR4OuK4QZzUaJUGYme2nuYRCkzSKw7PDobp8BLdMBfHsFHQafQk9+y17AU5bfslZpSC8N3Op1S93CygoYtTDCeoIPrl9KfF/LYdTbTIbhNa+3g576UZ1mpihrs1wfD0mgov8HWfefpTHtZLM2+Ixdo+C4ThzEnZ+dsw6y0hb8xrqLOViS/Za81Kcpv2Ss1pRZEqXdH8aL09UscZo7qjKZtuqFq9VpwdzSFrdtuHNjjy4Vq9daIDIWFCY/RyA4oV0EF7XsMgpeLJdwDzmL7hhXw91mJlZuOombtzO9iCj5KoiSppySrY6T+xUdGUcdYsYeT/Ca+xSnKb+JLTClTDd/16iD+Ej4mLDP0OmLQaCM0btkZEwc1w4bAy3zBw6ieWnDbfhLVNLTTJf7q+WPo964DY9v1aNyqCyYPbg6voCt4/eIpxg9oBGffIxJFKST8IvWUJPSUxGyOpkfkJwFFbc5mokR+E98KFeU38SWmlKlEqUf77InSrFEd8eHda8y2dsd6pwWoWacxylVUxdZ19nDceAi16qa/5JwJGktbSKkIOvUehu2ejjB32oJt6x1w9kQoXLdlLGjJLgw9RqIkqackdh8aPSaAovbBMVEiv4lvgYrym/gSU8pUotS9nXhRYoaOBG/FCsvJsPcMxZljIfD3duaES5Quh9XbTkG5ZMYLFgK3rMF6J9M0HunaTw/TzFwknvJw4DiJkiRRErvknx4TQFFbDpgokd/Et0BF+U18iSllKlHq1rZhtok8f/IAxZVLolDhIog8vIefhdegeUdUVFGTaPvCyUPYt30dzkUcgFrNOuilOw5d+unx5eSSwsETl2j4TsLwXZ9sLGSRxD8rv7MbiTeuska/4ROkahdZsZ0ybti+bXzDdvO23cWaENIFKWghDROljPy2f5c3H4lo0qqzxPqxhUjSnIwi0ZAMItyOvoxrF0+h3/CJoq61yYpfFeU3GWD6p00ICx26tMmeKH368A67fFeiclUNdOmrx3tLUefC8d9EUxQtlvFeo+/f4uHrZo0WHXRQQ7uRqBtqwyJIlCT1lLIzZyjLJ4Qtipk6vA3mL9mQZk+bLPOxmjEM9Zq04fOc2Q2KmrNkD2dGfrNfYICa2o2gO2paptU7fnA39m7zgJ37Xn7osaLDkZDtCPHfKLo8WfGrovymaMZ/ev6CKHVu3UB0Xdg+I/v5o3DmWDD0jRaj/4ipOLZ/B5ytJqFy1Rpw3hyB/PkLpGufvaRm6bXD88f3+O8D9IzQpusAqNWoK/XX3eHIy9RTktBT6t4uex8dohvHbwnZHOK0Ya1gvnwzqmaw+EVWeSUmJsrkRXzguGI+etjDmZHfVi+ZxRcP9Rk2MVNckYf3Yt92D9isCRTVM5GVL5LtnDi0GyE7PbHYbY/EYfmM8pbWr4rym6yZ/Wv2BFHq1Eq8KDFhMTHoCqWixTHD0h0Vq6iD9Zy2e9pj33Z32G8I472g9AITtNPhQTgdvg/H9m8XoigVKY7+I6ehZae+UFXXytQvR06SKEnqKXVpI96/ybYfxt5EgLczJho7QKlIMUSE7UbUmXAYzLZDwUKF+d/sZPieumPx/u0r+Lha4XDQZlTXaoCxM2xQt3Ebvvdsrn4n1KjdGLevXwCzqas/E8MMjLmN38Od6MvY6LIQV8+f4POTE+bao3Xn/nxl59b19qisqoE9fq7czrDx8zFIfyYKFCyEg3t8+VUorAee3RAWoZj2xR7OZL+x+nk4zOMc9AwtcOKAP7oN0EfvIePx9vVz7NjgyF/2LOhPXwSdoRNx88pZLDTsx/9Nd/QMjJyyELG3rqTLM70bojNjz0Y3NGo1wJnjIYgM24O23XQx2cQJRYspg41+MCH0XmXJ8+42YDSGj5+P0uUq8Tay338DJs1fDj+3xZhiukKYb2ZD99GXT2PEZDNuc7m5AU/fukt/TJi7DOwszJR+ffPqGTydTHlcFkyW+abyt6L8lt329q+nF0SpYzZEib1ojMd2Qk9dA/QcPF5gyh4Ks4k9uChpZCBKKR3Axr5v37iIZfP18P7tS+GnEqXKwXzFDqjXqp+uv46SKGXajpmTs+PfZONvXz3DhL614ehzDNVq1IHVtP64duEEVm0/iwoq6rCYooOegyegceuuWDChB2rWboJ+I6bh9o0LWG0zDYvX7OPtwHR8N7x48gDzlnojf/6CWG42Fq27DMC42UtTfc2zjx29zqoYMdkc7XsOw92bl3nbYPmzDx/2IfQo9iZs3EOQJ09e3tb6j5yOUdMWYYXFeNSq1xy9h2Tek5DmBaCo9pXst2TuPXTHoduAMTgc5Ifg7e4YP2cZegwygO2sIXxUQd/IBp8/feB1HzhqJpp30IH/RiecOxGC2Ys9oaKmmSFPtZp1U6GQlv1smw38Y8HJbByGjJvHn/+Du72x1WMJTB238A9V9nEa/+UzjO034dSRQIQGbMAc242YNaIVJsxzQMtO/fDjxw/efpq310HtRq25bxevDUapMhXg5WwKtnXEwTscK60mcr/2GjwB1kYDUblaTV7X2FtRsDceiaWeh/gHDwuK8ps0bYriZExAEKX2LdN/4UsDj4mSybjO/AUx0tCSN5o3L59ii7sNH5Zz3nqaD+NlFNiCiHu3onD+RCjvLaUUJPVaDRB78zK0G7SCpese5E1nXPzYqSgavsvEUczJbZuL92+yaX4q/ExdtOmqi5ad+mNcT3X+02xbb9Ru1Bbje2tgze5ruHnlDLycjOHgG4FixUsiT9688LCfyeOOmbkUZuO7wGCuI7Qbtub/duVsOFytJ2G53ykUU/51xBz74o6+fApaDVoiKekHXj1/hEVT+8LYYQtU1bWxwKAz9KYtRsOWXbid6xcjsNLCgNvxc7OEmmY99ND99ZEkTVtOL86JM4ppX8l+O3FgB/y9HOHo+3MTOnuBL5raB6276fL63bh8kj9fxZVLI+7Te6wwH4sWnfry384dD+YCttBlN+9dZsRTQyv1SIY07HXHzEXrrroc2cHdXrh08hDm2Pniyf0Y/PiRiKoatfH18yeEBfpw38xZ4oMz4UE4sGsDzFfuQsBGB8TejOL//vTRHcwZ2Qort53H04e3uR/n2fuhRu2mSEz8zt8nKtU04b50Bvdrl376sJzSCxpajTFQfzZKla2Ipw/voHiJMkIbUpTfxLYzSveTgCBK7Vpk76V18vAeOC8cl4Zrq84DYGTlka6YsMh8OEevDZ4/+TmnxELDll3RfeBY1KrfEuxAVrs5Q/Hu9XMs3XAkXTvHTyvmpfGnNCLm5FZN07/PKqt1iDi4ExcjD6BzP32E7fZC47Y9cfvaOTRp2ws+Lguw1OsYzh7fBxeLtG2hZacBmGDqAnODTrBYvQ/KJcvy7F8+fQCLyT3guOkkihZPLUoHAtZjs9vPYaDksNjjEKqoa2G+flvMXOyFajV/1i2lnc1uVlCrWQ/ddH8OAWUnnDx3RSEfPcxvLZvUxfplsxD/9TMMF64V5mE8HWejiro2egyawIXH03EOPqQYXRhvvAKd+ozC6SN7cHD3BixYsQuJCd+REc/qWqnnHJkoZYX96aOBOLjLk+fz4PZVbFq9EDcuRgjYme+nWnrgbPheoTyP792EyZh2cNt9HWePByPyoD/MV+7mBzwH+jljp+fPo8fUNBtgyHhT/l5YZz9T8OudGxfgbjcdzA4LfUcYofdwQ6FdKcpv2WlrlDaFKLVtnv2X1uN7t3Dy8G6wsd6CBQujYcvOqN+8c6YTmmyYwFi/AxefPsMNUadxW5QsUyGVb1jXPf5LHB9+SC+cOKOYl8af0oDYy61549TDM2LL/vLZA8wZ3gTKpcrhvylW0GrYBrOGNuR/Dx6/AB119BB5cCcCvOxh63kU+fIX4D2lB7ev8TmjcpWrwXJiV0wwWYXq//86j7l6BisXjoG9T2QqUbpwIgQbls/BgpV7+PAge1mZjG6NqZbroKKuxe1MNHWFeq2fL1RmZ/WiCbDzjsDm1eaoVqMeug7MviiduXBVYaLE/LbXz5kL/0xbXz68yRcWzRmEpu100KBVN+6PeQ7bUatBK/7ceS2fA9XqtXndzxzdwz8e5jsF4FJkaIY8kxkmtwtJ7BeMacf9kJwuOZ/ZSzfDanJ3tO81Ap36jUZhpWJciA7t8uRlOHdsr1Ae1vtdMnMA/6CJOLADgw1M0ah1D7x5+QR58+bj74EXT+7h0smDCNy0grePrWutuF879dPH0we3UbmaJr7EfcCT+7ewwXE2/1jqpjuBV0NRfhP7bFG6nwSEnlLrZlkXpU8f3+HDm5coWbYiPr5/jaQfP9JwZUMNFSqrZbqSjo2ZFy9Rmj9sKcOLJ/dRrpIqChZSytRfkWdJlDIDxJzcpGEdmbR5dquw/awBXABsNhxHhSrVYT25Gx7evQ4775OoqKrBXxBmY9ti2iIvNGzdA0/u3YTFhE4wmL8KLTr1h9WkbnyuwWixNx+Kclk4GhraTTBy+pJUZWQvs61uC2HuGoLCRYrh0K71CNhgB+PlAahRpykWG/bk/2602Afx8V/gbjMJ1WrW53a8HGehao166DIgbY8tqyDOX7qmMFFifouNvghrwx6YYbsJ9Zp35uLiajkWekZLUbdpR5iMbgnz1SGoqlEX184dxUrzURg22Qo9hxri5KGdCPRZDtOVgbgZdSpDntqN2maJvdnYdphi8UuUzh4NxKHd6zF76VZYT+mB7oMnoW3P4dz3jsZDuXhNtdrAy3440AvzHP35x+qpMH+4205B6XKVYb3+KP8oYWXeuc6G+71UuUq4cfEE1tpMwpKNEdjuvoj7tX3vEZj7XxPojjNB+956+Pb1M5zN9NC0fV/B54ryW1bbF8VPTUAQJTHDO8dCtvDus7HDNmxda40Hd66l4ctWaa3ccSnVF/Dvkdh4s+2MtHeosa/v34d00nMgddMzb9bMyQ3r15ZZ2z8auBGhO9ywaH04/2AI9HHA9QvHMG/5LuTLl5/nE3X6EFzMRgp5Dhxnil7DjZCY8A2Lp3SHulYjRIRu5b/Xb9ENE83dUVipaKoyxn18B4c5A/Ho7nX+7z2GTsWHty9wMSIENl6RcDYdLvzGfler1QhTF3mhVNlK2OJqhgqqGujcP/uidCnqusJEKdlvx0P84L18NufAhJjN1YwzXoVW3YZgh7sVDuxcy3+r07QTZxu0yQmmLsEoUrQ4Fhq0Q+Vqtbh/lhsPTpenvd/5VM+oJPZOxkMwztgFav/vpbIe0KlDO2Fo5YUzR3ZhvZ0hLw8botUZOQtbVpthyCQrlK+sjkMBHpjjsJOL0sd3r2A5vgM69NVHf31jnuZL3Ed42E7ClTNhQntg7aN5xwGp/MrawWrLMUKc6tpNYGS7CcWUS/N/U5TfZPag/aOGBFFiY9dZDVfOHsUaW0PMtvXB8dBt+PT+Tar7lJg9Nhc0e8kmPjyXXmBzSgsndhXGhVPGYV9P9j4RfPlxZuHUecUMr2SVl6LiMyfXq5P+gbjyLBP7emVzE/kKFEwjOMkvn+/f44U5gIzKwuZK2DJvpaLK+JGYiG/fvvL9R1YTO2CyxQZUqKyOr18/S7Qjtq5Xrt1QmCil9BsTCtZTZZP5vy/hZi93Nkya/EJmL3bWG2WBLXBgoxCMIQvp8fz9gyCZVVbipuTLRJP5KbmsrC2wdpD80ZIc99P715gztA4s3cNRWa1WKhd9ePeKX/5ZsHCRdNsPi8zzif/C3zvJc5TJRhTlN7HtjNL9JCCIkqzmHLIKljVcNjfQvvdIPsewynIclngdw8WIUOzbugo2nkf5OHlmgcaOM6fOnFxbO/O9Xln1m6Ljs4l/W8POGGeyFmqa8t0YfP1GtMJE6W/zW8p2czEiGIcD3FGkeElMsvASvZk2o7aoKL8p+tn40/MXRKlZo6zPObx8eh9sBQzba5JRYF92DVt14+fhpRfYAoZFhj3Rud8Y1G/RBfNGNoe97ykUKqSEmUMbwGrtAWEyNaM8zl5UzJj/n+J85uRatVJ/hf4pZc+onKyHFbp1JVp1/w9lKqjKtTo3b95UmCj9bX5L6agju9fh+cMY9PxvFkqWrSRzHyrKbzKvyD9mUBClpiImwk/s34r1yzI/W4yNfy/fciHDOaWEhO+wNerDJ3PnLN2KgI32ePogBipqWrhz/Rys1h6Cmmbmy9XPKWgi+k9pK8zJNWqmv3LxT6mDIst5O+aWwkSJ/Cbe84rym/gSU8pUw3eNG2S9p8TE4/rF4xmea8cyYGPfLTrrZthTYnHu3jgPm2m9YLk2DA/vXsOG/wtduUrVsNjzmMTVdxcuU08ps+bMREldoya1eJEEYu/EKEyUyG8inQZAUX4TX2JKmUqUGslgdRZb1BBz9TSfeGRXTrDVMGUrVpWKNJvATkISnwh9/ugunyBny4vzS3F1xUUFrY6SqmK5INL0FUffVa5SrcTvk8y5oGi5vgjs6KvHj++/d53V8deu3hwqNflNPGhF+k18qSllKlFqWC97S4b58kyrX8szk/HqGdmjY9+0/87mo2KjL2QqOmw+ii0Xzmg+KjmPS1cUs2T3T2lCRiuPB5YqU75v4cKZ7/f6U+qTk+X8+uUz3r55uctlRruf5+nkYCC/iYetSL+JLzWlTCVK9euKXzLMejUOc/rj3s1LfJ9Eoza9+TBc+N6NnLKt92mwobiUIfLANmx0nJGpF9h8lJ3vuUz3ODEDUVcVs2T3T2lC05eFaeQpWOBy+crVUm8E+lMqoMByPn9y7/OPhITaq+d2uZ/TxSC/iSeuSL+JLzWlTCVK2dnHwpbn2hn1RHWtJtCbuVxY2nlsnw/8XIwx33kfH8pLGZ49jEH0xRPIVyD9e5ZY3DzIg+adBvJ9CpkF2o8guTHPcjvfLuFb3BHlUmXz5cufdr+IZAv/TgzWQ0/4/h2f3r9MBAq2cJnR8ryiak9+k558bvKb9KWmmL8TEFbf1a2dvZ6Ss+kQVKiiAb0Zv0QpPGgjgjY5wmLtURT//+Gb8nDB1evUU5KG65QVx6vnz4vVST8SWyMpSVmaNP9knDx5PuTJkz/iR0L8FEX0kH5nTn6TshXmMr9JWWqK9hsBQZSys0mP7RZ3MR2Km5dPQLtxBzRs3Ruvnt3HwZ1uPLsBY83Aln4rlyqLNj31ZH4DJm2So3ZNBIgAEfg7CAiipK0lfsc/G76zHNeCn2OVWahUVRMLVh/O8BoLsUhvRCtmx73Y8lI6IkAEiAARSJ+AIEpaWuJ3/LOe0r2bF/jFXpmFggWVoFoj66eRS3JedLRidtxLKhf9TgSIABEgAlkjIIiSLI4zef/mOe5eO8P3KbH9RWpaTeR+BAyrLh0nkjWnU2wiQASIQG4lIIhSTU3xPSVWuaiT++Fpm/aagCGGdmjbW1+u9Y+5RUSHA8MAACAASURBVD0luQIm40SACBCBHCIgiFJ2zthK+B4Pl/m6eBBzCVqNO6J+q154HHsNEcE+vBrm6yJRtmLqfUqyrB+dcSVLmmSLCBABIqA4AoIoadQQf2AnW+jgPEcH1Wo1xtBpDsI+pcj9vtjhZoIZDoFQq5V6n5Isq3zntmIOzJRlHcgWESACRIAIpLhPKTsHP7Ke0tqFw1FORQNDpi77JUohPgjd4oR5q8JQrEQZufGmgxflhpYMEwEiQARylIDQU1KrLv4Uabb6zt1yOG5HRUCzYXvUa9kLr58/wNFda3hleo9ewK/BLl6iHFp0HyHzfUr37irmFOcc9RRlRgSIABH4BwgIolRNXbwosauO7Sa3xqf3me9TqqCqidkrDsp8n9L9WBKlf6CtUhWJABH4BwgIoqSqVkN0dVlP6eGtixL3KRUoVBgq1WW/T+nhvdsKue9GNDBKSASIABEgAukSEESpSjXxopRs+eXjO2AClRzy5suPx3cuQ7NRRygVLSE3Fzy6T6IkN7hkmAgQASKQgwQEUVKpqpGtbE/t98Ge9eZpbBQrURazVx6GUjH53ZH2+MEd6illy3uUmAgQASKQOwgIolRJVbwosTmlNaZ98eJRjFCrmg07IOZSOEpXqAqj5YfAhu7kFZ4+JFGSF1uySwSIABHISQKCKFWsIl6Uvn/7ijUmOmjXbwpUazXBOotBmOd2Ek/uXsFW56mY7hAq157Ss0ckSjnZaCgvIkAEiIC8CAiiVEGluug8WE/J3awfNBt1RoP2ulg9rwfGLtyMIspl+P9PtNkF1ZqNRduXlPD547s0fCcJEv1OBIgAEfgDCAiiVK6yeFFiixu8bUYg9lok9M0348gOJzy4eU6o/lTHQyhfRfySc0kcXz4hUZLEiH4nAkSACPwJBARRKltJPVvljfvwGvt9rNF+wDR8i/+Mdeb9ub02fSahy3/GyJs3X7bsZ5b41dNY6inJjS4ZJgJEgAjkHAFBlMpUzJ4o/V5kdoJDYkICChYuIvfavH5GoiR3yJQBESACRCAHCHBRstxhkpSv8JscyE4+WeT9UezHj7yf8srHOlklAkSACBCBnCLw6U0R5LHeOzFJt+m0nMpT5vkEnHOFRV+PPDI3TAaJABEgAkQgRwkwPeKiNLDp1BzNWJaZ7Tq3mkRJlkDJFhEgAkRAQQQEURrQ1FBBRch+trvPuZEoZR8jWSACRIAIKJzAL1FqMkXhhRFbgN3n15AoiYVH6YgAESACuYiAIEr9m0xWSLHevHqDfPnyoUQp8Qe27jm/lkRJId6jTIkAESACsiUgiFK/JpNka1kKa18+f4FOy35Q06iG9f4ewo21UiRNFSXwvDuJUlahUXwiQASIQC4kkEKUJuZ48dhJEAtnWOLI/nCs93eHdj0tJCQkCOXInz+/VGUKPO9BoiQVKYpEBIgAEcjdBARR6tt4Qo6X9Pv3BEwcMhmXzl5Ok3fpsqWxK3wHlEsqSyzX3gvrSJQkUqIIRIAIEIHcT0AQpT6Nx+d4adnw3bCuI/Do/uN0RSkgfLtUohR0YT2JUo57jzIkAkSACMieQApRMpC9dSksfvoYl+q22pRJiisXk8ICEHTBk0RJKlIUiQgQASKQuwkIoqTTeJxCSsrmlQ4EHsJ2rx149eI1PHaugZ/HFow10kep0tLdVrvvwgYSJYV4jzIlAkSACMiWgCBKvRuNla1lKa15OK2Hh5Mnj61STQUeO90wc/QcfIv/hm2H/SDNYofgi14kSlLypmhEgAgQgdxMIIUojcnxcsZ/jceo3uNQoXJ5dO/XFauWuGHn0S3YuNoXPmv84LPPE7UbaEssV/DFjSRKEilRBCJABIhA7icgiFKvRvo5XtrnT1+gT7OBsHG1QssOLTC00wgEnvLHy2evMLDtUHjvWy+VKIVc9CZRynHvUYZEgAgQAdkTEESpZ6PRsrcuwSLrKY3ubQClIkropdsDXi7ecPRaCk9nb0SERWJrmC+q15J8z9P+iz4kSjnuPcqQCBABIiB7AoIo9Wg4KkvWnz95jpjrd1CgQMYbXNlG2GZtm6JgoYIZ2t7quQMrrFzS/N53mA4WLGM31kq+Jin0ki+JUpa8R5GJABEgArmTQApR0stSCYO2h2DxHLtM05QuWwrbjmyCcsnimcY7efQ0dmwMQETYSdTQ1sCgUQPQd1hvFChYQKoyhV7aRKIkFSmKRASIABHI3QQEUerecGSWSno7+i6OHziBYsrFsGGlD96+eovaDbTQ778+iLl+G/4+u1GqbCkEnt6RobiwFXZr7D3Qvkc7aDfQQuHChbJUhuTIBy75kSiJIkeJiAARIAK5i4AgSt0ajBBVsh8/fmB8f0NoaFWHydI5/MRvFvZuC4bzIlf4hKyHSrXK6dpmJzqM6m6Axw+e8N/1pvyHLjodUaN2DeTP/9OONOHg5c0kStKAojhEgAgQgVxOIIUo/SeqqExYDPoaok5jbZjazxXmgPbt2A+bOfZYt3s16jauna5ttnE2fP9xhIeewP6Ag0KcIsWKYOSkYejUqz3UNdUkluvg5S0kShIpUQQiQASIQO4nIIhS1wbDRZU2/us3TOhviNs37qJ5uybo1LsDYm7cQYDPHjBx2XTQExVVKki0nZCQiBuXo2EywYIPBSYHNgS4wmcpNOvWzNDGoctbSZQkEqYIRIAIEIHcT0AQpS4NhokubdTZq5gyaEaa9EYWUzBs/OBM7cZ9jMOta7cRcegk7y29ffVOiF+rXk3cvBKDBs3rYdW25cLQ4O8Gwy5vI1ES7T1KSASIABHIPQR+iVL9odkq1Yf3H3Ht/HW8e/seBQoUQO2GWqhctVKmNlkvS6+bAZ48eCrEa9mpOQbq9UX9ZnXBDmSdo2+K1y/eYMO+NRmLUtR2EqVseY8SEwEiQARyBwFBlDrXH5KtEl27cANxn+LS2GjYon6G+5TYfJR+j0lcfIZPHIzGrRqiTPnSqWw8f/ICX+K+Qq1m1QzLdzhqB4lStrxHiYkAESACuYOAIEqd6mc+zJZRcdliheXmq7BnU1CaKGxOaWekL4qXyHif0qvnr1GilHKa6yuePHiGSqoVUEiKZeJHonaSKOWO9kSlIAJEgAhki0AKURokytCXz18xsZ8R7sXcx+CxA1Ci9K+bYtk+JD3D4ShSVClD2xdPXobRcOM0v5cqWxJ+h9dnKmjJiY5E+ZMoifIeJSICRIAI5C4Cgih1rKcrqmRMlCb1N0Kf4T0x1CBrNuLjv2FCn2m4F/MgTd7lKpWF70EPvoJPUjh6JYBESRIk+p0IEAEi8AcQEESpQ72BoorLNs/O0VvAh9kWOM1NIyKZbYJlojSxz3ToDOsBrfqasDC0xcbQNYg4dBpb3HfAM8QNhTI5Ny+5wOFXdpEoifIeJSICRIAI5C4CKURpgKiSJXxPwMR+M3DnRmy6Q3C+Ye4ZDsGxXtbk/jPRX08HLTs1xX/tDeB3ZB0KKRXC4Jaj4R64Elr1M96f9EuUdpMoifIeJSICRIAI5C4Cgii1r9dfVMnYvNHEPjPSHYJj80I+YWszFCUmaNMGz0P05VtY5m2NDU6b8ODOQ6jVrIbrF6PhEbQSmnVrSCzXsSt7SJQkUqIIRIAIEIHcT0AQpXZ1+4ou7dcv8WlWzyUbUypSOFO71y/dxNSBc+ER5Mx7W/bzVvL4latWxIZQV6lW3x2/updESbT3KCERIAJEIPcQEESpbd0+okv1Lf47joeeRGJCIvIX+HWQ6tnwCzBcOB7FSxTL1HZiYiKQBOTLnw+PYp+A9b5Uq6tIfXXFiatBJEqivUcJiQARIAK5h0AKUdIRVSq2T2mZ8SqE7gxLk75U2RLYeMgtjShdPXcDu332QSmTpeJMmGZYT0aRYhkvJ0/O8MTVfSRKorxHiYgAESACuYuAIEpt6vQWVTK2WGHqwHkoX6ksKqpWwF6//TCynoQ9vsG857QhdBXvAaUMoTsPY5lx2ttmU8ZhYrT5+DqJvSyWJuJacK4RJeu941ohT4F6eZKSMj9jSRTtvyNRUp48T5En6bKFjsfpnKwR+UYybUX55veSka/+HF9JLmnWYgii1LpOr6yl/H9s1qOZ0m8uRk4dggYt62CSzmxsPuGB18/fYFTHKfANX8tPZkgZPr7/hBdPXiJPnsyvOq+qoYL8mVy3nmwz8lpIrhClZftnHihRpHyDQvmVShQpVEzcjYWivPBnJfoc/yk+PuHL+w9fX12c192pZ06UnnwjHWVF+Ob3kpGv/hxfSVfSrMVKIUri3g2spzRt4HxUUCmHkVMHY+mclRhs0A/lKpWBxcSlcPG3Q+1GtbJWqizGjry2X6GiFJsUWzjoqNdZlVIatTXK189cabNYt785esyzSz+ev7t3tUWnvk2b5mn6XR51Jd+Io5oTvvm9ZOSrP8dX4koqXSpBlFrV6SFdinRirVvqg+0ee+C4xRoBG4IQefCMEMvv+FqUVykn2rY0CU9eC1WoKNmHGlmql6s/r2bFhkWlKS/F+UXg1tOLcbEvopaa9FplIw8u5BvxVOXtm99LRr76c3wlvqSSUwqi1LJ2d8mxM4jB5o5OHT6HWvVrIG++vHCz3oD4L9/Qa1gXtO7WXLRdaROeun5AoaJkFzI9tkWNXmolipSRtsgU7/8E3n9+hVMxIbcX9HaVvEtaBLV/2Te7Nu9BRZWKaNWhhQhygLx983uh/mVfiXJQikQ57avsljez9ClEqZs885Gr7VPXDypUlJYfnHuvvbZuNblW8i82Hn7N/87cHssl75IWweBf9o3ZVAto19eG3qT/RJD7mUSevvm9UP+yr0Q7KEXCnPSVLMqbkQ1BlFrU7irPfFLZfvbwBaIvx2S6iIH1vlp0boLCSpLXC5y+fkihosQg9miol2P8/raMQi9tkpv//mXf2Jk4QqOWOoaOFXcDAGtn8vTN7+34X/aVLJ7pnPSVLMorUZSa1+4iz3xS2T7ofxTLjddkmh9bEu59zFWqJeFnrofJ7aUmDRT2MHVrIP5rVJo8/uY4By9vkZv/pPHNh3cf4bpkLfZuDeaYLZ0XoPuALsibNy9OHzuLRTPt8PbVW7To0AwzLadBrUZVvHj6Emvt16NV5xZYYeX6/3SmeP/2Ayyn2/CDiV38HFCnUW1cPHUJkUdOo6JKBTiar0TdxrUx12YmjgSHw9vVD9oNtGC/zhrlKpbjG8d3eAXAdYk7t9l/RB8YzNJHuQpluZ2jIcehoVUddvMdeR7WqxaiTZeWPC67PsbB3BkXTl7CFJMJOLjnME8/WH8Abl65BbMpi/D4wROUKlsKzr7LoFlHcudUnr5JT5ToORL/pOekr8SXUnJKoafUXLuz5NgSYnz+9IU/VPwEhzx5kC9f+gvRHt55jEsnr2baU8qTJw869m0jVU/pzI3DcnupSQOFQezSIHvXyUuTz98aJ+yy/K6zl+SbhIRETB86B4k/EmG23Bh3o2NhPsUa7rtdEP/1G4yGz4WFswkatWqALR47ELRtP7Yc8QK7NXl4hzEoX6kclnhY4XT4Waxz3IiWnZpj7Aw9RBw6xUVu2zEfnAk/x2127tMBIycPg9+abTi8LxxjZuihdecW2ODsiwIF8nM7e7eEYN1yLzh42XLR2bDCB18/f4Xd+kUIDznB7bTu0gIT543D4aBwnsfmw178uevfbBgGjuqL/iP7YN+2/djhtQuzF09Ht/6d0av+QJg5GaNpm0Y4uPswNq7yg3+kH5RLZnwBJ2tv8vRNeqJEz5H4pzwnfSW+lJJTCqLUTLuT5NgZxPj0IQ4etr446B+OkmVKwGW3LSwnLIORzQRoNZT8NcbMvnz6GsxOocIFUalqBTBRkjacvXFE4aLUqb74IRJp6/m3xpPnJY2sgWfmm4exjzG+zzT4HPRAhco/V4nu8tnLj7kKCwxHJdWKGD39Zy+YHSBsOGg2+o7ohYYt6mNEx3HYdtybn9P49OEzDG2rj23HN6Jy1Ur870kDZvCLKs9HXMIaO0/+/2zf3fEDkXBd7CH8zcRmx4ZdWLl1GR7efYTExB/Q0FLH57gv2Ls5GBdPRcHWwwLHQyO5HZ+D7vxMyLiPcfiv4zg4+drh7q172LjSj9eDXRfDrpSZNmQuuvbriLbdW2FQSz3Mt5+FDr3a8pNUHt59CFX1KhL3AcrTN+mJEj1H4p/ynPSV+FJKTimIUlPtjpJjpxODHTO0eIoTTh06z3+tWLU8lvkthOUEB3x89wmr9y3NdAjuzYu3cF/sg+Mhvzb3lyyjjKV+C1G1hopUZTp346jCRalDPXFXf0hVwb88UvgV+V09whp4Zr45GnwCzhZu+P2KlZ93fRlh3Gw9/iJPDo4LVkFdsxpadGiCaUPmwe/IehQtXgSPYh+n+zeze+7EJezx3QenzUv4kOCRfcdxYNdh2HosFP5O/p0dSrx68TouRMmhU592sHCZj/CQiFTpksto4jgbezeH8B6V+cp53CYLyWUdNKYfwvaGw3q6Pf93NjQ+2dQAvYd0k3i+pDx9k54o0XMk/mHPSV+JL6XklClEqYPk2OnEYA+CYR9TNG1XH50HtoP1pOVYH+aE02EX4DDHDU47F2XYW2KCtmS6CyL2/9zX1KRdfZw//vNhZOLmGrhEqrPvzt0IV7goZeeU9YzAv3/zAbt8gsBOWmcvIBbyIA8atKiL+s3riPJXbkwkz1PeWQPPzDfs2pQF4xfD97A7FxcWDu46wo/M8lrhh85926PP8J97+FhPaXK/WRio35f7wGjofHgfWsM/uthBwhn9fZ6J0qZgLPez4YJxdN+JdP+222CBKf3noNeQrug7oifv0RwLicAun3087bGQyFTp2JDd2O5TYbHKmAvf9QvRsFlnzkcZ2LM1R88c7Xu0RreBnfD6xRtU1aiCV89f42ZUDMwn2mLtHifUknBfmTx9k54oiXmO2IHQWz38wTjbrjNHMeXMD4DO6WeAlW+9ow8GjtbhPW95hZz0lbzqwOwKotREq72ofN6+fAe91tNgZGuAFl0aY6qOKbzCnfHwzhMY9TeHc4A1atarnq7t5LTtereAke14LkBs1d1OjyD4rNiRadqUBs9HH1O4KIk9OzAz6A/uPMLYbtM4l7pNtXnUM0cv8P/Od5yB7rrih1xFOVtOieR5diFr4Jn5hh15NabrVOiO7YvB4/ri5pU7mDVsAVb52yP60i34ue2E0xYbVFGrjLDAY7CfuxJbTqznczgzhppi46HVgihl9PeFiMvYsykEjpusuSiFB0ek+/cST3MYDpiHweP6ocegzrh/+yHmjbLkF11aus3HybAzqdKxMozrYYSFLnORhCRMHTAPNuvN0Lx9Y0QeOgMrQ3sYLZqIRq3r83bkGrAM2g018fThc+h1mAT3oBWoUVs9U6/K0zfpiZKY5+ja+WgYDTHBRBN9DNTvg4KFCsippYozy069mdB7Jsxd5kh1aam4XHLXGaBi65BKlBprtRNlh309ztK1wLOHL1G3uRaunonGWOPhCFgfDPalv2qvLSqqlk/XNhOuKT3nY7qtAXoM/TV8yGyYjLTFioBFGQpaSoMXoo8rXJSycyJGRuDZ1/fYLtOxJshReHmwry4nUzfEffwMq7XGyJcv9WG3opyo4ETyPJGDiZIk39y+dhdT+s4TKEwxH4sBY3oj6UcSPOx8EOAVJPzm4LcIDVvVxeN7TzFziBk2HHIRRGnWUPN0/446fQ37dxzGIvf5XJQiDpxO9fexkJM4GHCU/35k7wksnfXzTjE2Pzty2mCsXuSJiQv0UblqhVTpmCgZ9jOGqfNMaGirIWR7GJxM3Hha9iHDFh4ZO05H14Ed4L1iK/xcdwr1GDqxP8bNGymx/cjTN+mJkiRfpddUj+8/icBNoXDYZKXglpx+9ryH3WcujB2mQbO+dHPsYiqSk74SUz5p0wg9pUZav8bNpU2cHO9SxFUsHLMsTbLJlqOho5fx/qevn+MxvY8ZHxYxXW0EFfWKePvyPfyc/XEi5AzWHrCHirrkw7YvRp9QuCjJY58Xe/GN6zIDq3bbQbOehsA38uBZ+HsGYZmfJe9Z7vEOwXr7Tfz3XsO7YJTREJSpUBrsC/LMkYt84YiX4xasP7gCF45HYckMZx63fe9WmGo1jr/8WIg8cAaLpjjy/x85fTAGGfThQ1rp2ZF0R1ZW2pA895mxBi6Nb75/SwD7oi1YMD8K/3Yx5bvXH3gbVS5VDAULFcxK1UTFTV7FWqK0Mh+KY5dostV5v5+2n55x1vNjbSI5bco4H96x3xKQL39+KJeUbohLnr5JT5Sk8VXKdGyB1LT+Jrzn2qFPa0xaoM8XeXg7bcMenxAeddoiA/T+rxuQlMSfE+1Gmti5LhDtdVoh5kosRk4fhKo1qiD25gP4Om/HFIux/OxO9neQ3wEYWozF3ej78LDzRdSpa/x5Yc9Nu14t8SPxRyqbXXU7oN+onjh37BIc5q7m+Y+aMQSrLNYLzzFrT572m3DA/yhq1FXnZa7fojZev3gLb6etaN6xEVZZeGKxp0mq515SY8pJX0kqS3Z+/yVKtdpkxw5ePXuDs0cu4f2bj8iTNw8at62HmvUyHxpgGW5etQtbVu1Ok3edppqw9TGR6kG8eDNC4aKUndWLGYFnojS+62zY+ZqhXjNtviqLLR5xMV/H5xuMnaYidPsRPtS5aN08/nW8ycUfX798hcWaOYgIPYsl051RtmJpTDQbjTLlS2HOMEs4brVEqXKl4G7jzVc9ugba4WhgBBzmumHhmtlcxBzmrOaCtNTXHJEHz6Wy07JLExQomD9b7SVlYnmunmQNXB6+kVnlc7khefomPVHKqq+YYK+324SYq7GYZD4aGtrVsGCMHReLOcsmgwnAvP8WQX/OMAzQ74kZugvx4PYjjDQahNbdm2K15UZ01W2PXsM6Y9eGYHgs8YWZ60y07dkC290D8fTBc0xcoAfdBuO4jS4D2uH2tVhYT16O1XuXonK1CqlstuvVgudpomeDqVZjUaNudf68xkY/wMpdtlBRq4jZQyxRq4EGBo3Xwa2ou3CavxYOW9gzWYI/71xIrQ3QpkdzsEVf0oac9JW0ZRITTxClhrVai0nP03z/9h0nD14AE5KEbwlcaBK+J2L4tP5Q1aicqV02IXt4dwQ2LtuO968/8Lj6c4eg14jOUi1yYPEv3YxUuCiJHf7MDM7je88wqduvYaXkuKyh2m1aANUaKnhw+zF/ANVqqeJL3Ffs33YEV07fgJnbTJw8eA5rrbyxNnQZipUoinPhl2E/wxUW7rNRq6EG99Hr529RoUpZzBxggf5jewrDqPduPsS0PgvgFrKU55HSjuiGkkFCeQ6/sgYuD9/ImkFutSdP36QnSmJ8xVb+7tkYiiW+pnhy/zlmDliIdWGOwgjA2aOXsNJkHVz32WGB3pJU7Tx4SxguHIuCqesMmOsv5c9O39HdMcFsJOYMYWI2lL/Xrp29iTrNauHHjyS8fPIaJiNsYLluDqppVkn17PBLT2eu5s/jMMP+vIps7nxU6+l8OuL541f8WVodvJQ/k3nz5sEqM08eb9AEHUzqbgzn3YtRo45alptETvoqy4XLQgJBlBrUapWFZL+iMiesMt2AsIATWOxtjG1ugbh6OppHYF/oK/dac/jpBSZm/h7B/HcdvS5Z2puU0t7lmycVLkrZEfWMwD+59wyTu5vAfO0MaDeuyYdlWG+JiVLyUM6d6/exwW4LrvyfObPVtndzzHWajMjQcwjZfJj7hc1l8EUk7kHwW7mLZ6lRpxr0Zg5CvZbamDvEGveiH6YpyopdVnj64EUqO6IaSiaJ5PlRwRq4PHwjawa51Z48fZOeKInxFRvqT27nJw+ch7fDdqzaZ8v3PLLw/NEr3r5X7rGGyX+2mOdsKIzisHlty7GOsFg3C9YTVmC240S4mHrCfO1MzBu6GB5hy/jHcZDvIXjZb0tV5OX+llyUpvVeINhkUxJzBi/iAtN54M/RJzYPPGugJWbaT8CLx69gb/RzWC9lYM/sCKOBMB1phzX77TJ8Z2bWTnLSV/JsrylE6edRJVkNDPjsgYtQXqUMFxbrCc5o0qEeWnZrgtXmG7HcfyFqZDCMl5yWvWhXBVlL3MiXUdku3zylcFGqX0vcScyZ8X5y7zkMuy/Aij1WUNdWTROV8Zsz0BpdBrdFj2EdoFS0MCJDzyN4UxisvefiZOh5hGw+wv+fiRIbYmX/LV2+JF+Ycu7IZexYsw/Ldy2E+chlMDAbjmadG/KeLzvl/ealu6jfShtnwi6mspPVNiIpftTN03LzH2vg8vCNpDr9Lb/L0zfpiZIYX0WEnBXa552r92EzyQVrD9pBqVhhnsX5o1FwMfXCyqBFMBm6BHOdJ6NGvZ89EfYMGQ+xQWLCD/6MTbcbh3mDF/MFIJXVKmDW8gk4e/gy3Bb6wHaTMSpVK8+X20/rac7tVNVUgVHvhYJN9uFnPmoZ2um0QG+9n6fkfHofB71mRnD0X4jHsc+wZeVuOO9dxD8sWU8pNvohF1D2t+l/S7F6v40oUcpJX8mzfQuiVF9T3Ev1xaNXmNhlPlbstsTH93Gw0HfEHKdJ/GWm32omHHcyUUq/K8qcu9rcG4d2Hkdn3TZo1a0xP56IhR+JiWjcvp7EzX0sbtQt+b3UpIHPINbVbCpN1CzFYaI0rcdCLNu5IF2G7IGap2uDvmO6otPA1nh45ykWjV3B4xqvmoyzYZexf0s4rDbO4mJ0LPA0fJcHYOl2E5SpUApXTkXDafY6uAQvgo9DAB7efgKT1YZQKloI/u77cXD7MbgdtMXFY1dT2clSJaSIfPXWObmKkjx8I0W1shWFLbyQ5byd2MLI0zfpiZIYX0WGnBPa5+ePXzC9lwUGTuiJHv91wMd3cbCduArNOjfA4Cm9MUPHCnNWTEj1PPm7h8DPaReMlo1Dx/4t4esYgF3r9mOey2S06tEYkfvPw8tuXL7QOQAAIABJREFUO39u2IdfsO8RbHbejUXes1GrkUYam0HeYfB3D4aV1yxUUquAnWuCsXPNPv4cFy5SCEa9LfnzycrEntnZ/awxfekYbstsxDKsCsl4dCkzP+akr8S2J2nSCaJUT1PcvUesuzqznxVqN63Jx1qvnr4JWz9jXDsbg83Ou+Cw0zxDUUpO+/zhyzRlZc73OGIv1RfDlVtn5PZSkxZi7ZqNpImapTgvHr+GYRdzOO42g5pWlXTTHtt7Bi7zvPhvJcoUx6ApvbDBZjtGGw9CxWrlsM/7MCw3zuCixFZ1rZjtiYvHrgm2ZjkZoE3vpvy3lXM34PzRq4Ita9/ZUKleEWfCLqeyk6VKSBH5esxFufmPNXB5+EaKaomOwod7+liD+SajDzrRxrOYUJ6+SU+UxPjq9/YZczkWpsN+rQZu3asJDG1H8bveTIfa8//XqPvrppmYqHv8311CrFBZvQKiIm/AYboHVgQtRNlKpXlPx3L0Cty/+ZgXub9BN7x79QFnDl2GS4glbCa4prLJRho8bbbj0PYTPH6VGpXw6PZTLN9jhmq1quBC+FUsmfRrCG/ErP4YMKE7Xj19y8uxMthSqvfe7/xy0ldZbEZZip5ClJplKWHKyL6O/ghYt5//E3PqbMcJmDvIBhVUy2HFHgv+dZFeYF1d9iXPwu9H3bEHs+d/HfmXhaRw5dZZub3UJOXNfmcQtWrUlyaqXOKwBQ7fvn6HculifF6ODb3lL5Avw5WL719/5EMQ7FqQwkVT8/30/jNfOlu0RBHRc3xZrWT07Si5+U/RvskqCxafLUAx1rWDkcOYDD9GxNgVk0aevklPlGT1HLEFVx/efuJCVLKs9CvYMmPEhIhtzC1SXIkvLmLP3O/PT8r07Dljh1IXK5l2Tp09o9/jv/Mpi8xsZMVnOemrrJQrq3EFURLTbU7OjL3gzh2J4l8PbD6JLQnftDwAw6b343NNmQU2ZFRMuQhKlS8pRIv/Eo+Ht5+iep2qwjlemdlQdLeVQdTU+HuO/clqI8pu/Ft3rslVlGTtmwvh17BsigevdovuDaBnPACly5eA3/JAaDZQw16vw2jfvzl6jGiHs2FRWD79/6urDHtAZwxbVfrzI+3MwcvwtN4B9vJq0FYLQ6f3hpp2Faw124zje8/xnq+ZpyGqalZGVEQ0VptsEuKONtGFSvUKfF/ftpXBaNReGxsW74TxmonQqFs1uy4R0svTN+mJkqx9JTMQf4ChnPSVPHEIolSnZhNR+bAejcnQpbw7PGWxnlQiwjJi+5nYeO+M3pboN7YbBk7sySfY2QRj7I0HsJmwCs5BllCtkfmScmbrWsx5ub3UpIHCINbQ0JImKsVJh8DtO9Fy85+sfXPl5C3YGayFof0IVK9bFb5L9yD+czzmuhnAcoQLHt95jkFTe6BFjwa4d+MR3OZvxuxVY1FetSzc5vtxQTLzmoLHd1/AZIADZrmMhZq2Ck6HXkaQ1xE4hSzAg5tPYD3KFWPMddFapzHuRz+G7dg1PE/tZjUQvPEojvqfhmOwKc97di87TnWc5WA071af95hlFeTpm/REiZ4j8Z7LSV+JL6XklClEqbHk2OnEYEJiNcYZL5+8geMuM77rXZqwfNY6RIb8PFk8vcC+EpfvNucbyiSFazEX5PZSk5Q3+51BrF69pjRRKU46BO7ejZGb/2Ttm/UWO1CynDIGT/95SOubZ+8Q6heBPuM6wkZ/DXqObodOg1vwVV0Lh6wU/mZxH956CtOBTrAPnIsiykp4FvsSWs2q82Gg21EPsHqeHxz2zkOhIoVgNmgFDJf9h2paKmB5llMpjf6Tfl7EyYb3rPVWo9OQFtBuVh1zey/D4h0zoF47/XnH7DQ6efomPVGi50i8t3LSV+JLKTmlIEpiJhiZeTZ0ZzvBFZdOXOdzR510W/HhO/7wfEuA3tyB6c4pbXcNQuT+C3wCkIVG7X8Nf8V9+Iw6zTUx3KivVCc6KHqCj0FUU0//0FnJLqAY92LvylWUZOUbJjSL/luNbiNbo+Og1AuD2G8L+q/AVMcRUK9bhYsSi/vw1rM0DrbePh2lK5bANqcQHN/968NMuUwx2AfORoHCBQRbKjUrwHLoKuhO64Zm3eoJtrwWBaBKjYqo11YTNqPX8nRsHlDWQZ6+SU+UZOUrWXP4E+zlpK/kyUMQJe2aDUXlw1bQTetmwce6fw9MpNwOszX36T8sbKHDsmnu6NC/BdgKGbHhRswlub3UpCnTkpApsZWrqGR9C7Y0xv+BOE8eP4ld0NNNLqouS9/w3foTvNC0S210+e/nvr53Lz/ixJ4L6Dy0OSyHrYGh4zCo11FB/OdvMB/kihHze6NRRy2wJd7fvnzHnaiHqN2yOrY67sfLR29hsFgXyqWL4uWjN1g80h12gTNRsHB+LBiwCtNX/AfVWhV5ni161kPHwT8XI7Ge0qLha9B1REvUaqqGJaPX8XRFSyjJvLXI0ze/F1aWvpI5iD/AYE76Sp44BFHKzqqXu9ce8M1nvwfWY2JLmdlKsIzChzcfcSTgFFjvKOVts+zBGzK1t1QrUxS96sQmeHJs2fJl1AoWlP9hnfJsDIqwzQ7SfPXiVYy5jrumPPKXtW+ObD+LPW5HYLxhLEqWK47NS4Px6vE7zHLTg8VgN0x2GMJFiQnYxkWBeHL7Baat/A+FixREsOdxhO88j6XBM7DNMZSv4Bph0hufP37FRqtA3L/+BBbbJqFocSVua9icHmjUWQuH/E5j3/pjPM8KVUvjVPAVeJrvguOB2fgenwA7fU/YBk5HUWXZipK8ffO7v2XtK3m0p9xqM6d9JU8OKUTp19CAmAyfxD5nK4mFwJZC3rn2AA3baqOocsY9JSt9F9y8cDfdXtbqsEUZ9rJSJoi+fUWhPaXF+yZaFlMuOrd4ieLSTaiJAfyXpvnw7sPnuI9fbBbquP+crZdxkLVv2MeXv/MhHPA5xUtaqoIy5nmO5v+1HemJMYv6Qq3Oz8U5Xz7FY51JAKKOxfC/WY9onpc+KqmXxYMbT2E9bJ1Q22HzuuN4wEW+hHnh1vEIcDmC0I2RMPEZC/W6KtjhdBCHNv26nXnu+tHQaq7GBXHJSE8sDjSUuSjJ2ze/u1rWvpJxU8rV5nLaV/KEIYhSrRp1RedzYPNxeC7ekSY9W6zgtM8sQ2FhQ39mw5ajkFJB6E7uwU8SSA7s6KHaTWsgvxSnUd+8fVWhosTKvCRk8hGlYkodMxJg0XD/4oRsT9SXz1/CzHquzfh+ExnUXx6+ifvwBUiCVENmyXGLKBdOMxrw+cMXfhxOgUL5+bAcu8OJ/T8L8V++o5DSrwvrPr6JQ8L3HyhWUkmIIwM86ZrIKd/8nrk8fCUvRrnFrqJ8Ja/6C6Ikdn8AExbzYU54dOfXhC7bc3H5RDTKq5aB4x4TFPz/wYi/VyI5bW/9jug8WNyBsMxmblmfbxM8eX/+/Hkb582fVzl//nySd/3Ky6u53G5CQmJ8YkLSh8TExLPmvdbq5ERxyTfSUVaEb34vGfnqz/GVdCXNWqwUolQ7ayn/H5uvOhq8HH0NOkOzkTqs9FbCNcwKd689hMscb9jvMs6wp8TG3ZdOcuf7OWa7GKBc5VL4kcgudv45DlimYkmp9j3dunNd4T2lZHjWgROaJeVBQyCPiiig/0SipMcJSbi0uN+6szlZXfKNNLQV45vfS0a++nN8JU1JsxJHEKWaGtpZSSfEZb2dhcOc0bCDNtr1a4r5AxxgtsGQj5+z/7feMgM1G6S/MI0Jmtng1L2sZMNsKM/lkIVUc0oxd27kGlESBZESEQEiQASIACcgiJLYndSst7PEYC2unYrBAs/J2Lk6FLcuxAp4lwUa8/0U6QW2THbtgi189dHvge9Udx0nlSj9LTuZqU0SASJABP51Ar9EqXot0Sw+vPnEj1thO87Z/oyFw1dyW2yX+/CZOnxFkaTADziM/86P60++wE5SmuTfb9+9ST0laWFRPCJABIhALiYgiJJG9exvE3nx8DW+fvnGRah0eWV+mq6kwDbQhu86C0+rnUJUXcPu6KXfXji4UpKNO3dvkShJgkS/EwEiQAT+AAKCKGXnzCl2COXyqV5gopQc2JEpM51HQ7OxeqYYtjoFI8jzSJo4tZqoY8GGSVL1mv6WM5/+gPZCRSQCRIAIyJVAClGqISqjHz9+wM5gHW6cucPT12+jiaiIW/z/mTAt3T07w1OL495/xsJhLnx/xmzXMahYrSw+vP6EbStCcDo06v+HTEpexHb37m3qKYnyHiUiAkSACOQuAoIoqatriCrZ18/fYPWfK5SKFcLcNeP4rnI2JLfbPQy714TB0m8qajRI/36XJ3dfYH6/5TBYNCjVAZfR5+7Cdow7Fm2djup1JZ98HBt7h0RJlPcoEREgAkQgdxEQREns6bxscQI7xbhZ93rQndpNqN3J4EvwWrQLNjuN+Cba9ALrKVkOc4VaHRWMsxqEIsUL84MrA90PY4/7Ydj4z0DVWpUkEvtbTseVWFGKQASIABH4ywmkEKXM534y4sCWhLvN24LT+69g5HwdaDfXwKsnb7HZfh9ePHoDkw3j+dEqBQvlh0b91D0mltZ19macPXiVm1erXRn3rj/h/1++Smks2c1OTP51zEpGZbgXG0s9pb+8oVL1iAAR+DcICKJUTV3czQv8iH5dFy5AmQUVjfKwCTBKszw87v0XeNvswemQKCE5u49mvM0gVKlRQSov3I+9R6IkFSmKRASIABHI3QQEUaqqVk1USdn8UahvJE+b5+fdfmlCwrdEFC9VFB0GN011IGXKiGzlHltKzuyVq1JaquOFktM/uHefREmU9ygRESACRCB3ERBESVUt/cUI8i7uo1vP4DDBC73GtUNP/bY4GXQZWx2CMXfdWKhqpn8SxO9lenjvAYmSvB1F9okAESACOUAghSip5kB2qbNgvSLbUesQe/Uxhs3tiZ76bXAqOAru83fws/OWBM6Q6mqAh/cekijluPcoQyJABIiA7AkIolSlmuSl17LOns1HsSugtZqqY9i8nvyIIRaOBZzHRqs9MN80EdXrSy7Xo/uPSJRk7RyyRwSIABFQAAFBlFSqSd6kKuvyMVGyGemBJl1rY8DUzoL5i0ei4TpjCxZumciXi0sKj+8/JlGSBIl+JwJEgAj8AQRSiNLPK5xzMrCTHJbqb+DDd9W0K6FhJy28ePAaJ4OiULhoIdjumYaS5YtLLNLj+09IlCRSoghEgAgQgdxPQBClytUkb1KVR3UexTyH1aC1aUwPm9cd3UZJdxvtk/tPSZTk4RyySQSIABHIYQKCKFWqKt1KN3mU79vX77y39DXuG18yXkWzPEpXLCF1Vk8fPCNRkpoWRSQCRIAI5F4CKURJuo2qubEqTx88J1HKjY6hMhEBIkAEskhAEKWKVctnMWnuif7swQsSpdzjDioJESACREA0AUGUKlQtJ9qIohM+f/CSREnRTqD8iQARIAIyIPBLlFTLysCcYkw8f/iKREkx6ClXIkAEiIBMCQiilNH1EjLNTU7G2Ll5Fn09Mjh5T06ZklkiQASIABGQOQFBlMqplpa58Zwy+PLhGxKlnIJN+RABIkAE5EiAi1LE+tJJpZMyv3pCjmXIlun4/EVRKCEuWzYoMREgAkSACOQOAg++l0GeG+uQpNWoVu4oURZLEX3xJrQngIbussiNohMBIkAEciMBpkckSrnRM1QmIkAEiMA/SOCXKDXUzPHqJyQkISLqCwoXzIMWdZVE5R996Rb1lESRo0REgAgQgdxHQKGiFPflB6oPiEXZkvkQtbka8uXL+igciVLua1RUIiJABIiAWAK/RKlBTbE2RKdLSkrCNIeXcNv5Hp7m5dG9RRF+9l1CYhK3qVohP/LmzVyooi/HUE9JtAcoIREgAkQgdxFQqCh9jf+BJqMf4nrstzRUihfNi/t71FBKOV+mxEiUcleDotIQASJABLJD4Jco1a+RHTui0jJR0jV5hudvEnn6fHl/milZLC/uPP6OcxtVJYtS1G3qKYmiT4mIABEgArmPgEJFKSWOj3E/8CX+B0or50OePJB6fimaRCn3tSoqEREgAkRAJIFfolRPQ6SJ7CV79zERs5xfY+O+jyhfKh/Oe1eBzuyn8DAthxZ1Cks0Hn3lDvWUJFKiCESACBCBP4OAQkWJLXQYOP8Z9hz7zGlVV8mP8DUqXJTefEhE1CYphu9IlP6MlkalJAJEgAhIQeCXKNWtLkV02UZhS8Lrj3qEni2LYHSvYug37zlu71BF4Ik46Fm9xKn1lSX2lqKv3qWekmzdQtaIABEgAgojoFBRevY6AZX6PMA607Lo17Yo6uk9wv1dqrhx7zsaj3mMsxtU0FS7UKZwSJQU1nYoYyJABIiAzAn8EqU66tk2/nOxQhJKK+eVarHC94QkNB33BLFPvqN9w8I4dukr7A1Lw3HLe7x8m4jLPipQr1wgc1G6Fks9pWx7jgwQASJABHIHAZmIEl+s4PIGG/d9QvlSeXHeSwU6c5/DY34ZicNvh85+QbcZz9LQcJ1TBlMHKUukFE2iJJERRSACRIAI/CkEfolSbTVRZeaLFUxfYs/x/y9WqJwf4asrQmfec7z58ANR3pUl7jV69CIBQRFf8PJdIvLmBXo0V5I4bJdc2Ojr96in9L/2zgO6iqKL479NAgkJASIdQQFpIdIRAQEVQVAUUPGzgKDSFARFpYqCIlKVXgQLKqiIKKCoYKO30BUIoDTpvYbUt9+Zzb5sevL25YWUO+dwJHk7d2Z+s/h/d+bOHVszJ5WEgBAQAtmPgNuiZAQrdD5O64YF6Ny6IG0HnuKf+WVZsiacTu+cZcOs0twZkvK+UESkTr2ux+l0fwDtmvoTXD6fkWbIlSKi5AoteVYICAEhkL0JWKIUfKutnp48F0vpdkeZPfAm2jbxp0bn4xz+tix7DkdT9/kThH5UivrVUhYlQ9C6nODA8RijbbX090bnwjzUuAAVb057LyneU9pzWDwlWzMnlYSAEBAC2Y+A26JkBCt0PcHBEzFWsMKLQYz/6rKxHLdjThkqlPFJdeQHjkWzflckC/4MZ/Hq6/HP1a2anz6PBdKmUQGKB6We/y5MRCn7vVXSIyEgBISATQKWKFW7xaYJ+G1zBC37nU5Wf2q/IHo/Gphhu5vDImkz4AynLzgS1fl8aFGeaRWQop2wsCPiKWWYsDwoBISAEMjeBDJFlNQQjWCFdSpYwWEGK/ilumyXEEnonkiWro9gxqIricSo5R1+NKvly5SFV7izui/fjyyWYj48EaXs/YJJ74SAEBACrhCwRKlqOVfqxT+rou/W7IyKvwMpqRF/P40q5fIRFGimAE/wgLGn9NxJDhyPyxKu9pTeeb4wDzbyo1yJuCW/nuPPs+dQDH9OKp6yKO39TzwlWzMnlYSAEBAC2Y+A26KUVFhSG+KOT0tS87b8iT42ou+6n6TbQwV5qJEflcslD26IitZR+1YBBZKLmjIWJqKU/d6q3N2jO4GOgFrvPgt8DyzN3UOW0QmBrCNgiVKVsrZaVZ5S0z5nWPtXFC3r+/JQYz9W7Yhi4crrBPprPNncn9k/XuPhxn4sGlk0xZtk9x6JRo+7bNYoPt4am/dG0bqBH0VS8LASdjRs31HxlGzNnFSyQeARYB5QIEFdtQH6NvAeEBdGKkUICAHbBNwWpcgoJUqnqVExH7P7B8WLzlsfX2Leb+Hs+bwU7829wtZ9USmK0vRFV+k94WKyAailvLAvSqW47CeiZHu+paJ9AjWBTYA633AA+AxoD9QB1FeqdsAP9s1LTSEgBBQBS5Qq32yLiFq+a/DiGZrX8WVSn8LxoqSEaNLCq+z7oqTx3817o1n07k2JPCVn3d2HrC+YrRr4smxTJBXLePP3pyUp4Jv2Ydqw/cfEU7I1c1LJRQLDgOGACjOtCxwD1HrzEqA1MAd4zkWb8rgQEAJJCLgtShFROvV6nEYJi7F818iPFdsj+X51BFXK+TBvaBB39DwTt3yXRJScdQc8WZDGt/vSpM8ZjswvxZZ9UTzx9gV2flIifU9JREle6qwhMFPF3ZgipLwiZ3kNGA/8DrTImq5IK0Ig9xKwRKlSGdujVCJ0b79zyeovGXkTIeV9uK3jaX5/vyjN6ybO7GB4Sr3O0qahL8+09Kdm1zPGc8WLeBl/Xz+tGA2rJw6OSNpI2D/HxVOyPXNS0QUCQ4CRwBWgFnBQbX8Cq4BGwCxTtFwwKY8KASGQlECmiJIyeuGKgw27o7h0TSe/DzQKyU/pot6ERzg4f0WnbPHkWRlUkESL187xx7Yofnu/KMM+vcLav6Pi+7jr0+JUL5/O1RUiSvJWZw2ByuaeUhHgMPAT0BS43dxTaml6S6o36qVV3lRXoBpwCvgK+Fz9U8ma7korQiBnErBE6bbStkeggh2+Wx1hnFXK52PtAf0SGsmEXoXSXIJTqYhemXaZNzoW5FqEToNecR5X/ycCGNUtMMWzSQk7GvbvCfGUbM+cVHSRgPKIlBgVBpwvegQwAJiSwNY44HXzZxWd5zzPsAJoboqYi03L40IgbxBwW5SUt/P82EvMWWblrXOiMyLo5hRPUZTU+SN1TUXSkvBckgoNT6+IKKVHSD7PZAKVzGU6JTpfAO8DOxK0oc4v7TbDxr80PaT6wGBArUWrfamPMrlPYk4I5BoClihVLGVrUMa+UO/zlCvhRYVS3sz84TrT+hZi2uJww3Pa9Ukx49xRwrJoTQSPDEseBp7wmRJFlKAVSz/Q4cBJ8ZRszZxUcoPAQ2b4dzfg4yR23gHeNPecVLj4JdNT+s5c0jsC2EvJ70aHpaoQyCkE3BYlI4LuhXMM7RTAPbXyU7vHOQ5/VZzjZ2O57ZmzHJhbjAqlE2cJ/3ZlBI+/I6KUU14S6WcyAo8B3wIvA5OTfKq8ILWX9Jd5hikuhxY4l/TU+YeM3csi4IVAHiRgiVKFkraGf+26ToOXznFrSW+GdgzgmdGXebWDP+WKe9HurUusnxyULIIuNlYnwopnSLXdgAIZWL47eEo8JVszJ5VsEHge6AcEA87InUPA18AI054SpaeAq0AnYDGggiSWA+p6Z/Ws+lyKEBACKRBwW5SUzQGzrjDum3BWvB/EhIXhLF4XGd/U4XnFuKVk6vchuTsrYSJK7iKU+hkj8Kq5f+R8Wnk86sV2fnNS6YeUWKklO/WVy3n+4QxQ1FzCU7nyqgPqd1KEgBBIU5TKl7ANSO0d/bA+igbVfPD2gr7TrhIeqdP9wQK0a5zyrbO2G0tSMezQafGUMgum2EmNwE2A8ojU5WBqOU4J1CIzs8N0wBm6qiLtPjUj8ZRHpMLBnUWdb3oU+E0wCwEhkDoBy1NyQ5SU+YMnYilaSDOCGhati8RLgwcb5KdQQMrZvTNrUkSUMouk2EmDgBKeFwEVYtrBDAt3Pl4b2Gp6TOogrQr5VsKlvo3dZwY1qLNJKuODeEjymgmBdAhYonRrcduwpi+5Tu+pV1k7oQifLIvg41/U0Q24K8SHFeOLJIu+S6mhK+EOrkfBTYGasR7inYFwcGUn7PAZ8ZRsz5xUzCCB46Y3pBKxKhFSXk/CsgFQV1rsAuoB1vp1BhuQx4SAEIgj4LYoGdF3vS9w9pKDqS8F8tLUuH+v7Rv7MuunCLZMK0LdyqkHG1286qDfzKvMWR5JiSIaW6YF0ebNS8x6JZA7q6UfpCSiJK9yFhBQyVdVHq5/zT2jpKK0HmgoopQFMyFN5HoClijdUszWYI+eiaVcpwusGFcYf19o0PcSU3sH8HgzX0o+cZ7QKYWpXyVlcVEHbx95+wqL18eF4lUs7cXKcYVp8+ZlIzXRzplF0j+ndOSseEq2Zk4quUBA5bXrDoSbZ40S7gupNEPq8Kxap066fNcYUFc6q+W7tcB5F9qUR4VAniTgtiipnHfVul1g4P/8OXw6lsmLIlg/sTDnLus89NZlNkwqnKrHo9IK1XzhAq3r56dzC1/aDrvMP58GsWRDFJ3GXE2zrnO2wkSU8uSLm8WDVtFz/5lZGlTUndpfWgA0MAMbnPe+qL2kD4EJZii4irRzFuVdPQisyeK+S3NCIEcRsESpnPp353oxkqoOvswf2+PuRFLezqevFuTu/peN5bgd04tQ6qaUgx1OnndQ+ukLzH4lgLYN81PjhYsc/jyIPUdiqfvSJUInKy8r8cHbpD0M+++ceEquT5vUcJ2AShOkbpd1lmgzS7gzJHyheR6phrmn5Gc+qMLAVfSe+kegErOGAMlT6rveH6khBHIlAbdFSVFR3tLwudc5ecFBn7Z+lC3uRYUuF1k2MpD766V+9UR0jE79Ppc4eMpBs9t9WPV3DGOe92f8wuucuaSzY3phI3VRWkVEKVe+l9l1UOoSPxUO7jw8q26cVRnDEx6enQ08bR6e7WjevySHZ7PrjEq/sh0BS5TKqi9z9osSGB9v0DSNvUdjjZDwyjenf2j2t23RtBySdN8Ypvbyp/fDzi+bqfcr7Oh58ZTsT5vUtEdAnTdSnlEfYGoSE6mlGRqrkt+b4eJpu//2+iS1hECuIJAporRiZzT3DrzCtqmFWPlXDK98qPaD4bVH/RjXrYAhVGmVo2cc/LgpyvCOVObwVnXzpbts57QnopQr3sOcNoi0ErK+C7wBqPBxld3hsrl09w2gcuYdNYMfctqYpb9CIEsIWKJ0c5CtBo2Q8L6X2X3EwdeDAnjny+vG351l18xCVL8ldY9py/4YYpwpKxP0QIlT7Yreie5nSqmDYccuiKdka+akkk0CKppOZQd/y7xtVl1dsS+BrQpmaLg6PPsJMMcMiFC31qrf9QWm2WxbqgmBXE/AbVFS+0n1X77CsI5+3H6rN/X6XuGtp/3ofF9+KnW9TOikQOpXTnm1QkXfVXz+EqcvqqX5xEUFSYR9mPYFgaqGiFKuf0ez0wBVtJ1KsKqyFzvdf+UJqWWyeLfMAAAgAElEQVQ5FTbuLBPNDOLqZ/WVy/mtbDVwD2B9a8tOo5O+CIFsQMASpTLqlmfXy9GzDsp1uczS4QGEHY3ltY8iWDWmoJGZ4fZeVwidWDBVUYqM1hk8J4JYh46XucS3/3gsS0NjjMi9Q58UooBv2kt/Yccviqfk+rRJDdcJVDSvQ1dhqmoJTqUNUlkcVH479a3qXmClaVZF96hM4F2A28xoO7UHNVMi71wHLzXyFgG3RUkFONzV/yqh++LW4JSYzH3dn07jww0PaN+swAwFPCTEPmFRBFN/iGL7lEAC/UWU8tYrmW1HOwgYZR6grQX8Y4aEq2wO6mbZGUCvbNt76ZgQyCEELFEqXdh2l7f9G0vrYdcMEZr6gh/31/GhSs+rjOriy6DH046gU3crJVy8UwldJyyK5NWPIgidEJCql+XsbNiJS+Ip2Z45qegCASU6LwA/Ag8nqKeW7lRknfKcWrhgTx4VAkIgBQKZIkrKrhIXZ/RcQT84dVFP94yRCpK487Wr7DyYfIk9sADsmh5oXBaYVhFRkvc6iwi8bQY3nDCvrDhpekrqmnMlUp+by3VZ1B1pRgjkTgKWKJUqZHuEF6/q9Psogjm/R8clVZ0QQJu3w5n1kh93Vk39SIaRZqjPVQ6cTB7ooLysgY/lTzecPOzkZfGUbM+cVHSBQE1zT0lF0Klw78+AR8ys4eoFbgf84II9eVQICIE0PSWbomQkVR15ncUbzTRDpTRWjooTpfNXdXZOKUhQwdT3hS5c1dF1uHJdXZGuG8/65SPD9zCJKMl7nYUEVPCCCvNOuCat3PxxphcVl1lYihAQArYJWJ5SSXWppuvF8Hb6XqN1XR8635uPtu9e558PA1iyKYZOH0SwYZw/d1ZN/ZyS4WV9rLysGEoUVl6WP23euc6s3srLSj8jRNipK+IpuT5tUsM+gWaASjdU1sz+rQ7FfmvfnNQUAkIgIQG3RUnluyvd5RqzX/KlbQMfavQJ5/DHAez5z0HdfuGEvu9P/copi4vhZb0XkdjLei9OlAwva3JAml6WGoiIkrzQQkAICIHcQ8ASpRIFbY3KSKr62vW4pKoh3qzaFcuYLr6MXxSXNmjHJH8qlEw5WMHwsl4Op3Ud5WX50HZkBP986G96WZFsGFsgXW8p7PRV8ZRszZxUEgJCQAhkPwJui5Ia0m/bY2g5LO4K9IRlas/89H4w9Szhhpf1bDizeysvy5safa9z+CN/9hxVXtZ1Qt8vQP1K6WQJF1HKfm+V9EgICAEhYJOAJUrFA2yaiKumMjv8uDmWM5dVdgZoVcc7XUExvKzXIxJ7WZ3zM35xdJyXNbFAql6Ws7NhZ66Jp+TWzEllISAEhED2IZApohQeqfPbjljjbJJvgpvPo2Lg6WY++KeRKkjVS9HL6qG8rJSvUU+IT0Qp+7xM0hMhIASEgLsELFEq5m/LlhGsMDqKxZuSp/pWB2APzyqQbrCC5WVhelle6XpZ8Z7S2XDxlGzNnFQSAkJACGQ/Am6LkgpWaDAggrOXdd7okI8iARqR6qJolUZZU56Sd5qe0pZ/HcTEJj88q5YAa1fwSv/qChGl7PdWSY+EgBAQAjYJWKJUtIAtE0YEXb9IurbwZshj6S+3JWzEuLrixQhOX0redInCEDbFL10vK+zcdfGUbM2cVBICQkAIZD8CbouSGtKMX2IY+EU07z6dj7JFrewNygN6qH7qnpJxdcXcGPPqijg4+0/oLN3iQInSoZl+6V9dIaKU/d4q6ZEQEAJCwCYBS5RuSjubd2r2lfB0GB/N4k0pJ1U9PNM3XW8nqe0JP8Qw9edYtr+fn8AC6VxdcT5CPCWbky/VhIAQEALZjYDbomTsKQ2K4r+zOkM7+BCUILJcRd89e683AX6pC0uKV1f8EMOrc2IIHZOf+pXSyRIuopTd3inpjxAQAkLANgFLlIJU8mPXS5woRdOxmRdDHk09I3hKlo2rKwZHs/Nw8kAH4+qKCfkpVywdT+lCpHhKrk+b1EiBgK7r6qpy9edGlhWapq24kR2QtoXAjSTgtiipkPAW70Tz9xGdqV19KJAggUOMAx6o44VvvpSFxQiSeC2KA6eSIxjV0ZuB7b3Tv7pCROlGvj+5qm1d14fPnTt32M0338y996rbzTNeTpw4weDBgwkKCuJ///sfO3fupEePHum+vym08LamacMz3rI8KQRyFwFLlIqkng4orSEbwvJ6dIrCYpxTmp4vQ1dXJGxDHcBNa8kv4bNhF6PEU8pd7+QNG40SpaeeempY/fr1ee2111zqx5gxY/jggw+YOnUqUVFRjB07lq1bt+LtnX6m+yQNiSi5RF4ezm0E3BYlFegwY7kj/mxSQkBqT+nlB71SFRjlZa3fp6dYN6Edf1+4s3LKe0siSrntlbxx41Gi1K1bt2F16tShd+/eLnWkW7duNGzYEPXfBQsWMH36dH7//Xe8vNLeExVPySXM8nAeIGCJUmHXzhhlBhvDy+ofk6KXldB+9bKwc7wP3upEbZISdilaPKXMmAyxQVJRunjxIm+99RZly5alf//+bNu2zfCgVqxYQYkSJQyvqEOHDob4tGzZkpo1a9KxY0fKly9vfKae0zSN999/nx07djBr1iwuXbrEiBEjDNFSRXlUffv2xdc3fk9XPCV5F/M0gRsqSspTavpWLGv36jxQR6NdfY0dhzE8L1UmPutFdAxGloiuzbUU1+dFlPL0+5upg3eKUpMmTXjkkUdo3LgxFSpUYP78+UY7BQsWZOTIkTzzzDPG0lz79u3Zvn07RYsWpU2bNjRr1szYRwoLC2PevHksXLjQ8Jx++uknNmzYYIjVAw88gI+Pj7HUpwTqySefZNCgQXTv3t05FhGlTJ1VMZbTCFiiVMi1yLnMGKiKvms2PJY7K2lMetYLL9MTmvSTgze/cbB3gjelg9KJvrscI55SZkyG2DA8pb59+w5bu3Ytyku65557+PDDDw0RiYyMZPXq1TRt2hSHw8GRI0cMEVq6dClqD6pnz56Gp6SW/b799luef/55mjdvzpYtWwwPq1ixYgZhZaNq1aqGkKk2lKel/iRYLhRRkncxTxO4oaJ08qJOrQGxPFxPY1Z3S5SUp9TrYwfr3/WmYWURpTz9hmbh4J2iNGXKFKNV5f0sWrQoXpTU79UyXsISGhpqiJLyiJx7UUqUHn/8ceMxtcynlu5KlSpl/KzsKQE7ffp0vJnZs2cb9c0iopSFcy5NZT8CligFuhwl5PZojHNKQx3sPAKtasGjDTT2HocPluoY55TGeaV/TulKrHhKbs+EGFAEnMt3ZcqUMZbhypUrZyyz9evXj8WLFxu/W7lyJZUqVVLPUq1aNWNpLyVReuONN1i3bp3hBQUGBvLdd99x9OhRYzlw2bJlhpfl5+eXyMMSUZL3UAjADRUlNQFqP6nJsOQpikY9pTGoXfqRS2EiSvIeZxKBpIEOKopOnTlSns6+ffsMcVJ7Q0pklNc0dOhQ/vjjD+NMU0JPyRl9pz7bu3cvwcHBfPbZZzRq1IgqVaoYNmrXrs3y5ctp27Yt48ePTxiCLp5SJs2nmMmZBCxRKpi+AHhqiBev6awKg1OXwNcHGlaGKqXTXrZz9iXsqkM8JU9NTB6z61y+q1GjhhF4oPaOHn30Ufbs2WPsBakIO3UoVhW1jHfy5EljOe7w4cMMGzbM2Cty7il9/vnnxmcqJHzGjBkMHDiQv//+m0mTJhnelyqtWrWiQYMGRjTe+vXrjZByQEQpj713MtzEBLKFKLkzKSJK7tCTugkJKFEChqVF5dSpU8ayW+HChYmNjeX69etGVJ4r5cyZM4ZYqWAHVS5fvkyhQoWcJkSUXIEpz+Y6ApYoBWTMM8luBMKu6eIpZbdJyaH9yYgoZcHQRJSyALI0kX0JiChl37mRnmUxARGlLAYuzQmBFAhYouSfM/mEhSOeUs6cumzXaxGlbDcl0qE8SMAQpV+7PaDHXrR3dcWNZpbP3+GIDnc9wdiN7re0LwSEgBAQAskJRPudRfulQ3v97kFDciSflaPfo/W3i3LmhliOJJ57Oy33KeXeuZWR5RwCSo/iRGng4JzT6wQ9XTlmlIhSjpw56bQQEAJCIDkBS5QGDMqRfFaOHS2ilCNnTjotBISAEEhLlPoPzJF8Vo4bI6KUI2dOOi0EhIAQSEuUXh/gMT6nz5/Hx9uHmwrHHxDMtLZWjh8ropRpNMWQEBACQuDGErCW715LnP04s7p17fp1qj/2OJVvvYXl06bauYkzza6sfH+ciFJmTZbYEQJCQAjcYALxotTs1dc90hWVTbn7iHf5YdVqfpk2hTpVqxITExPflrqrxp2y6oPxIkruAJS6QkAICIFsRMASpX6veqRb0TExtO7zMut3/pXMfomgILZ9OZegQoG221414QMRJdv0pKIQEAJCIHsRsETplX4e6ZlavmvQ5XkOHj+esijN+8I9UZo4QUTJIzMnRoWAEBACWU/AEqWXX/FY65evXTMuRUupFHYxw3JSG6smTRRR8tjMiWEhIASEQNYSsESpz8sea1kJ0rd//MnM77/n5LnzLJ80kcnfLKB/p44UK1LYrXZXTZkkouQWQaksBISAEMg+BCxReqmvx3o1cs5nqD+qVChT2hClRwcNJiIqii1zPsXH2/5V7KumThZR8tjMiWEhIASEQNYSiBelpr37eKRlJTxNer7AzcVL8Hjze3lz1iy2fjaH8V9+xcSv57N65nTqVq1qu+3V06aIKNmmJxWFgBAQAtmLgCVKvV7ySM+OnTlDlSee4tM3htDijvrUe+559nz1JcfPnqVGp86snjHNPVGaPlVEySMzJ0aFgBAQAllPwBKlF3t7pHXDU3qhF/5+fjzVsgVj587jm3ffYfTcefyyYSOhH8+mevnytttWoiZZwm3jk4pCQAgIgWxFwBKlF170WMemffc9A6bPTGa/c+tWTHv1FbeyPKyeOUNEyWMzJ4aFgBAQAllLwBKlni94tOVfQzczc/ESftm4idsrVqD7ww/RudX95M+Xz612V384U0TJLYJSWQgIASGQfQhYotSjp0d6FRkVxbBP5vBQ40bUq1qFAr6Ze8Pt6lkfiih5ZObEqBAQAkIg6wlYotS9h0davxYRwZ0v9OLgiZOG/X6Pd+Cxu5tSo2JFt0LBnZ1dPXuWiJJHZk6MCgEhIASynkC8KDXp1t0jrauDs0vWreeHtev4+o8/49sI9C/Ayx0eo91ddxF86y22217z0WwRJdv0pGKmEBgQVhUvR3vQC6BpF4n1+oax1ZLn1cqUxsSIEMjdBCxRer6bx0caExvLln37eHLESM5cvBjfXvEiRVg04m1q3Xaby31Y88lHIkouU5MKmUNA1xi85x3QB4GWIN29Ho7u1Y/RwbMypx2xIgTyDgFLlJ7r6rFRXw4PZ8e///LzplC++uPPRIJUu9JtbP/nX+4KCeGnUSPxdjG7w5pPPxZR8tjMieHUCRiC9CXwZOrPaIMZFTxaKAoBIZBxApYoPftcxmu58KQ6p3RHrz4cPBm3p6TK/fXr0e2B1jQKqU6RgAAeGfY2Jy9cYO3ED1wXpTmfiii5MB/yaGYQyIggxbfTj1HVJ2ZGq2JDCOQFApYodXnWI+NVgQ4N+7xC4YAAXn6kHc1q1qBkUFCito6eOcvViOtUK1fO5T6s+WyOiJLL1KSCfQIuCZKzGREm+8ClZh4jYIlS5y4eG/qJc+cpWiiQpJdXKO/p1hIl3AoTX/P5ZyJKHps5MZyYQEqCpIeDthy0jaDvRNdLoXnVAscjoCX8liXCJK+TEMgAgXhRuuuZzhl43N4jq//6mweHvpWscvHChdkyfQpBbtyptPaLz0WU7E2L1HKJQAqCpDMdnfloPIpGkrtftMZAFXBMBK2I2ZQIk0vM5eG8SMASpU7PeGT8ak+p6WsDCPvvv2T2by5alNCpkwgsUMB222vnfiGiZJueVMwYgSSCpOvReGn90Jlq1PfyLosj9mgyW7p3A4i+ANpqNK2UCFPGaMtTeZuAJUodO3mEhCFKrw+gc4v7qFepEp3GjmfTpA/4KXQzE79fzLoJ4/HLn99222vnzRVRsk1PKqZPICUPSX8RTVMH++rG14/1qoaXYzKR+lNMCDnPcN2HyD0voWsXcWjr8XLsQMOZzkQ8pvTByxN5lIAlSk939AgCFehwz8DBdGt1P/fXrUvNXi+xbepk/H3zU7X7C6wcO5q6lVw/n+Ts7Nov54koeWTmxCikGNSwGi+vV4l1zEEjJJ5SRKA/E8pd543dt+JgC1DUEizHnXhrbUBLuIYtwiSvmBBIgYAlSk897RFA0TExtHzjTbb88y/fDR3CyK/ns+/YcYLLlWXTvv2sHjea2hUr2m577VdfiijZpicVUyeQSpSdg4fw4kec/1UGfIO9Ga45GLy7PQ79LF7a6mR2vfLfgiPqSJLfizDJKygEkhCwROmJNM4AuoktdP9+mg95kzVjR/HXoSO8OH2GYbFCyRJsfH88BXzdWL6b/7WIkpvzI9WTEkg17NuBQ6uNl76TCL2osUynypADJXFEzEDjEXR9Dd7e/XA4QhNZHVVdY9Dug2gkvTysF6Oqx/2DkCIEhACWKP3vCY/iiHU4UHnwfLy9+efECSKjo6lcpgz5fRJkZ7HRg7XfzBdRssFNqqRGII1zSLp+Ek2bBozANzgfw7UYw8rgXX1Bm2RZ1E/hSyWGh1xl8O64kxD/BPtQafevoN2bQssiTPJCCgGTQLwoNX78f5kKZcPevcz6ZTkF04isux4VxQddn3Mr+m7dgm9ElDJ15vKysXQPxh5D16ehae+hPB9nGbzr7ST7RaBRhveqn2Dgrj54aZPRA25Cu7YYaJoKYRGmvPzqydjjCVii1OHxTMUyb+UqXpzxYZo2VSj431MmEVQwwHbb675dIKJkm55UTODdZCCXHRgHY3XHDnStZ3zC1QH7gvGO+Qa4PQHRfej6QjQKolOG0SEdGLT7mCFWqRcRJnkl8zwBS5Qe65CpMC5cvcbRc2rP1ytNu1XKlCafG0t46xZ+K6KUqTOXF42l6yEl0C5aovErvnogkdoV84PN+Op3Een1FA7HRby0sXEHZ82iMxQc89G89meArghTBiDJI7mXgCVKjz6WI0e57ruFIko5cuaySacf172ptGdu2tm+E/X1axz614wJWRy/X+T8+FxwfmZp0Qzaewda7CAzLPwCvvm6EBn9AZDRVPwiTNnk9ZBuZD0BS5QeeTTrW8+EFtd9/52IUiZwzJMmlCDdtmeBETXnStG97mN0tT+SiRKcwOEbjBbxNRrnQdvBqOpjGbi7GRor0LD2odJvT4QpfUbyRC4kYIlS+/Y5cnjrFi0SUcqRM3eDO21XkIxu6xdx0AQv2oE2MvWR6C+jef+Fw/E9GoVtjFiEyQY0qZKzCcSLUqN27XLkSNYvXiyilCNn7gZ22i1BMvut66fBqxcxQb/gc34ymt7ZuH1W5xLoI/BjCpHam8lvpXV53CJMLiOTCjmZgCVKbdt6bBzqTNKPW7bSqEoVomJjGPXdYqJjYxjYvi1Vy6QVjJR+l9YvWSKilD4mecJJIDMEKZ6mfhXv/LV5t/K/yQAPP+hHRPhSNK252/B1vSujQz5x244YEAI5gIAlSg897JHuqgOzvT/+lHlr1rJkwOuMW/IDq8P2Gm3dfFMQa0e8TVCA/ZDw9T/+IKLkkZnLhUYzW5CgBaNCNqZKKk6YfkXTmrhFU1dXkendRJjcoiiVcwgBS5TaPOSRLkdER3P38BGUK1qUni2a02HCJFrWqMHD9erSd85nrHhrKHUqJM28kvGurF/6o4hSxnHl7ScH7R6LRn/3IehXSU+QnI0MP+5PxIVlmSNMPMXo6vPd779YEALZl4AlSg+28UgvD589S80Bg1k9/E0uXAun7bj3+aRnd+6uHsxtL7/KijffcE+UfloqouSRmctlRgftqwgx/7gYAZcCBBcEKfOF6QqRevn4nHu5bIpkOEJAEbBE6YEHPULkWmQkjYe9Q+PKlfjv3HlW793LzwP7s27ffkZ8v4gVbw6hTnk3PKWffxJR8sjM5TKjg/b0QNPTTjHiHLJOZIK7jxKASEWQBu0pz+jgQ/EPDgprzeiqy0CLy3unSloeU6rtpaSJdGd09Y9y2ezIcIRAPAFLlFo/4DEswxZ+x8Sflxn2K5UsyUfdu3LPu+9Rvngx1g57k4J+frbbXv/LzyJKtunloYqDdr+BxrsZGrGmP4HOx6AVtJ7Xw4HmyfaQBu2aguZ1jFHBoy1R2vUpmhbNqOo9ErWXkjDpXMdLfxhd+y1DfYM3GVU9Y+PIoEF5TAhkJwLxotSwVSuP9UsFO/yy8y9OX7rM/TVvx0vTePu7RQxq+xC3FLXuQrPTgQ3Lloko2QGX1+oM3q2yKWTQw/AOJja2CN78CfiBHo6DVowJWZMImyFI2kugDU5BlJ5F16cyOqRPMmGKvPgHcCdKkHStBQeqbaTSnriM4+mVhDn30ntWPhcCOZCAJUr33+/R7qu9JRVl5+PlzdLtO/Dy0mh5ewiF0sginpEObVi+XEQpI6Dy+jOD9xRFdxxG0zIQ6ukdzKiqYQza3QKNhTj0NqkLkgKbiigZzLXxjApOHFwxfFdBIlmEw+stxgSvIy7VUfqiZETh+VRidJUDeX06Zfy5l4AlSi1bemyUH61YxetfzWfZgNeYu3Y9X6xdZ7TV8LaK/PjaK8YdS3bLhl9/FVGyCy+v1Ruy+0kcfJl+sIMpSorPwH8LM+a2S4lQDd49C+hu/S4tUTKEaRijgt9JFXdGRSklgctrcyjjzfUELFFq0cIjg1Uh4fe8N4ZzV68x7snH6f/1AqOdNrVrMmf1WlYOGUitW8rZbnvDb7+JKNmmlwcrDtzdGY05aQtTAlFKiiiZIKXnKTkN6P0ZFTI+ReIZE6WvGRX8dKLgiTw4fTLk3E/AEqX77vPIaI9duEDIkLf4sV9f/PPnp/mY8Yx74nHa16tD5QFD+HNQf+rceovttjf8/ruIkm16ebRiusKUiigN2vUemjY4ObX0PCWzhkN/hjEhKiN54pK+KIkg5dFXNS8O2xKle93PhpISwIvh4dzxzkheaXkf/52/wMwVK/n19Vc5f+0aT8z4kN9ef5X6bhye3fDnHyJKefHNdXfMaQpTKqI0JKwmDseq5MlVMyBKOruI9r6H96uedUmUdD5ndPCz4iG5O+FSP6cQiBelO++51yN9VpF37adMY9W+uPvNyhcryrROT9Nm4hSKBwayevAAShYqZLvtjSv+FFGyTS+PV0xVmNJYvhu0px6aYxVo/ha9dERJCRIBTRl96wWXlu9EkPL4C5o3h2+J0t13e4yA8pZG/7SM05cv0/3uptxcpAi1ho9gYa+eNA+u5la7G1euFFFyi2Aer5yiMKUhSgqXuh/JS/8VtPxx9NISJX07esHmqQqSqp7S8p0IUh5/MfPu8C1RatbMoxSiYmLYd+oUZ65cpWHFipy7dpWyQUFut7lx1SoRJbcp5nEDSYVJ10PRNHVYNvWi68FoWon0RckGWxEkG9CkSm4hYIlS06YeG9Pek6doOGqsYb94YEH+fL0fHWbMou999/JUgzvcanfj6tUiSm4RlMoGgXSDH9LilIE9pYxjns2o4J6yh5RxYPJk7iJgiVIT97Lrp4YlOjaW1pOmsvXIf8Yj5YsW5cc+L/LErI85cu486wb1p2xQEdtUN65ZI6Jkm55UTETAtjBlmijNTpaaSKZICOQxApYo3XWXR4au9pPu/WAy3Zo0pk2NEO6fOJVtQwfz9/HjtJ48jT/69aWOG+eUNq5dK6LkkZnLo0ZtCVOmiJIIUh595WTYiQnEi1KDxo09wkaJ0p2jx/Pi3U1pV6umIUTbhg5ixb79dPrkM5a//BL13TintGndOhElj8xcHjbqsjC5LUoiSHn4dZOhpyZKjRp5hI3D4aD9zNms+ddK19W25u0s2fk3xQsWZOPA1yjinyC61sVebFq/XkTJRWbyeAYIpCZMOrHAB0aSVmfR+S1RbryBu9qhUSf+c41SoPVMsdWUkrZmoHvyiBDIrQQsT6lhQ4+N8fC58zwy6yMOnTufqI0lL/agyW0V3Wp304YNIkpuEZTKqRJIVZj0NfgFtWJ4mbQj9JTh/rtK4c1qNK1SsnZEkOTlEwLJCFii1KCBR/HExMay/egxrkdHo2kaNcuUdjtDuOrwpk2bRJQ8OnN53HiawuTfkuEVIlIlNHh/cfSodSJIefwdkuG7RMASpTvcC81Oq9XdJ07yyEef0PfuZvRu1oQF27Yz9Mef+K7b84SULuVSh5M+vCk0VETJLYJSOV0CqQvTH/jxAMNDopLZ6LfrJvxYC1oKp8NTuM4i3U7IA0IgbxCwRKl+fY+MWHlIrWfMYuvRY4x4sLUhSgu376T7199QvGAAG199hSL+BWy3vWnzZhEl2/SkYoYJpBr8oC/Dt/pDDNes+5CUIPlqK9Cokdy+CFKGmcuDeZKAJUr16nkEwLWoKFpM+5AmFcvzbpsH8PXxMdr5InQLL3+3iOUv9qC+GyHhm7ZsEVHyyMyJ0WQEUhemJfhWf8wQJnX/kha5WgRJ3h8hYI9AvCjdUbeuPQvp1FKi1HL6hzwcUp3BLa3rMX7avYdn5n7Fb716UqfszbbbDt26VUTJNj2p6DKBtITJ4dcZLfLPRJF38Q2Ih+Qya6mQJwlYolTHimDNTBIqo8MDsz5m29Fj1CpTmgeCq3Hg3Dm+2b6Tgr6+bHjlJUq7kSU8dNs2EaXMnDCxlT6B1IXpImjJ05Po+tuMDhmevmF5QggIAUuUatf2GI3dJ0/RdOqMZPbffaAVL97l3vmo0O3bRZQ8NnNiOFUCGT5gm8aNs4JXCAiBZAQsUapV06N4VCj4+kNHiIqNRR2orVmmFGWL2M955+xs6I6dIkoenTkxbl+YRJDk7aeGGGQAAAeOSURBVBECrhKwRKlmCoFCrlpL5fndp07z6Jy59GnSiN53NWLBjr9485dfWdilIyGlSrrVSujOv0SU3CIold0iMGh3CzQ+Am6Nt6Pr19C8+jEqeLZbtqWyEMiDBCxRqnG7R4YfE+ug9cdz2HbsOO+0akHvxg1Z+Nff9Ph2EcUDAtjQ5wWKFLAfEh76198iSh6ZOTGaYQLDD/oRGd4DnZvQtIt4eS9gZNVjGa4vDwoBIRBPIF6U6oeEeASLir67/6NPuav8rYy4v0V8SPjcrdt55YelLOv6LPXciL7bvGuXiJJHZk6MCgEhIASynoAlStWre6R1Q5Q+nsPDwdUYdI91u+3Pe/fxzPxv+a3bc9QuU9p225t37xZRsk1PKgoBISAEshcBS5SCgz3SMxUS/uCcL9h2/AS1SpWiddXKHDh/ngV/7aJg/vxs6NWDUoGBttvevGePiJJtelJRCAgBIZC9CFiiVC2FFF2Z1Nfdp0/TbNYnyayNaHkfL97pXs69zWFhIkqZNE9iRggIASFwowlYolS1ikf7okLCtx4/wdWoKDQ0QkoW52Y3Ds06O7t57z4RJY/OnBgXAkJACGQdAUuUqlTOslbPXgtn7ZH/eG/lapZ16USRAn622968b7+Ikm16UlEICAEhkL0IWKJUOfkdZJnZ1SuRkWw6epzPt+9k6b79huni/v6s7/G8e6K0/x8RpcycKLElBISAELiBBOJFqV6l2zK9Gyp7w/YTJ1m4O4xPtm5PZD+kRHE61rydLnVqkd/b23bbW/75V0TJNj2pKASEgBDIXgQsUXLzWvKkw1p56DAd5i9M9Oumt5YjKiaWAxcusq77sxTxs79s5zS85d8DIkrZ653Kzb1R965Y9ybl5pHK2ITADSJgiVKFCpnahSV799F1yVLDZpnAgszv8CjVihXl94OH6PPTMtZ17ZI5onTwoIhSps6cGEuFwONAH+BeIFYoCQEh4BkCliiVL5+pLfx24CBPfbc4kc2X7qjH6Wvh/HnoMKHdnyMgXz6329xy6JCIktsUxUAGCDxqilJzQM/A8/KIEBACNghYonSrlU/Shp0Uq6jghnVHjzHvr138/O+BRM90vD2Ex4Krcle5snhpmu0mtxw+LKJkm16erKhOiU8H7gFeBXyBjcCfQCngTaCXSWYAMBlQ96uoz1UZAwwBigJjgWeBraatlUB7oBYwwhSvN4BzgLq7Rb3o7wDLgDWAEjr1+xLm71Tbm4HBwBFgrtlmABhJX98D/sqTsyaDzjMELFFy40ryjNA6dfUaq/87yph1Gzh06bJRpbh/AdY928mtZbwtR/4TUcrIBMgzikBZ4D9gnPk//L5AV+AlU6h+NveMlFgVBr4GRgPfA0pc2gJPAPuA9cAmYDygToB/Cqg8Wl7AN4A6Y5EfOAOob2RKDAuZP1c1xXCnKUzbALU8+LpZT/1dCZ/KknwduNu0qX5W9qQIgVxLIF6U6pZT/16zphy6eIllBw4yOXQLa7t0dEuUtv53VEQpa6YtN7Si/mf/LqCyD6uABbV+rDyTWcA0oCmw1/Rs1GVf35p/1GftgFcAtXz3mPm8snMBcADOayr6A2Hmc/6mcCl2an1c/VFtqXrFASVOyrtSafIbAl8BKrWKigA6bv5OeXHKSwoHlIhKEQK5moAlSm5k6rZLKNbhwNtLfbG0X7YePSaiZB9fXqupvB61FKb+5+7cF/oQ+BuYYi69qZ/VcpqzdDdFQQmaWta7z/RuFqQAT3lIT5ni8gtwE3AVUDdoquU/5T1FAe+bouRc/nOaOm2K0kXTS1MCqZ5VPytvTAmoFCGQqwlYonRzmRw50K3Hjoso5ciZuyGdfg54xPR6lCipb0SrTBFRoaIHgVbm7yIAJVBqiU15SglFSQmP2htSYhNtekpqH0ktte02l/nUfpDKNKw8H5XDa575c21gh7lXVRFQfVJLcir8dYP5vPK+WphLgkq4lIem7Ki2pAiBXE3AEiU3ro+4kYRUPr3W3y6yHylxIzsvbWc1gcbAWuBhc9nsZTMgQe0pLTf3itQymjrpfT+wxNznUd5KR+Atc4lPBTko8VHLeOoZde+LEhoV9PAZoO5iUctvR01BUp7XIXNvyblPpARPnXtSYeZqqVAt0dUz/6h6yqNTe1bKttNby2pe0p4QyHICliiVVoFHOa9sPXFSRCnnTduN7HEb4EezA0pA1D6S8kTU71TQggpyUEVFyClRUBFxKvrukilESoyUh6Q8qriDeHFFBUKo5UG1v6S+JKngCBVUoZYKlfio5bvfgWHm83XMqD1nfdVuN3Ovq655Fqof8La5B6VsSRECuZ6AJUqlSubIwW49eUpEKUfO3A3pdDlzGUyJgxIPZ6CDEoNQs0cqAEF9psK4VVERc3HhonHRdEpwIs2fVSCDCkpQ+0Rq78jVouwFmYKnlgvVz2pJUf1dlYGAWu57Ws5GuYpWns+pBAxR+uyBlldKBgQUzImDuBQZSWFfddREihBIm8CRy1fosfx3nru9OvVKlmDBvv3sOnueaS3uyVbv0PnrEfxw4CBf7dnL5OZ3U+UmpVtShEDeILD/wsWL/wfxYI/ZFM5Hqw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png;base64,iVBORw0KGgoAAAANSUhEUgAAAaUAAAFfCAYAAADu29PRAAAgAElEQVR4Xuydd1yO3xvHP7aM7JkokbL33pvMzC8RMkN2SqmkJCVJokgq2YWkhBDKXlkRsvcmROn3OsevW2k8T3fP0xOu88/3m+ec65zzvs59f+6z85QtW/biq1evGoICESACRIAIEAEFEihbtuylPACSkpKSFFgMypoIEAEiQASIAJAnTx6QKFFLIAJEgAgQgVxBgEQpV7iBCkEEiAARIAKMAIkStQMiQASIABHINQRIlHKNK6ggRIAIEAEiQKJEbYAIEAEiQARyDQESpVzjCioIESACRIAIkChRGyACvxH4+vUrWrRogaioqFS/GBgYYOHChahWrVq2mZmYmMDe3h7nz59H48aNs22PDBCBv4UAidLf4kmqh8wIpBSlHj16IG/evFw8Xrx4gSpVquDKlSsoWbJktvKbOnUq3NzccPbsWTRt2jRbtigxEfibCJAo/U3epLrIhECyKD179gwxMTFQVlZGQkICBgwYgH379uHUqVO8J8XEadGiRfD390f9+vUxZcoUjBs3DgULFuTlCAoKgq2tLY/fsmVLWFhYoFevXvw3IyMjrFq1ikRJJh4jI38TARKlv8mbVBeZEEgpStHR0ShVqhTevn2Ljh078iE91rvJly+fMOw2ZswYHDt2DHfv3sXw4cPh5+eHjRs3gg33FS9eHOx3JkAsrFu3DuPHjydRkomnyMjfSIBE6W/0KtUpWwQymlNiRqtXr46rV69i/vz5XGj27t2LPn36IC4uDp06deKCdebMGS5EDx8+xOXLl6Gurg4mbtra2nz47/r16zAzM6OeUra8RIn/VgIkSn+rZ6leogmkFKWhQ4eiRIkS+PjxI+8Z6evro3z58kieE7p9+zY0NDR4XsmLF06cOAFDQ0N8+vSJC5iSkhK+f//O547YkCATKEtLSxIl0R6ihH8zARKlv9m7VDdRBNKbU/rdEBuC8/T0xMmTJ/l80Y8fP9CvXz8+58SG8iZPnoxXr15xUSpXrhwXowYNGnAzJEqi3EKJ/hECJEr/iKOpmtITSG9O6ffUwcHB0NHR4b0ma2trvpiBzSNpampyIWILHNgiiGbNmvFek4ODAx+2Y4sd2L/T6jvp/UEx/y0CJEr/lr+ptlIQSBalN2/e8IUNbKFDesHX1xejR48WfmLLx729vVGhQgXEx8fD1NQUK1asEH43NjbmAlaoUCFhqO/SpUtCD0qKolEUIvDXEyBR+utdTBWUJwE21/T582d+sjHrNf0emLCx+aQCBQqgdOnS8iwK2SYCfwUBEqW/wo1UCSJABIjA30GAROnv8CPVgggQASLwVxDgojTO3PdbkdJVCvypNfr2+R0KFsnesS9/at2p3ESACBCBv4nA8/tXv+WZ5nQkadp/bbNVrzevXyJgqzc+vH/Lrg4UbH3/9g3T5lqgaNFi2bKfWWLXLSfgOrvTr0zllhMZJgJEgAgQAXkSYHrERWnqcPGixM4F0x/UBRfORqYpa9FixRF25g5KlEx/BZMsKrd6K4mSLDiSDSJABIiAogkIomQ4rI3osnz+HIdhOq1RpEhRTJphiqJFiwu2EhMT0LRle+GQStGZZJLQbVsE9ZTkAZZsEgEiQARymIAgSpOHZk+U/uvTGqPHz8CgEeNyuArA2u0kSjkOnTIkAkSACMiBgCBKk4aIF6WkpCRMGdUXN65dwsp1O1CpSlX8SEwE+3cWKlZW5XfSyCu47yBRkhdbsksEiAARyEkCgihNHNxadL7xX79iuE5L3Im5kcYGm1MKjYyBshznlDx2RtLwnWjvUUIiQASIQO4hIIjS+EHiRelbfDws5o7Hp4/v09Tsc1wcnNfvhHIJ+S10WO9PopR7mhSVhAgQASIgnoAgSga6rcRbSZEyMTER3+K/okDBQsifP79MbEoy4hlwknpKkiDR70SACBCBP4CAIErjBmZPlNiy8MCdPrAxNRSqPWmGOUYaGKFYcWW5otiwi0RJroDJOBEgAkQghwgIojRmQPZEadUyc3ivdUxT7EbN2mKN33659po27iZRyqH2QtkQASJABORKQBAl/f4tRWfETnEYPaANvn//Bif3nVBVq4G3r1/C1cEch4ID4LsnElp1G4m2Lymh955TNHwnCRL9TgSIABH4AwgIojS6n3hRunfnJob2aAizJW7oP3SsUO2LZ05g0ohu2LjrBGrXayI3HD6BJEpyg0uGiQARIAI5SEAQJb2+LURny3pKYwe25b0hU9vVKFa8BL59i4fXant4uS2Fb+Ap1NSuL9q+pISb9p6mnpIkSPQ7ESACROAPICCI0sg+4kWJbZI1MxqJI6G7eZVr1WmEm9cu8v9XUVWH375zKFRYSW44/IJIlOQGlwwTASJABHKQgCBKI3TEixIrL+stOS6aiUP7dgjF167XBGZ27qhes7Zcq7R5H4mSXAGTcSJABIhADhEQRGl47+YyyfLVi2dI+P7t5/XQlarw/8o7bA0+Q8N38oZM9okAESACOUBAEKVhvbIuSvfv3sTVi6fRqHk7xN6+gS9f4tIUOTEhAR269UdhpSJyq862EBIlucElw0SACBCBHCQgiNLQXs2ynG3Irk2wWzAZy9wD4OawAPduR6exUaRocewIu47icjxmaHvIWeopZdl7lIAIEAEikPsICKI0pGfWRenurWs4d/IIWrbvjpgbUfgc9zFNDdnwXVedoZn2lNiepnz58kG5ZGlRhHbsJ1ESBY4SEQEiQARyGQFBlAb1yLooJdeFrb4L9veGRq160EqxH+nj+7cI2uGFgSMnZyhKXz7HYWTPulBV08SKjSGirrjwDyVRkqZdTV1+XLNk8QKr4r5+a5mQkCjfs5+kKVAujZM/f74PRZUKRH54+3naKuMudxRdTPKbdB7IbX6TrtQU63cCgijpdm8qis71y2fw/MlDLJ43Bh16DES/oQZgt82ycO9ONNzsTbDOP5ILVnqBCdrSBZMQcTgITl7B0KzdEGweKjnkk+JQ14AD52j4ToL3nAKiOjx/9jGkW+taSiWLKaGIUkFR/v4XEn3+8g3vPn5GaOTNz6oqpXoaDahzXFH1Jr9JTz43+U36UlPMDEVpYLesixITFJt5Y3A0NCBDsiVLl8PGwPMZziklfP+OOQa9cfXiqTQ2JKVNTrDrIIlSZk2bfWkXVcp7flTfZsXoEcgaAe89p+PivqP+mlnt7mYtZfZjk9/EM1Sk38SXmlIyAkJPqX9XcccAsR5ObMw1eK+2Ra26TdBLdzRfEp4cKqmqo1mbbhkuDWfDd5MGt8bTR7HpitKGwHMorpz5XUx7Dp2nnlIm7dnYLSKoUwtNnUplacQuq4/9k5fvcfRsTOCyKW36ZzVtduOT38QTVKTfxJeaUqYSpX5dxIkSM8J6TIeCtqJa9VrQrNM4FdmvXz6jQIGCyGwYLu7TB2YkXY8ULV5CoqcCw0iUMoM00yX83aBujUoUKUxDdhIb028RPn/9Bv+DF987G3UomdW02Y1PfhNPUJF+E19qSplKlPp2Fi9KzNDL54/h4bgASLFZVqlIUZw+th/rd2fe22GiFh7qj8CtHnjz6jkcPIMR4OuK4QZzUaJUGYme2nuYRCkzSKw7PDobp8BLdMBfHsFHQafQk9+y17AU5bfslZpSC8N3Op1S93CygoYtTDCeoIPrl9KfF/LYdTbTIbhNa+3g576UZ1mpihrs1wfD0mgov8HWfefpTHtZLM2+Ixdo+C4ThzEnZ+dsw6y0hb8xrqLOViS/Za81Kcpv2Ss1pRZEqXdH8aL09UscZo7qjKZtuqFq9VpwdzSFrdtuHNjjy4Vq9daIDIWFCY/RyA4oV0EF7XsMgpeLJdwDzmL7hhXw91mJlZuOombtzO9iCj5KoiSppySrY6T+xUdGUcdYsYeT/Ca+xSnKb+JLTClTDd/16iD+Ej4mLDP0OmLQaCM0btkZEwc1w4bAy3zBw6ieWnDbfhLVNLTTJf7q+WPo964DY9v1aNyqCyYPbg6voCt4/eIpxg9oBGffIxJFKST8IvWUJPSUxGyOpkfkJwFFbc5mokR+E98KFeU38SWmlKlEqUf77InSrFEd8eHda8y2dsd6pwWoWacxylVUxdZ19nDceAi16qa/5JwJGktbSKkIOvUehu2ejjB32oJt6x1w9kQoXLdlLGjJLgw9RqIkqackdh8aPSaAovbBMVEiv4lvgYrym/gSU8pUotS9nXhRYoaOBG/FCsvJsPcMxZljIfD3duaES5Quh9XbTkG5ZMYLFgK3rMF6J9M0HunaTw/TzFwknvJw4DiJkiRRErvknx4TQFFbDpgokd/Et0BF+U18iSllKlHq1rZhtok8f/IAxZVLolDhIog8vIefhdegeUdUVFGTaPvCyUPYt30dzkUcgFrNOuilOw5d+unx5eSSwsETl2j4TsLwXZ9sLGSRxD8rv7MbiTeuska/4ROkahdZsZ0ybti+bXzDdvO23cWaENIFKWghDROljPy2f5c3H4lo0qqzxPqxhUjSnIwi0ZAMItyOvoxrF0+h3/CJoq61yYpfFeU3GWD6p00ICx26tMmeKH368A67fFeiclUNdOmrx3tLUefC8d9EUxQtlvFeo+/f4uHrZo0WHXRQQ7uRqBtqwyJIlCT1lLIzZyjLJ4Qtipk6vA3mL9mQZk+bLPOxmjEM9Zq04fOc2Q2KmrNkD2dGfrNfYICa2o2gO2paptU7fnA39m7zgJ37Xn7osaLDkZDtCPHfKLo8WfGrovymaMZ/ev6CKHVu3UB0Xdg+I/v5o3DmWDD0jRaj/4ipOLZ/B5ytJqFy1Rpw3hyB/PkLpGufvaRm6bXD88f3+O8D9IzQpusAqNWoK/XX3eHIy9RTktBT6t4uex8dohvHbwnZHOK0Ya1gvnwzqmaw+EVWeSUmJsrkRXzguGI+etjDmZHfVi+ZxRcP9Rk2MVNckYf3Yt92D9isCRTVM5GVL5LtnDi0GyE7PbHYbY/EYfmM8pbWr4rym6yZ/Wv2BFHq1Eq8KDFhMTHoCqWixTHD0h0Vq6iD9Zy2e9pj33Z32G8I472g9AITtNPhQTgdvg/H9m8XoigVKY7+I6ehZae+UFXXytQvR06SKEnqKXVpI96/ybYfxt5EgLczJho7QKlIMUSE7UbUmXAYzLZDwUKF+d/sZPieumPx/u0r+Lha4XDQZlTXaoCxM2xQt3Ebvvdsrn4n1KjdGLevXwCzqas/E8MMjLmN38Od6MvY6LIQV8+f4POTE+bao3Xn/nxl59b19qisqoE9fq7czrDx8zFIfyYKFCyEg3t8+VUorAee3RAWoZj2xR7OZL+x+nk4zOMc9AwtcOKAP7oN0EfvIePx9vVz7NjgyF/2LOhPXwSdoRNx88pZLDTsx/9Nd/QMjJyyELG3rqTLM70bojNjz0Y3NGo1wJnjIYgM24O23XQx2cQJRYspg41+MCH0XmXJ8+42YDSGj5+P0uUq8Tay338DJs1fDj+3xZhiukKYb2ZD99GXT2PEZDNuc7m5AU/fukt/TJi7DOwszJR+ffPqGTydTHlcFkyW+abyt6L8lt329q+nF0SpYzZEib1ojMd2Qk9dA/QcPF5gyh4Ks4k9uChpZCBKKR3Axr5v37iIZfP18P7tS+GnEqXKwXzFDqjXqp+uv46SKGXajpmTs+PfZONvXz3DhL614ehzDNVq1IHVtP64duEEVm0/iwoq6rCYooOegyegceuuWDChB2rWboJ+I6bh9o0LWG0zDYvX7OPtwHR8N7x48gDzlnojf/6CWG42Fq27DMC42UtTfc2zjx29zqoYMdkc7XsOw92bl3nbYPmzDx/2IfQo9iZs3EOQJ09e3tb6j5yOUdMWYYXFeNSq1xy9h2Tek5DmBaCo9pXst2TuPXTHoduAMTgc5Ifg7e4YP2cZegwygO2sIXxUQd/IBp8/feB1HzhqJpp30IH/RiecOxGC2Ys9oaKmmSFPtZp1U6GQlv1smw38Y8HJbByGjJvHn/+Du72x1WMJTB238A9V9nEa/+UzjO034dSRQIQGbMAc242YNaIVJsxzQMtO/fDjxw/efpq310HtRq25bxevDUapMhXg5WwKtnXEwTscK60mcr/2GjwB1kYDUblaTV7X2FtRsDceiaWeh/gHDwuK8ps0bYriZExAEKX2LdN/4UsDj4mSybjO/AUx0tCSN5o3L59ii7sNH5Zz3nqaD+NlFNiCiHu3onD+RCjvLaUUJPVaDRB78zK0G7SCpese5E1nXPzYqSgavsvEUczJbZuL92+yaX4q/ExdtOmqi5ad+mNcT3X+02xbb9Ru1Bbje2tgze5ruHnlDLycjOHgG4FixUsiT9688LCfyeOOmbkUZuO7wGCuI7Qbtub/duVsOFytJ2G53ykUU/51xBz74o6+fApaDVoiKekHXj1/hEVT+8LYYQtU1bWxwKAz9KYtRsOWXbid6xcjsNLCgNvxc7OEmmY99ND99ZEkTVtOL86JM4ppX8l+O3FgB/y9HOHo+3MTOnuBL5raB6276fL63bh8kj9fxZVLI+7Te6wwH4sWnfry384dD+YCttBlN+9dZsRTQyv1SIY07HXHzEXrrroc2cHdXrh08hDm2Pniyf0Y/PiRiKoatfH18yeEBfpw38xZ4oMz4UE4sGsDzFfuQsBGB8TejOL//vTRHcwZ2Qort53H04e3uR/n2fuhRu2mSEz8zt8nKtU04b50Bvdrl376sJzSCxpajTFQfzZKla2Ipw/voHiJMkIbUpTfxLYzSveTgCBK7Vpk76V18vAeOC8cl4Zrq84DYGTlka6YsMh8OEevDZ4/+TmnxELDll3RfeBY1KrfEuxAVrs5Q/Hu9XMs3XAkXTvHTyvmpfGnNCLm5FZN07/PKqt1iDi4ExcjD6BzP32E7fZC47Y9cfvaOTRp2ws+Lguw1OsYzh7fBxeLtG2hZacBmGDqAnODTrBYvQ/KJcvy7F8+fQCLyT3guOkkihZPLUoHAtZjs9vPYaDksNjjEKqoa2G+flvMXOyFajV/1i2lnc1uVlCrWQ/ddH8OAWUnnDx3RSEfPcxvLZvUxfplsxD/9TMMF64V5mE8HWejiro2egyawIXH03EOPqQYXRhvvAKd+ozC6SN7cHD3BixYsQuJCd+REc/qWqnnHJkoZYX96aOBOLjLk+fz4PZVbFq9EDcuRgjYme+nWnrgbPheoTyP792EyZh2cNt9HWePByPyoD/MV+7mBzwH+jljp+fPo8fUNBtgyHhT/l5YZz9T8OudGxfgbjcdzA4LfUcYofdwQ6FdKcpv2WlrlDaFKLVtnv2X1uN7t3Dy8G6wsd6CBQujYcvOqN+8c6YTmmyYwFi/AxefPsMNUadxW5QsUyGVb1jXPf5LHB9+SC+cOKOYl8af0oDYy61549TDM2LL/vLZA8wZ3gTKpcrhvylW0GrYBrOGNuR/Dx6/AB119BB5cCcCvOxh63kU+fIX4D2lB7ev8TmjcpWrwXJiV0wwWYXq//86j7l6BisXjoG9T2QqUbpwIgQbls/BgpV7+PAge1mZjG6NqZbroKKuxe1MNHWFeq2fL1RmZ/WiCbDzjsDm1eaoVqMeug7MviiduXBVYaLE/LbXz5kL/0xbXz68yRcWzRmEpu100KBVN+6PeQ7bUatBK/7ceS2fA9XqtXndzxzdwz8e5jsF4FJkaIY8kxkmtwtJ7BeMacf9kJwuOZ/ZSzfDanJ3tO81Ap36jUZhpWJciA7t8uRlOHdsr1Ae1vtdMnMA/6CJOLADgw1M0ah1D7x5+QR58+bj74EXT+7h0smDCNy0grePrWutuF879dPH0we3UbmaJr7EfcCT+7ewwXE2/1jqpjuBV0NRfhP7bFG6nwSEnlLrZlkXpU8f3+HDm5coWbYiPr5/jaQfP9JwZUMNFSqrZbqSjo2ZFy9Rmj9sKcOLJ/dRrpIqChZSytRfkWdJlDIDxJzcpGEdmbR5dquw/awBXABsNhxHhSrVYT25Gx7evQ4775OoqKrBXxBmY9ti2iIvNGzdA0/u3YTFhE4wmL8KLTr1h9WkbnyuwWixNx+Kclk4GhraTTBy+pJUZWQvs61uC2HuGoLCRYrh0K71CNhgB+PlAahRpykWG/bk/2602Afx8V/gbjMJ1WrW53a8HGehao166DIgbY8tqyDOX7qmMFFifouNvghrwx6YYbsJ9Zp35uLiajkWekZLUbdpR5iMbgnz1SGoqlEX184dxUrzURg22Qo9hxri5KGdCPRZDtOVgbgZdSpDntqN2maJvdnYdphi8UuUzh4NxKHd6zF76VZYT+mB7oMnoW3P4dz3jsZDuXhNtdrAy3440AvzHP35x+qpMH+4205B6XKVYb3+KP8oYWXeuc6G+71UuUq4cfEE1tpMwpKNEdjuvoj7tX3vEZj7XxPojjNB+956+Pb1M5zN9NC0fV/B54ryW1bbF8VPTUAQJTHDO8dCtvDus7HDNmxda40Hd66l4ctWaa3ccSnVF/Dvkdh4s+2MtHeosa/v34d00nMgddMzb9bMyQ3r15ZZ2z8auBGhO9ywaH04/2AI9HHA9QvHMG/5LuTLl5/nE3X6EFzMRgp5Dhxnil7DjZCY8A2Lp3SHulYjRIRu5b/Xb9ENE83dUVipaKoyxn18B4c5A/Ho7nX+7z2GTsWHty9wMSIENl6RcDYdLvzGfler1QhTF3mhVNlK2OJqhgqqGujcP/uidCnqusJEKdlvx0P84L18NufAhJjN1YwzXoVW3YZgh7sVDuxcy3+r07QTZxu0yQmmLsEoUrQ4Fhq0Q+Vqtbh/lhsPTpenvd/5VM+oJPZOxkMwztgFav/vpbIe0KlDO2Fo5YUzR3ZhvZ0hLw8botUZOQtbVpthyCQrlK+sjkMBHpjjsJOL0sd3r2A5vgM69NVHf31jnuZL3Ed42E7ClTNhQntg7aN5xwGp/MrawWrLMUKc6tpNYGS7CcWUS/N/U5TfZPag/aOGBFFiY9dZDVfOHsUaW0PMtvXB8dBt+PT+Tar7lJg9Nhc0e8kmPjyXXmBzSgsndhXGhVPGYV9P9j4RfPlxZuHUecUMr2SVl6LiMyfXq5P+gbjyLBP7emVzE/kKFEwjOMkvn+/f44U5gIzKwuZK2DJvpaLK+JGYiG/fvvL9R1YTO2CyxQZUqKyOr18/S7Qjtq5Xrt1QmCil9BsTCtZTZZP5vy/hZi93Nkya/EJmL3bWG2WBLXBgoxCMIQvp8fz9gyCZVVbipuTLRJP5KbmsrC2wdpD80ZIc99P715gztA4s3cNRWa1WKhd9ePeKX/5ZsHCRdNsPi8zzif/C3zvJc5TJRhTlN7HtjNL9JCCIkqzmHLIKljVcNjfQvvdIPsewynIclngdw8WIUOzbugo2nkf5OHlmgcaOM6fOnFxbO/O9Xln1m6Ljs4l/W8POGGeyFmqa8t0YfP1GtMJE6W/zW8p2czEiGIcD3FGkeElMsvASvZk2o7aoKL8p+tn40/MXRKlZo6zPObx8eh9sBQzba5JRYF92DVt14+fhpRfYAoZFhj3Rud8Y1G/RBfNGNoe97ykUKqSEmUMbwGrtAWEyNaM8zl5UzJj/n+J85uRatVJ/hf4pZc+onKyHFbp1JVp1/w9lKqjKtTo3b95UmCj9bX5L6agju9fh+cMY9PxvFkqWrSRzHyrKbzKvyD9mUBClpiImwk/s34r1yzI/W4yNfy/fciHDOaWEhO+wNerDJ3PnLN2KgI32ePogBipqWrhz/Rys1h6Cmmbmy9XPKWgi+k9pK8zJNWqmv3LxT6mDIst5O+aWwkSJ/Cbe84rym/gSU8pUw3eNG2S9p8TE4/rF4xmea8cyYGPfLTrrZthTYnHu3jgPm2m9YLk2DA/vXsOG/wtduUrVsNjzmMTVdxcuU08ps+bMREldoya1eJEEYu/EKEyUyG8inQZAUX4TX2JKmUqUGslgdRZb1BBz9TSfeGRXTrDVMGUrVpWKNJvATkISnwh9/ugunyBny4vzS3F1xUUFrY6SqmK5INL0FUffVa5SrcTvk8y5oGi5vgjs6KvHj++/d53V8deu3hwqNflNPGhF+k18qSllKlFqWC97S4b58kyrX8szk/HqGdmjY9+0/87mo2KjL2QqOmw+ii0Xzmg+KjmPS1cUs2T3T2lCRiuPB5YqU75v4cKZ7/f6U+qTk+X8+uUz3r55uctlRruf5+nkYCC/iYetSL+JLzWlTCVK9euKXzLMejUOc/rj3s1LfJ9Eoza9+TBc+N6NnLKt92mwobiUIfLANmx0nJGpF9h8lJ3vuUz3ODEDUVcVs2T3T2lC05eFaeQpWOBy+crVUm8E+lMqoMByPn9y7/OPhITaq+d2uZ/TxSC/iSeuSL+JLzWlTCVK2dnHwpbn2hn1RHWtJtCbuVxY2nlsnw/8XIwx33kfH8pLGZ49jEH0xRPIVyD9e5ZY3DzIg+adBvJ9CpkF2o8guTHPcjvfLuFb3BHlUmXz5cufdr+IZAv/TgzWQ0/4/h2f3r9MBAq2cJnR8ryiak9+k558bvKb9KWmmL8TEFbf1a2dvZ6Ss+kQVKiiAb0Zv0QpPGgjgjY5wmLtURT//+Gb8nDB1evUU5KG65QVx6vnz4vVST8SWyMpSVmaNP9knDx5PuTJkz/iR0L8FEX0kH5nTn6TshXmMr9JWWqK9hsBQZSys0mP7RZ3MR2Km5dPQLtxBzRs3Ruvnt3HwZ1uPLsBY83Aln4rlyqLNj31ZH4DJm2So3ZNBIgAEfg7CAiipK0lfsc/G76zHNeCn2OVWahUVRMLVh/O8BoLsUhvRCtmx73Y8lI6IkAEiAARSJ+AIEpaWuJ3/LOe0r2bF/jFXpmFggWVoFoj66eRS3JedLRidtxLKhf9TgSIABEgAlkjIIiSLI4zef/mOe5eO8P3KbH9RWpaTeR+BAyrLh0nkjWnU2wiQASIQG4lIIhSTU3xPSVWuaiT++Fpm/aagCGGdmjbW1+u9Y+5RUSHA8MAACAASURBVD0luQIm40SACBCBHCIgiFJ2zthK+B4Pl/m6eBBzCVqNO6J+q154HHsNEcE+vBrm6yJRtmLqfUqyrB+dcSVLmmSLCBABIqA4AoIoadQQf2AnW+jgPEcH1Wo1xtBpDsI+pcj9vtjhZoIZDoFQq5V6n5Isq3zntmIOzJRlHcgWESACRIAIpLhPKTsHP7Ke0tqFw1FORQNDpi77JUohPgjd4oR5q8JQrEQZufGmgxflhpYMEwEiQARylIDQU1KrLv4Uabb6zt1yOG5HRUCzYXvUa9kLr58/wNFda3hleo9ewK/BLl6iHFp0HyHzfUr37irmFOcc9RRlRgSIABH4BwgIolRNXbwosauO7Sa3xqf3me9TqqCqidkrDsp8n9L9WBKlf6CtUhWJABH4BwgIoqSqVkN0dVlP6eGtixL3KRUoVBgq1WW/T+nhvdsKue9GNDBKSASIABEgAukSEESpSjXxopRs+eXjO2AClRzy5suPx3cuQ7NRRygVLSE3Fzy6T6IkN7hkmAgQASKQgwQEUVKpqpGtbE/t98Ge9eZpbBQrURazVx6GUjH53ZH2+MEd6illy3uUmAgQASKQOwgIolRJVbwosTmlNaZ98eJRjFCrmg07IOZSOEpXqAqj5YfAhu7kFZ4+JFGSF1uySwSIABHISQKCKFWsIl6Uvn/7ijUmOmjXbwpUazXBOotBmOd2Ek/uXsFW56mY7hAq157Ss0ckSjnZaCgvIkAEiIC8CAiiVEGluug8WE/J3awfNBt1RoP2ulg9rwfGLtyMIspl+P9PtNkF1ZqNRduXlPD547s0fCcJEv1OBIgAEfgDCAiiVK6yeFFiixu8bUYg9lok9M0348gOJzy4eU6o/lTHQyhfRfySc0kcXz4hUZLEiH4nAkSACPwJBARRKltJPVvljfvwGvt9rNF+wDR8i/+Mdeb9ub02fSahy3/GyJs3X7bsZ5b41dNY6inJjS4ZJgJEgAjkHAFBlMpUzJ4o/V5kdoJDYkICChYuIvfavH5GoiR3yJQBESACRCAHCHBRstxhkpSv8JscyE4+WeT9UezHj7yf8srHOlklAkSACBCBnCLw6U0R5LHeOzFJt+m0nMpT5vkEnHOFRV+PPDI3TAaJABEgAkQgRwkwPeKiNLDp1BzNWJaZ7Tq3mkRJlkDJFhEgAkRAQQQEURrQ1FBBRch+trvPuZEoZR8jWSACRIAIKJzAL1FqMkXhhRFbgN3n15AoiYVH6YgAESACuYiAIEr9m0xWSLHevHqDfPnyoUQp8Qe27jm/lkRJId6jTIkAESACsiUgiFK/JpNka1kKa18+f4FOy35Q06iG9f4ewo21UiRNFSXwvDuJUlahUXwiQASIQC4kkEKUJuZ48dhJEAtnWOLI/nCs93eHdj0tJCQkCOXInz+/VGUKPO9BoiQVKYpEBIgAEcjdBARR6tt4Qo6X9Pv3BEwcMhmXzl5Ok3fpsqWxK3wHlEsqSyzX3gvrSJQkUqIIRIAIEIHcT0AQpT6Nx+d4adnw3bCuI/Do/uN0RSkgfLtUohR0YT2JUo57jzIkAkSACMieQApRMpC9dSksfvoYl+q22pRJiisXk8ICEHTBk0RJKlIUiQgQASKQuwkIoqTTeJxCSsrmlQ4EHsJ2rx149eI1PHaugZ/HFow10kep0tLdVrvvwgYSJYV4jzIlAkSACMiWgCBKvRuNla1lKa15OK2Hh5Mnj61STQUeO90wc/QcfIv/hm2H/SDNYofgi14kSlLypmhEgAgQgdxMIIUojcnxcsZ/jceo3uNQoXJ5dO/XFauWuGHn0S3YuNoXPmv84LPPE7UbaEssV/DFjSRKEilRBCJABIhA7icgiFKvRvo5XtrnT1+gT7OBsHG1QssOLTC00wgEnvLHy2evMLDtUHjvWy+VKIVc9CZRynHvUYZEgAgQAdkTEESpZ6PRsrcuwSLrKY3ubQClIkropdsDXi7ecPRaCk9nb0SERWJrmC+q15J8z9P+iz4kSjnuPcqQCBABIiB7AoIo9Wg4KkvWnz95jpjrd1CgQMYbXNlG2GZtm6JgoYIZ2t7quQMrrFzS/N53mA4WLGM31kq+Jin0ki+JUpa8R5GJABEgArmTQApR0stSCYO2h2DxHLtM05QuWwrbjmyCcsnimcY7efQ0dmwMQETYSdTQ1sCgUQPQd1hvFChYQKoyhV7aRKIkFSmKRASIABHI3QQEUerecGSWSno7+i6OHziBYsrFsGGlD96+eovaDbTQ778+iLl+G/4+u1GqbCkEnt6RobiwFXZr7D3Qvkc7aDfQQuHChbJUhuTIBy75kSiJIkeJiAARIAK5i4AgSt0ajBBVsh8/fmB8f0NoaFWHydI5/MRvFvZuC4bzIlf4hKyHSrXK6dpmJzqM6m6Axw+e8N/1pvyHLjodUaN2DeTP/9OONOHg5c0kStKAojhEgAgQgVxOIIUo/SeqqExYDPoaok5jbZjazxXmgPbt2A+bOfZYt3s16jauna5ttnE2fP9xhIeewP6Ag0KcIsWKYOSkYejUqz3UNdUkluvg5S0kShIpUQQiQASIQO4nIIhS1wbDRZU2/us3TOhviNs37qJ5uybo1LsDYm7cQYDPHjBx2XTQExVVKki0nZCQiBuXo2EywYIPBSYHNgS4wmcpNOvWzNDGoctbSZQkEqYIRIAIEIHcT0AQpS4NhokubdTZq5gyaEaa9EYWUzBs/OBM7cZ9jMOta7cRcegk7y29ffVOiF+rXk3cvBKDBs3rYdW25cLQ4O8Gwy5vI1ES7T1KSASIABHIPQR+iVL9odkq1Yf3H3Ht/HW8e/seBQoUQO2GWqhctVKmNlkvS6+bAZ48eCrEa9mpOQbq9UX9ZnXBDmSdo2+K1y/eYMO+NRmLUtR2EqVseY8SEwEiQARyBwFBlDrXH5KtEl27cANxn+LS2GjYon6G+5TYfJR+j0lcfIZPHIzGrRqiTPnSqWw8f/ICX+K+Qq1m1QzLdzhqB4lStrxHiYkAESACuYOAIEqd6mc+zJZRcdliheXmq7BnU1CaKGxOaWekL4qXyHif0qvnr1GilHKa6yuePHiGSqoVUEiKZeJHonaSKOWO9kSlIAJEgAhki0AKURokytCXz18xsZ8R7sXcx+CxA1Ci9K+bYtk+JD3D4ShSVClD2xdPXobRcOM0v5cqWxJ+h9dnKmjJiY5E+ZMoifIeJSICRIAI5C4Cgih1rKcrqmRMlCb1N0Kf4T0x1CBrNuLjv2FCn2m4F/MgTd7lKpWF70EPvoJPUjh6JYBESRIk+p0IEAEi8AcQEESpQ72BoorLNs/O0VvAh9kWOM1NIyKZbYJlojSxz3ToDOsBrfqasDC0xcbQNYg4dBpb3HfAM8QNhTI5Ny+5wOFXdpEoifIeJSICRIAI5C4CKURpgKiSJXxPwMR+M3DnRmy6Q3C+Ye4ZDsGxXtbk/jPRX08HLTs1xX/tDeB3ZB0KKRXC4Jaj4R64Elr1M96f9EuUdpMoifIeJSICRIAI5C4Cgii1r9dfVMnYvNHEPjPSHYJj80I+YWszFCUmaNMGz0P05VtY5m2NDU6b8ODOQ6jVrIbrF6PhEbQSmnVrSCzXsSt7SJQkUqIIRIAIEIHcT0AQpXZ1+4ou7dcv8WlWzyUbUypSOFO71y/dxNSBc+ER5Mx7W/bzVvL4latWxIZQV6lW3x2/updESbT3KCERIAJEIPcQEESpbd0+okv1Lf47joeeRGJCIvIX+HWQ6tnwCzBcOB7FSxTL1HZiYiKQBOTLnw+PYp+A9b5Uq6tIfXXFiatBJEqivUcJiQARIAK5h0AKUdIRVSq2T2mZ8SqE7gxLk75U2RLYeMgtjShdPXcDu332QSmTpeJMmGZYT0aRYhkvJ0/O8MTVfSRKorxHiYgAESACuYuAIEpt6vQWVTK2WGHqwHkoX6ksKqpWwF6//TCynoQ9vsG857QhdBXvAaUMoTsPY5lx2ttmU8ZhYrT5+DqJvSyWJuJacK4RJeu941ohT4F6eZKSMj9jSRTtvyNRUp48T5En6bKFjsfpnKwR+UYybUX55veSka/+HF9JLmnWYgii1LpOr6yl/H9s1qOZ0m8uRk4dggYt62CSzmxsPuGB18/fYFTHKfANX8tPZkgZPr7/hBdPXiJPnsyvOq+qoYL8mVy3nmwz8lpIrhClZftnHihRpHyDQvmVShQpVEzcjYWivPBnJfoc/yk+PuHL+w9fX12c192pZ06UnnwjHWVF+Ob3kpGv/hxfSVfSrMVKIUri3g2spzRt4HxUUCmHkVMHY+mclRhs0A/lKpWBxcSlcPG3Q+1GtbJWqizGjry2X6GiFJsUWzjoqNdZlVIatTXK189cabNYt785esyzSz+ev7t3tUWnvk2b5mn6XR51Jd+Io5oTvvm9ZOSrP8dX4koqXSpBlFrV6SFdinRirVvqg+0ee+C4xRoBG4IQefCMEMvv+FqUVykn2rY0CU9eC1WoKNmHGlmql6s/r2bFhkWlKS/F+UXg1tOLcbEvopaa9FplIw8u5BvxVOXtm99LRr76c3wlvqSSUwqi1LJ2d8mxM4jB5o5OHT6HWvVrIG++vHCz3oD4L9/Qa1gXtO7WXLRdaROeun5AoaJkFzI9tkWNXmolipSRtsgU7/8E3n9+hVMxIbcX9HaVvEtaBLV/2Te7Nu9BRZWKaNWhhQhygLx983uh/mVfiXJQikQ57avsljez9ClEqZs885Gr7VPXDypUlJYfnHuvvbZuNblW8i82Hn7N/87cHssl75IWweBf9o3ZVAto19eG3qT/RJD7mUSevvm9UP+yr0Q7KEXCnPSVLMqbkQ1BlFrU7irPfFLZfvbwBaIvx2S6iIH1vlp0boLCSpLXC5y+fkihosQg9miol2P8/raMQi9tkpv//mXf2Jk4QqOWOoaOFXcDAGtn8vTN7+34X/aVLJ7pnPSVLMorUZSa1+4iz3xS2T7ofxTLjddkmh9bEu59zFWqJeFnrofJ7aUmDRT2MHVrIP5rVJo8/uY4By9vkZv/pPHNh3cf4bpkLfZuDeaYLZ0XoPuALsibNy9OHzuLRTPt8PbVW7To0AwzLadBrUZVvHj6Emvt16NV5xZYYeX6/3SmeP/2Ayyn2/CDiV38HFCnUW1cPHUJkUdOo6JKBTiar0TdxrUx12YmjgSHw9vVD9oNtGC/zhrlKpbjG8d3eAXAdYk7t9l/RB8YzNJHuQpluZ2jIcehoVUddvMdeR7WqxaiTZeWPC67PsbB3BkXTl7CFJMJOLjnME8/WH8Abl65BbMpi/D4wROUKlsKzr7LoFlHcudUnr5JT5ToORL/pOekr8SXUnJKoafUXLuz5NgSYnz+9IU/VPwEhzx5kC9f+gvRHt55jEsnr2baU8qTJw869m0jVU/pzI3DcnupSQOFQezSIHvXyUuTz98aJ+yy/K6zl+SbhIRETB86B4k/EmG23Bh3o2NhPsUa7rtdEP/1G4yGz4WFswkatWqALR47ELRtP7Yc8QK7NXl4hzEoX6kclnhY4XT4Waxz3IiWnZpj7Aw9RBw6xUVu2zEfnAk/x2127tMBIycPg9+abTi8LxxjZuihdecW2ODsiwIF8nM7e7eEYN1yLzh42XLR2bDCB18/f4Xd+kUIDznB7bTu0gIT543D4aBwnsfmw178uevfbBgGjuqL/iP7YN+2/djhtQuzF09Ht/6d0av+QJg5GaNpm0Y4uPswNq7yg3+kH5RLZnwBJ2tv8vRNeqJEz5H4pzwnfSW+lJJTCqLUTLuT5NgZxPj0IQ4etr446B+OkmVKwGW3LSwnLIORzQRoNZT8NcbMvnz6GsxOocIFUalqBTBRkjacvXFE4aLUqb74IRJp6/m3xpPnJY2sgWfmm4exjzG+zzT4HPRAhco/V4nu8tnLj7kKCwxHJdWKGD39Zy+YHSBsOGg2+o7ohYYt6mNEx3HYdtybn9P49OEzDG2rj23HN6Jy1Ur870kDZvCLKs9HXMIaO0/+/2zf3fEDkXBd7CH8zcRmx4ZdWLl1GR7efYTExB/Q0FLH57gv2Ls5GBdPRcHWwwLHQyO5HZ+D7vxMyLiPcfiv4zg4+drh7q172LjSj9eDXRfDrpSZNmQuuvbriLbdW2FQSz3Mt5+FDr3a8pNUHt59CFX1KhL3AcrTN+mJEj1H4p/ynPSV+FJKTimIUlPtjpJjpxODHTO0eIoTTh06z3+tWLU8lvkthOUEB3x89wmr9y3NdAjuzYu3cF/sg+Mhvzb3lyyjjKV+C1G1hopUZTp346jCRalDPXFXf0hVwb88UvgV+V09whp4Zr45GnwCzhZu+P2KlZ93fRlh3Gw9/iJPDo4LVkFdsxpadGiCaUPmwe/IehQtXgSPYh+n+zeze+7EJezx3QenzUv4kOCRfcdxYNdh2HosFP5O/p0dSrx68TouRMmhU592sHCZj/CQiFTpksto4jgbezeH8B6V+cp53CYLyWUdNKYfwvaGw3q6Pf93NjQ+2dQAvYd0k3i+pDx9k54o0XMk/mHPSV+JL6XklClEqYPk2OnEYA+CYR9TNG1XH50HtoP1pOVYH+aE02EX4DDHDU47F2XYW2KCtmS6CyL2/9zX1KRdfZw//vNhZOLmGrhEqrPvzt0IV7goZeeU9YzAv3/zAbt8gsBOWmcvIBbyIA8atKiL+s3riPJXbkwkz1PeWQPPzDfs2pQF4xfD97A7FxcWDu46wo/M8lrhh85926PP8J97+FhPaXK/WRio35f7wGjofHgfWsM/uthBwhn9fZ6J0qZgLPez4YJxdN+JdP+222CBKf3noNeQrug7oifv0RwLicAun3087bGQyFTp2JDd2O5TYbHKmAvf9QvRsFlnzkcZ2LM1R88c7Xu0RreBnfD6xRtU1aiCV89f42ZUDMwn2mLtHifUknBfmTx9k54oiXmO2IHQWz38wTjbrjNHMeXMD4DO6WeAlW+9ow8GjtbhPW95hZz0lbzqwOwKotREq72ofN6+fAe91tNgZGuAFl0aY6qOKbzCnfHwzhMY9TeHc4A1atarnq7t5LTtereAke14LkBs1d1OjyD4rNiRadqUBs9HH1O4KIk9OzAz6A/uPMLYbtM4l7pNtXnUM0cv8P/Od5yB7rrih1xFOVtOieR5diFr4Jn5hh15NabrVOiO7YvB4/ri5pU7mDVsAVb52yP60i34ue2E0xYbVFGrjLDAY7CfuxJbTqznczgzhppi46HVgihl9PeFiMvYsykEjpusuSiFB0ek+/cST3MYDpiHweP6ocegzrh/+yHmjbLkF11aus3HybAzqdKxMozrYYSFLnORhCRMHTAPNuvN0Lx9Y0QeOgMrQ3sYLZqIRq3r83bkGrAM2g018fThc+h1mAT3oBWoUVs9U6/K0zfpiZKY5+ja+WgYDTHBRBN9DNTvg4KFCsippYozy069mdB7Jsxd5kh1aam4XHLXGaBi65BKlBprtRNlh309ztK1wLOHL1G3uRaunonGWOPhCFgfDPalv2qvLSqqlk/XNhOuKT3nY7qtAXoM/TV8yGyYjLTFioBFGQpaSoMXoo8rXJSycyJGRuDZ1/fYLtOxJshReHmwry4nUzfEffwMq7XGyJcv9WG3opyo4ETyPJGDiZIk39y+dhdT+s4TKEwxH4sBY3oj6UcSPOx8EOAVJPzm4LcIDVvVxeN7TzFziBk2HHIRRGnWUPN0/446fQ37dxzGIvf5XJQiDpxO9fexkJM4GHCU/35k7wksnfXzTjE2Pzty2mCsXuSJiQv0UblqhVTpmCgZ9jOGqfNMaGirIWR7GJxM3Hha9iHDFh4ZO05H14Ed4L1iK/xcdwr1GDqxP8bNGymx/cjTN+mJkiRfpddUj+8/icBNoXDYZKXglpx+9ryH3WcujB2mQbO+dHPsYiqSk74SUz5p0wg9pUZav8bNpU2cHO9SxFUsHLMsTbLJlqOho5fx/qevn+MxvY8ZHxYxXW0EFfWKePvyPfyc/XEi5AzWHrCHirrkw7YvRp9QuCjJY58Xe/GN6zIDq3bbQbOehsA38uBZ+HsGYZmfJe9Z7vEOwXr7Tfz3XsO7YJTREJSpUBrsC/LMkYt84YiX4xasP7gCF45HYckMZx63fe9WmGo1jr/8WIg8cAaLpjjy/x85fTAGGfThQ1rp2ZF0R1ZW2pA895mxBi6Nb75/SwD7oi1YMD8K/3Yx5bvXH3gbVS5VDAULFcxK1UTFTV7FWqK0Mh+KY5dostV5v5+2n55x1vNjbSI5bco4H96x3xKQL39+KJeUbohLnr5JT5Sk8VXKdGyB1LT+Jrzn2qFPa0xaoM8XeXg7bcMenxAeddoiA/T+rxuQlMSfE+1Gmti5LhDtdVoh5kosRk4fhKo1qiD25gP4Om/HFIux/OxO9neQ3wEYWozF3ej78LDzRdSpa/x5Yc9Nu14t8SPxRyqbXXU7oN+onjh37BIc5q7m+Y+aMQSrLNYLzzFrT572m3DA/yhq1FXnZa7fojZev3gLb6etaN6xEVZZeGKxp0mq515SY8pJX0kqS3Z+/yVKtdpkxw5ePXuDs0cu4f2bj8iTNw8at62HmvUyHxpgGW5etQtbVu1Ok3edppqw9TGR6kG8eDNC4aKUndWLGYFnojS+62zY+ZqhXjNtviqLLR5xMV/H5xuMnaYidPsRPtS5aN08/nW8ycUfX798hcWaOYgIPYsl051RtmJpTDQbjTLlS2HOMEs4brVEqXKl4G7jzVc9ugba4WhgBBzmumHhmtlcxBzmrOaCtNTXHJEHz6Wy07JLExQomD9b7SVlYnmunmQNXB6+kVnlc7khefomPVHKqq+YYK+324SYq7GYZD4aGtrVsGCMHReLOcsmgwnAvP8WQX/OMAzQ74kZugvx4PYjjDQahNbdm2K15UZ01W2PXsM6Y9eGYHgs8YWZ60y07dkC290D8fTBc0xcoAfdBuO4jS4D2uH2tVhYT16O1XuXonK1CqlstuvVgudpomeDqVZjUaNudf68xkY/wMpdtlBRq4jZQyxRq4EGBo3Xwa2ou3CavxYOW9gzWYI/71xIrQ3QpkdzsEVf0oac9JW0ZRITTxClhrVai0nP03z/9h0nD14AE5KEbwlcaBK+J2L4tP5Q1aicqV02IXt4dwQ2LtuO968/8Lj6c4eg14jOUi1yYPEv3YxUuCiJHf7MDM7je88wqduvYaXkuKyh2m1aANUaKnhw+zF/ANVqqeJL3Ffs33YEV07fgJnbTJw8eA5rrbyxNnQZipUoinPhl2E/wxUW7rNRq6EG99Hr529RoUpZzBxggf5jewrDqPduPsS0PgvgFrKU55HSjuiGkkFCeQ6/sgYuD9/ImkFutSdP36QnSmJ8xVb+7tkYiiW+pnhy/zlmDliIdWGOwgjA2aOXsNJkHVz32WGB3pJU7Tx4SxguHIuCqesMmOsv5c9O39HdMcFsJOYMYWI2lL/Xrp29iTrNauHHjyS8fPIaJiNsYLluDqppVkn17PBLT2eu5s/jMMP+vIps7nxU6+l8OuL541f8WVodvJQ/k3nz5sEqM08eb9AEHUzqbgzn3YtRo45alptETvoqy4XLQgJBlBrUapWFZL+iMiesMt2AsIATWOxtjG1ugbh6OppHYF/oK/dac/jpBSZm/h7B/HcdvS5Z2puU0t7lmycVLkrZEfWMwD+59wyTu5vAfO0MaDeuyYdlWG+JiVLyUM6d6/exwW4LrvyfObPVtndzzHWajMjQcwjZfJj7hc1l8EUk7kHwW7mLZ6lRpxr0Zg5CvZbamDvEGveiH6YpyopdVnj64EUqO6IaSiaJ5PlRwRq4PHwjawa51Z48fZOeKInxFRvqT27nJw+ch7fDdqzaZ8v3PLLw/NEr3r5X7rGGyX+2mOdsKIzisHlty7GOsFg3C9YTVmC240S4mHrCfO1MzBu6GB5hy/jHcZDvIXjZb0tV5OX+llyUpvVeINhkUxJzBi/iAtN54M/RJzYPPGugJWbaT8CLx69gb/RzWC9lYM/sCKOBMB1phzX77TJ8Z2bWTnLSV/JsrylE6edRJVkNDPjsgYtQXqUMFxbrCc5o0qEeWnZrgtXmG7HcfyFqZDCMl5yWvWhXBVlL3MiXUdku3zylcFGqX0vcScyZ8X5y7zkMuy/Aij1WUNdWTROV8Zsz0BpdBrdFj2EdoFS0MCJDzyN4UxisvefiZOh5hGw+wv+fiRIbYmX/LV2+JF+Ycu7IZexYsw/Ldy2E+chlMDAbjmadG/KeLzvl/ealu6jfShtnwi6mspPVNiIpftTN03LzH2vg8vCNpDr9Lb/L0zfpiZIYX0WEnBXa552r92EzyQVrD9pBqVhhnsX5o1FwMfXCyqBFMBm6BHOdJ6NGvZ89EfYMGQ+xQWLCD/6MTbcbh3mDF/MFIJXVKmDW8gk4e/gy3Bb6wHaTMSpVK8+X20/rac7tVNVUgVHvhYJN9uFnPmoZ2um0QG+9n6fkfHofB71mRnD0X4jHsc+wZeVuOO9dxD8sWU8pNvohF1D2t+l/S7F6v40oUcpJX8mzfQuiVF9T3Ev1xaNXmNhlPlbstsTH93Gw0HfEHKdJ/GWm32omHHcyUUq/K8qcu9rcG4d2Hkdn3TZo1a0xP56IhR+JiWjcvp7EzX0sbtQt+b3UpIHPINbVbCpN1CzFYaI0rcdCLNu5IF2G7IGap2uDvmO6otPA1nh45ykWjV3B4xqvmoyzYZexf0s4rDbO4mJ0LPA0fJcHYOl2E5SpUApXTkXDafY6uAQvgo9DAB7efgKT1YZQKloI/u77cXD7MbgdtMXFY1dT2clSJaSIfPXWObmKkjx8I0W1shWFLbyQ5byd2MLI0zfpiZIYX0WGnBPa5+ePXzC9lwUGTuiJHv91wMd3cbCduArNOjfA4Cm9MUPHCnNWTEj1PPm7h8DPaReMlo1Dx/4t4esYgF3r9mOey2S06tEYkfvPw8tuXL7QOQAAIABJREFUO39u2IdfsO8RbHbejUXes1GrkUYam0HeYfB3D4aV1yxUUquAnWuCsXPNPv4cFy5SCEa9LfnzycrEntnZ/awxfekYbstsxDKsCsl4dCkzP+akr8S2J2nSCaJUT1PcvUesuzqznxVqN63Jx1qvnr4JWz9jXDsbg83Ou+Cw0zxDUUpO+/zhyzRlZc73OGIv1RfDlVtn5PZSkxZi7ZqNpImapTgvHr+GYRdzOO42g5pWlXTTHtt7Bi7zvPhvJcoUx6ApvbDBZjtGGw9CxWrlsM/7MCw3zuCixFZ1rZjtiYvHrgm2ZjkZoE3vpvy3lXM34PzRq4Ita9/ZUKleEWfCLqeyk6VKSBH5esxFufmPNXB5+EaKaomOwod7+liD+SajDzrRxrOYUJ6+SU+UxPjq9/YZczkWpsN+rQZu3asJDG1H8bveTIfa8//XqPvrppmYqHv8311CrFBZvQKiIm/AYboHVgQtRNlKpXlPx3L0Cty/+ZgXub9BN7x79QFnDl2GS4glbCa4prLJRho8bbbj0PYTPH6VGpXw6PZTLN9jhmq1quBC+FUsmfRrCG/ErP4YMKE7Xj19y8uxMthSqvfe7/xy0ldZbEZZip5ClJplKWHKyL6O/ghYt5//E3PqbMcJmDvIBhVUy2HFHgv+dZFeYF1d9iXPwu9H3bEHs+d/HfmXhaRw5dZZub3UJOXNfmcQtWrUlyaqXOKwBQ7fvn6HculifF6ODb3lL5Avw5WL719/5EMQ7FqQwkVT8/30/jNfOlu0RBHRc3xZrWT07Si5+U/RvskqCxafLUAx1rWDkcOYDD9GxNgVk0aevklPlGT1HLEFVx/efuJCVLKs9CvYMmPEhIhtzC1SXIkvLmLP3O/PT8r07Dljh1IXK5l2Tp09o9/jv/Mpi8xsZMVnOemrrJQrq3EFURLTbU7OjL3gzh2J4l8PbD6JLQnftDwAw6b343NNmQU2ZFRMuQhKlS8pRIv/Eo+Ht5+iep2qwjlemdlQdLeVQdTU+HuO/clqI8pu/Ft3rslVlGTtmwvh17BsigevdovuDaBnPACly5eA3/JAaDZQw16vw2jfvzl6jGiHs2FRWD79/6urDHtAZwxbVfrzI+3MwcvwtN4B9vJq0FYLQ6f3hpp2Faw124zje8/xnq+ZpyGqalZGVEQ0VptsEuKONtGFSvUKfF/ftpXBaNReGxsW74TxmonQqFs1uy4R0svTN+mJkqx9JTMQf4ChnPSVPHEIolSnZhNR+bAejcnQpbw7PGWxnlQiwjJi+5nYeO+M3pboN7YbBk7sySfY2QRj7I0HsJmwCs5BllCtkfmScmbrWsx5ub3UpIHCINbQ0JImKsVJh8DtO9Fy85+sfXPl5C3YGayFof0IVK9bFb5L9yD+czzmuhnAcoQLHt95jkFTe6BFjwa4d+MR3OZvxuxVY1FetSzc5vtxQTLzmoLHd1/AZIADZrmMhZq2Ck6HXkaQ1xE4hSzAg5tPYD3KFWPMddFapzHuRz+G7dg1PE/tZjUQvPEojvqfhmOwKc97di87TnWc5WA071af95hlFeTpm/REiZ4j8Z7LSV+JL6XklClEqbHk2OnEYEJiNcYZL5+8geMuM77rXZqwfNY6RIb8PFk8vcC+EpfvNucbyiSFazEX5PZSk5Q3+51BrF69pjRRKU46BO7ejZGb/2Ttm/UWO1CynDIGT/95SOubZ+8Q6heBPuM6wkZ/DXqObodOg1vwVV0Lh6wU/mZxH956CtOBTrAPnIsiykp4FvsSWs2q82Gg21EPsHqeHxz2zkOhIoVgNmgFDJf9h2paKmB5llMpjf6Tfl7EyYb3rPVWo9OQFtBuVh1zey/D4h0zoF47/XnH7DQ6efomPVGi50i8t3LSV+JLKTmlIEpiJhiZeTZ0ZzvBFZdOXOdzR510W/HhO/7wfEuA3tyB6c4pbXcNQuT+C3wCkIVG7X8Nf8V9+Iw6zTUx3KivVCc6KHqCj0FUU0//0FnJLqAY92LvylWUZOUbJjSL/luNbiNbo+Og1AuD2G8L+q/AVMcRUK9bhYsSi/vw1rM0DrbePh2lK5bANqcQHN/968NMuUwx2AfORoHCBQRbKjUrwHLoKuhO64Zm3eoJtrwWBaBKjYqo11YTNqPX8nRsHlDWQZ6+SU+UZOUrWXP4E+zlpK/kyUMQJe2aDUXlw1bQTetmwce6fw9MpNwOszX36T8sbKHDsmnu6NC/BdgKGbHhRswlub3UpCnTkpApsZWrqGR9C7Y0xv+BOE8eP4ld0NNNLqouS9/w3foTvNC0S210+e/nvr53Lz/ixJ4L6Dy0OSyHrYGh4zCo11FB/OdvMB/kihHze6NRRy2wJd7fvnzHnaiHqN2yOrY67sfLR29hsFgXyqWL4uWjN1g80h12gTNRsHB+LBiwCtNX/AfVWhV5ni161kPHwT8XI7Ge0qLha9B1REvUaqqGJaPX8XRFSyjJvLXI0ze/F1aWvpI5iD/AYE76Sp44BFHKzqqXu9ce8M1nvwfWY2JLmdlKsIzChzcfcSTgFFjvKOVts+zBGzK1t1QrUxS96sQmeHJs2fJl1AoWlP9hnfJsDIqwzQ7SfPXiVYy5jrumPPKXtW+ObD+LPW5HYLxhLEqWK47NS4Px6vE7zHLTg8VgN0x2GMJFiQnYxkWBeHL7Baat/A+FixREsOdxhO88j6XBM7DNMZSv4Bph0hufP37FRqtA3L/+BBbbJqFocSVua9icHmjUWQuH/E5j3/pjPM8KVUvjVPAVeJrvguOB2fgenwA7fU/YBk5HUWXZipK8ffO7v2XtK3m0p9xqM6d9JU8OKUTp19CAmAyfxD5nK4mFwJZC3rn2AA3baqOocsY9JSt9F9y8cDfdXtbqsEUZ9rJSJoi+fUWhPaXF+yZaFlMuOrd4ieLSTaiJAfyXpvnw7sPnuI9fbBbquP+crZdxkLVv2MeXv/MhHPA5xUtaqoIy5nmO5v+1HemJMYv6Qq3Oz8U5Xz7FY51JAKKOxfC/WY9onpc+KqmXxYMbT2E9bJ1Q22HzuuN4wEW+hHnh1vEIcDmC0I2RMPEZC/W6KtjhdBCHNv26nXnu+tHQaq7GBXHJSE8sDjSUuSjJ2ze/u1rWvpJxU8rV5nLaV/KEIYhSrRp1RedzYPNxeC7ekSY9W6zgtM8sQ2FhQ39mw5ajkFJB6E7uwU8SSA7s6KHaTWsgvxSnUd+8fVWhosTKvCRk8hGlYkodMxJg0XD/4oRsT9SXz1/CzHquzfh+ExnUXx6+ifvwBUiCVENmyXGLKBdOMxrw+cMXfhxOgUL5+bAcu8OJ/T8L8V++o5DSrwvrPr6JQ8L3HyhWUkmIIwM86ZrIKd/8nrk8fCUvRrnFrqJ8Ja/6C6Ikdn8AExbzYU54dOfXhC7bc3H5RDTKq5aB4x4TFPz/wYi/VyI5bW/9jug8WNyBsMxmblmfbxM8eX/+/Hkb582fVzl//nySd/3Ky6u53G5CQmJ8YkLSh8TExLPmvdbq5ERxyTfSUVaEb34vGfnqz/GVdCXNWqwUolQ7ayn/H5uvOhq8HH0NOkOzkTqs9FbCNcwKd689hMscb9jvMs6wp8TG3ZdOcuf7OWa7GKBc5VL4kcgudv45DlimYkmp9j3dunNd4T2lZHjWgROaJeVBQyCPiiig/0SipMcJSbi0uN+6szlZXfKNNLQV45vfS0a++nN8JU1JsxJHEKWaGtpZSSfEZb2dhcOc0bCDNtr1a4r5AxxgtsGQj5+z/7feMgM1G6S/MI0Jmtng1L2sZMNsKM/lkIVUc0oxd27kGlESBZESEQEiQASIACcgiJLYndSst7PEYC2unYrBAs/J2Lk6FLcuxAp4lwUa8/0U6QW2THbtgi189dHvge9Udx0nlSj9LTuZqU0SASJABP51Ar9EqXot0Sw+vPnEj1thO87Z/oyFw1dyW2yX+/CZOnxFkaTADziM/86P60++wE5SmuTfb9+9ST0laWFRPCJABIhALiYgiJJG9exvE3nx8DW+fvnGRah0eWV+mq6kwDbQhu86C0+rnUJUXcPu6KXfXji4UpKNO3dvkShJgkS/EwEiQAT+AAKCKGXnzCl2COXyqV5gopQc2JEpM51HQ7OxeqYYtjoFI8jzSJo4tZqoY8GGSVL1mv6WM5/+gPZCRSQCRIAIyJVAClGqISqjHz9+wM5gHW6cucPT12+jiaiIW/z/mTAt3T07w1OL495/xsJhLnx/xmzXMahYrSw+vP6EbStCcDo06v+HTEpexHb37m3qKYnyHiUiAkSACOQuAoIoqatriCrZ18/fYPWfK5SKFcLcNeP4rnI2JLfbPQy714TB0m8qajRI/36XJ3dfYH6/5TBYNCjVAZfR5+7Cdow7Fm2djup1JZ98HBt7h0RJlPcoEREgAkQgdxEQREns6bxscQI7xbhZ93rQndpNqN3J4EvwWrQLNjuN+Cba9ALrKVkOc4VaHRWMsxqEIsUL84MrA90PY4/7Ydj4z0DVWpUkEvtbTseVWFGKQASIABH4ywmkEKXM534y4sCWhLvN24LT+69g5HwdaDfXwKsnb7HZfh9ePHoDkw3j+dEqBQvlh0b91D0mltZ19macPXiVm1erXRn3rj/h/1++Smks2c1OTP51zEpGZbgXG0s9pb+8oVL1iAAR+DcICKJUTV3czQv8iH5dFy5AmQUVjfKwCTBKszw87v0XeNvswemQKCE5u49mvM0gVKlRQSov3I+9R6IkFSmKRASIABHI3QQEUaqqVk1USdn8UahvJE+b5+fdfmlCwrdEFC9VFB0GN011IGXKiGzlHltKzuyVq1JaquOFktM/uHefREmU9ygRESACRCB3ERBESVUt/cUI8i7uo1vP4DDBC73GtUNP/bY4GXQZWx2CMXfdWKhqpn8SxO9lenjvAYmSvB1F9okAESACOUAghSip5kB2qbNgvSLbUesQe/Uxhs3tiZ76bXAqOAru83fws/OWBM6Q6mqAh/cekijluPcoQyJABIiA7AkIolSlmuSl17LOns1HsSugtZqqY9i8nvyIIRaOBZzHRqs9MN80EdXrSy7Xo/uPSJRk7RyyRwSIABFQAAFBlFSqSd6kKuvyMVGyGemBJl1rY8DUzoL5i0ei4TpjCxZumciXi0sKj+8/JlGSBIl+JwJEgAj8AQRSiNLPK5xzMrCTHJbqb+DDd9W0K6FhJy28ePAaJ4OiULhoIdjumYaS5YtLLNLj+09IlCRSoghEgAgQgdxPQBClytUkb1KVR3UexTyH1aC1aUwPm9cd3UZJdxvtk/tPSZTk4RyySQSIABHIYQKCKFWqKt1KN3mU79vX77y39DXuG18yXkWzPEpXLCF1Vk8fPCNRkpoWRSQCRIAI5F4CKURJuo2qubEqTx88J1HKjY6hMhEBIkAEskhAEKWKVctnMWnuif7swQsSpdzjDioJESACREA0AUGUKlQtJ9qIohM+f/CSREnRTqD8iQARIAIyIPBLlFTLysCcYkw8f/iKREkx6ClXIkAEiIBMCQiilNH1EjLNTU7G2Ll5Fn09Mjh5T06ZklkiQASIABGQOQFBlMqplpa58Zwy+PLhGxKlnIJN+RABIkAE5EiAi1LE+tJJpZMyv3pCjmXIlun4/EVRKCEuWzYoMREgAkSACOQOAg++l0GeG+uQpNWoVu4oURZLEX3xJrQngIbussiNohMBIkAEciMBpkckSrnRM1QmIkAEiMA/SOCXKDXUzPHqJyQkISLqCwoXzIMWdZVE5R996Rb1lESRo0REgAgQgdxHQKGiFPflB6oPiEXZkvkQtbka8uXL+igciVLua1RUIiJABIiAWAK/RKlBTbE2RKdLSkrCNIeXcNv5Hp7m5dG9RRF+9l1CYhK3qVohP/LmzVyooi/HUE9JtAcoIREgAkQgdxFQqCh9jf+BJqMf4nrstzRUihfNi/t71FBKOV+mxEiUcleDotIQASJABLJD4Jco1a+RHTui0jJR0jV5hudvEnn6fHl/milZLC/uPP6OcxtVJYtS1G3qKYmiT4mIABEgArmPgEJFKSWOj3E/8CX+B0or50OePJB6fimaRCn3tSoqEREgAkRAJIFfolRPQ6SJ7CV79zERs5xfY+O+jyhfKh/Oe1eBzuyn8DAthxZ1Cks0Hn3lDvWUJFKiCESACBCBP4OAQkWJLXQYOP8Z9hz7zGlVV8mP8DUqXJTefEhE1CYphu9IlP6MlkalJAJEgAhIQeCXKNWtLkV02UZhS8Lrj3qEni2LYHSvYug37zlu71BF4Ik46Fm9xKn1lSX2lqKv3qWekmzdQtaIABEgAgojoFBRevY6AZX6PMA607Lo17Yo6uk9wv1dqrhx7zsaj3mMsxtU0FS7UKZwSJQU1nYoYyJABIiAzAn8EqU66tk2/nOxQhJKK+eVarHC94QkNB33BLFPvqN9w8I4dukr7A1Lw3HLe7x8m4jLPipQr1wgc1G6Fks9pWx7jgwQASJABHIHAZmIEl+s4PIGG/d9QvlSeXHeSwU6c5/DY34ZicNvh85+QbcZz9LQcJ1TBlMHKUukFE2iJJERRSACRIAI/CkEfolSbTVRZeaLFUxfYs/x/y9WqJwf4asrQmfec7z58ANR3pUl7jV69CIBQRFf8PJdIvLmBXo0V5I4bJdc2Ojr96in9L/2zgO6iqKL479NAgkJASIdQQFpIdIRAQEVQVAUUPGzgKDSFARFpYqCIlKVXgQLKqiIKKCoYKO30BUIoDTpvYbUt9+Zzb5sevL25YWUO+dwJHk7d2Z+s/h/d+bOHVszJ5WEgBAQAtmPgNuiZAQrdD5O64YF6Ny6IG0HnuKf+WVZsiacTu+cZcOs0twZkvK+UESkTr2ux+l0fwDtmvoTXD6fkWbIlSKi5AoteVYICAEhkL0JWKIUfKutnp48F0vpdkeZPfAm2jbxp0bn4xz+tix7DkdT9/kThH5UivrVUhYlQ9C6nODA8RijbbX090bnwjzUuAAVb057LyneU9pzWDwlWzMnlYSAEBAC2Y+A26JkBCt0PcHBEzFWsMKLQYz/6rKxHLdjThkqlPFJdeQHjkWzflckC/4MZ/Hq6/HP1a2anz6PBdKmUQGKB6We/y5MRCn7vVXSIyEgBISATQKWKFW7xaYJ+G1zBC37nU5Wf2q/IHo/Gphhu5vDImkz4AynLzgS1fl8aFGeaRWQop2wsCPiKWWYsDwoBISAEMjeBDJFlNQQjWCFdSpYwWEGK/ilumyXEEnonkiWro9gxqIricSo5R1+NKvly5SFV7izui/fjyyWYj48EaXs/YJJ74SAEBACrhCwRKlqOVfqxT+rou/W7IyKvwMpqRF/P40q5fIRFGimAE/wgLGn9NxJDhyPyxKu9pTeeb4wDzbyo1yJuCW/nuPPs+dQDH9OKp6yKO39TzwlWzMnlYSAEBAC2Y+A26KUVFhSG+KOT0tS87b8iT42ou+6n6TbQwV5qJEflcslD26IitZR+1YBBZKLmjIWJqKU/d6q3N2jO4GOgFrvPgt8DyzN3UOW0QmBrCNgiVKVsrZaVZ5S0z5nWPtXFC3r+/JQYz9W7Yhi4crrBPprPNncn9k/XuPhxn4sGlk0xZtk9x6JRo+7bNYoPt4am/dG0bqBH0VS8LASdjRs31HxlGzNnFSyQeARYB5QIEFdtQH6NvAeEBdGKkUICAHbBNwWpcgoJUqnqVExH7P7B8WLzlsfX2Leb+Hs+bwU7829wtZ9USmK0vRFV+k94WKyAailvLAvSqW47CeiZHu+paJ9AjWBTYA633AA+AxoD9QB1FeqdsAP9s1LTSEgBBQBS5Qq32yLiFq+a/DiGZrX8WVSn8LxoqSEaNLCq+z7oqTx3817o1n07k2JPCVn3d2HrC+YrRr4smxTJBXLePP3pyUp4Jv2Ydqw/cfEU7I1c1LJRQLDgOGACjOtCxwD1HrzEqA1MAd4zkWb8rgQEAJJCLgtShFROvV6nEYJi7F818iPFdsj+X51BFXK+TBvaBB39DwTt3yXRJScdQc8WZDGt/vSpM8ZjswvxZZ9UTzx9gV2flIifU9JREle6qwhMFPF3ZgipLwiZ3kNGA/8DrTImq5IK0Ig9xKwRKlSGdujVCJ0b79zyeovGXkTIeV9uK3jaX5/vyjN6ybO7GB4Sr3O0qahL8+09Kdm1zPGc8WLeBl/Xz+tGA2rJw6OSNpI2D/HxVOyPXNS0QUCQ4CRwBWgFnBQbX8Cq4BGwCxTtFwwKY8KASGQlECmiJIyeuGKgw27o7h0TSe/DzQKyU/pot6ERzg4f0WnbPHkWRlUkESL187xx7Yofnu/KMM+vcLav6Pi+7jr0+JUL5/O1RUiSvJWZw2ByuaeUhHgMPAT0BS43dxTaml6S6o36qVV3lRXoBpwCvgK+Fz9U8ma7korQiBnErBE6bbStkeggh2+Wx1hnFXK52PtAf0SGsmEXoXSXIJTqYhemXaZNzoW5FqEToNecR5X/ycCGNUtMMWzSQk7GvbvCfGUbM+cVHSRgPKIlBgVBpwvegQwAJiSwNY44HXzZxWd5zzPsAJoboqYi03L40IgbxBwW5SUt/P82EvMWWblrXOiMyLo5hRPUZTU+SN1TUXSkvBckgoNT6+IKKVHSD7PZAKVzGU6JTpfAO8DOxK0oc4v7TbDxr80PaT6wGBArUWrfamPMrlPYk4I5BoClihVLGVrUMa+UO/zlCvhRYVS3sz84TrT+hZi2uJww3Pa9Ukx49xRwrJoTQSPDEseBp7wmRJFlKAVSz/Q4cBJ8ZRszZxUcoPAQ2b4dzfg4yR23gHeNPecVLj4JdNT+s5c0jsC2EvJ70aHpaoQyCkE3BYlI4LuhXMM7RTAPbXyU7vHOQ5/VZzjZ2O57ZmzHJhbjAqlE2cJ/3ZlBI+/I6KUU14S6WcyAo8B3wIvA5OTfKq8ILWX9Jd5hikuhxY4l/TU+YeM3csi4IVAHiRgiVKFkraGf+26ToOXznFrSW+GdgzgmdGXebWDP+WKe9HurUusnxyULIIuNlYnwopnSLXdgAIZWL47eEo8JVszJ5VsEHge6AcEA87InUPA18AI054SpaeAq0AnYDGggiSWA+p6Z/Ws+lyKEBACKRBwW5SUzQGzrjDum3BWvB/EhIXhLF4XGd/U4XnFuKVk6vchuTsrYSJK7iKU+hkj8Kq5f+R8Wnk86sV2fnNS6YeUWKklO/WVy3n+4QxQ1FzCU7nyqgPqd1KEgBBIU5TKl7ANSO0d/bA+igbVfPD2gr7TrhIeqdP9wQK0a5zyrbO2G0tSMezQafGUMgum2EmNwE2A8ojU5WBqOU4J1CIzs8N0wBm6qiLtPjUj8ZRHpMLBnUWdb3oU+E0wCwEhkDoBy1NyQ5SU+YMnYilaSDOCGhati8RLgwcb5KdQQMrZvTNrUkSUMouk2EmDgBKeFwEVYtrBDAt3Pl4b2Gp6TOogrQr5VsKlvo3dZwY1qLNJKuODeEjymgmBdAhYonRrcduwpi+5Tu+pV1k7oQifLIvg41/U0Q24K8SHFeOLJIu+S6mhK+EOrkfBTYGasR7inYFwcGUn7PAZ8ZRsz5xUzCCB46Y3pBKxKhFSXk/CsgFQV1rsAuoB1vp1BhuQx4SAEIgj4LYoGdF3vS9w9pKDqS8F8tLUuH+v7Rv7MuunCLZMK0LdyqkHG1286qDfzKvMWR5JiSIaW6YF0ebNS8x6JZA7q6UfpCSiJK9yFhBQyVdVHq5/zT2jpKK0HmgoopQFMyFN5HoClijdUszWYI+eiaVcpwusGFcYf19o0PcSU3sH8HgzX0o+cZ7QKYWpXyVlcVEHbx95+wqL18eF4lUs7cXKcYVp8+ZlIzXRzplF0j+ndOSseEq2Zk4quUBA5bXrDoSbZ40S7gupNEPq8Kxap066fNcYUFc6q+W7tcB5F9qUR4VAniTgtiipnHfVul1g4P/8OXw6lsmLIlg/sTDnLus89NZlNkwqnKrHo9IK1XzhAq3r56dzC1/aDrvMP58GsWRDFJ3GXE2zrnO2wkSU8uSLm8WDVtFz/5lZGlTUndpfWgA0MAMbnPe+qL2kD4EJZii4irRzFuVdPQisyeK+S3NCIEcRsESpnPp353oxkqoOvswf2+PuRFLezqevFuTu/peN5bgd04tQ6qaUgx1OnndQ+ukLzH4lgLYN81PjhYsc/jyIPUdiqfvSJUInKy8r8cHbpD0M+++ceEquT5vUcJ2AShOkbpd1lmgzS7gzJHyheR6phrmn5Gc+qMLAVfSe+kegErOGAMlT6rveH6khBHIlAbdFSVFR3tLwudc5ecFBn7Z+lC3uRYUuF1k2MpD766V+9UR0jE79Ppc4eMpBs9t9WPV3DGOe92f8wuucuaSzY3phI3VRWkVEKVe+l9l1UOoSPxUO7jw8q26cVRnDEx6enQ08bR6e7WjevySHZ7PrjEq/sh0BS5TKqi9z9osSGB9v0DSNvUdjjZDwyjenf2j2t23RtBySdN8Ypvbyp/fDzi+bqfcr7Oh58ZTsT5vUtEdAnTdSnlEfYGoSE6mlGRqrkt+b4eJpu//2+iS1hECuIJAporRiZzT3DrzCtqmFWPlXDK98qPaD4bVH/RjXrYAhVGmVo2cc/LgpyvCOVObwVnXzpbts57QnopQr3sOcNoi0ErK+C7wBqPBxld3hsrl09w2gcuYdNYMfctqYpb9CIEsIWKJ0c5CtBo2Q8L6X2X3EwdeDAnjny+vG351l18xCVL8ldY9py/4YYpwpKxP0QIlT7Yreie5nSqmDYccuiKdka+akkk0CKppOZQd/y7xtVl1dsS+BrQpmaLg6PPsJMMcMiFC31qrf9QWm2WxbqgmBXE/AbVFS+0n1X77CsI5+3H6rN/X6XuGtp/3ofF9+KnW9TOikQOpXTnm1QkXfVXz+EqcvqqX5xEUFSYR9mPYFgaqGiFKuf0ez0wBVtJ1KsKqyFzvdf+UJqWWyeLfMAAAgAElEQVQ5FTbuLBPNDOLqZ/WVy/mtbDVwD2B9a8tOo5O+CIFsQMASpTLqlmfXy9GzDsp1uczS4QGEHY3ltY8iWDWmoJGZ4fZeVwidWDBVUYqM1hk8J4JYh46XucS3/3gsS0NjjMi9Q58UooBv2kt/Yccviqfk+rRJDdcJVDSvQ1dhqmoJTqUNUlkcVH479a3qXmClaVZF96hM4F2A28xoO7UHNVMi71wHLzXyFgG3RUkFONzV/yqh++LW4JSYzH3dn07jww0PaN+swAwFPCTEPmFRBFN/iGL7lEAC/UWU8tYrmW1HOwgYZR6grQX8Y4aEq2wO6mbZGUCvbNt76ZgQyCEELFEqXdh2l7f9G0vrYdcMEZr6gh/31/GhSs+rjOriy6DH046gU3crJVy8UwldJyyK5NWPIgidEJCql+XsbNiJS+Ip2Z45qegCASU6LwA/Ag8nqKeW7lRknfKcWrhgTx4VAkIgBQKZIkrKrhIXZ/RcQT84dVFP94yRCpK487Wr7DyYfIk9sADsmh5oXBaYVhFRkvc6iwi8bQY3nDCvrDhpekrqmnMlUp+by3VZ1B1pRgjkTgKWKJUqZHuEF6/q9Psogjm/R8clVZ0QQJu3w5n1kh93Vk39SIaRZqjPVQ6cTB7ooLysgY/lTzecPOzkZfGUbM+cVHSBQE1zT0lF0Klw78+AR8ys4eoFbgf84II9eVQICIE0PSWbomQkVR15ncUbzTRDpTRWjooTpfNXdXZOKUhQwdT3hS5c1dF1uHJdXZGuG8/65SPD9zCJKMl7nYUEVPCCCvNOuCat3PxxphcVl1lYihAQArYJWJ5SSXWppuvF8Hb6XqN1XR8635uPtu9e558PA1iyKYZOH0SwYZw/d1ZN/ZyS4WV9rLysGEoUVl6WP23euc6s3srLSj8jRNipK+IpuT5tUsM+gWaASjdU1sz+rQ7FfmvfnNQUAkIgIQG3RUnluyvd5RqzX/KlbQMfavQJ5/DHAez5z0HdfuGEvu9P/copi4vhZb0XkdjLei9OlAwva3JAml6WGoiIkrzQQkAICIHcQ8ASpRIFbY3KSKr62vW4pKoh3qzaFcuYLr6MXxSXNmjHJH8qlEw5WMHwsl4Op3Ud5WX50HZkBP986G96WZFsGFsgXW8p7PRV8ZRszZxUEgJCQAhkPwJui5Ia0m/bY2g5LO4K9IRlas/89H4w9Szhhpf1bDizeysvy5safa9z+CN/9hxVXtZ1Qt8vQP1K6WQJF1HKfm+V9EgICAEhYJOAJUrFA2yaiKumMjv8uDmWM5dVdgZoVcc7XUExvKzXIxJ7WZ3zM35xdJyXNbFAql6Ws7NhZ66Jp+TWzEllISAEhED2IZApohQeqfPbjljjbJJvgpvPo2Lg6WY++KeRKkjVS9HL6qG8rJSvUU+IT0Qp+7xM0hMhIASEgLsELFEq5m/LlhGsMDqKxZuSp/pWB2APzyqQbrCC5WVhelle6XpZ8Z7S2XDxlGzNnFQSAkJACGQ/Am6LkgpWaDAggrOXdd7okI8iARqR6qJolUZZU56Sd5qe0pZ/HcTEJj88q5YAa1fwSv/qChGl7PdWSY+EgBAQAjYJWKJUtIAtE0YEXb9IurbwZshj6S+3JWzEuLrixQhOX0redInCEDbFL10vK+zcdfGUbM2cVBICQkAIZD8CbouSGtKMX2IY+EU07z6dj7JFrewNygN6qH7qnpJxdcXcGPPqijg4+0/oLN3iQInSoZl+6V9dIaKU/d4q6ZEQEAJCwCYBS5RuSjubd2r2lfB0GB/N4k0pJ1U9PNM3XW8nqe0JP8Qw9edYtr+fn8AC6VxdcT5CPCWbky/VhIAQEALZjYDbomTsKQ2K4r+zOkM7+BCUILJcRd89e683AX6pC0uKV1f8EMOrc2IIHZOf+pXSyRIuopTd3inpjxAQAkLANgFLlIJU8mPXS5woRdOxmRdDHk09I3hKlo2rKwZHs/Nw8kAH4+qKCfkpVywdT+lCpHhKrk+b1EiBgK7r6qpy9edGlhWapq24kR2QtoXAjSTgtiipkPAW70Tz9xGdqV19KJAggUOMAx6o44VvvpSFxQiSeC2KA6eSIxjV0ZuB7b3Tv7pCROlGvj+5qm1d14fPnTt32M0338y996rbzTNeTpw4weDBgwkKCuJ///sfO3fupEePHum+vym08LamacMz3rI8KQRyFwFLlIqkng4orSEbwvJ6dIrCYpxTmp4vQ1dXJGxDHcBNa8kv4bNhF6PEU8pd7+QNG40SpaeeempY/fr1ee2111zqx5gxY/jggw+YOnUqUVFRjB07lq1bt+LtnX6m+yQNiSi5RF4ezm0E3BYlFegwY7kj/mxSQkBqT+nlB71SFRjlZa3fp6dYN6Edf1+4s3LKe0siSrntlbxx41Gi1K1bt2F16tShd+/eLnWkW7duNGzYEPXfBQsWMH36dH7//Xe8vNLeExVPySXM8nAeIGCJUmHXzhhlBhvDy+ofk6KXldB+9bKwc7wP3upEbZISdilaPKXMmAyxQVJRunjxIm+99RZly5alf//+bNu2zfCgVqxYQYkSJQyvqEOHDob4tGzZkpo1a9KxY0fKly9vfKae0zSN999/nx07djBr1iwuXbrEiBEjDNFSRXlUffv2xdc3fk9XPCV5F/M0gRsqSspTavpWLGv36jxQR6NdfY0dhzE8L1UmPutFdAxGloiuzbUU1+dFlPL0+5upg3eKUpMmTXjkkUdo3LgxFSpUYP78+UY7BQsWZOTIkTzzzDPG0lz79u3Zvn07RYsWpU2bNjRr1szYRwoLC2PevHksXLjQ8Jx++uknNmzYYIjVAw88gI+Pj7HUpwTqySefZNCgQXTv3t05FhGlTJ1VMZbTCFiiVMi1yLnMGKiKvms2PJY7K2lMetYLL9MTmvSTgze/cbB3gjelg9KJvrscI55SZkyG2DA8pb59+w5bu3Ytyku65557+PDDDw0RiYyMZPXq1TRt2hSHw8GRI0cMEVq6dClqD6pnz56Gp6SW/b799luef/55mjdvzpYtWwwPq1ixYgZhZaNq1aqGkKk2lKel/iRYLhRRkncxTxO4oaJ08qJOrQGxPFxPY1Z3S5SUp9TrYwfr3/WmYWURpTz9hmbh4J2iNGXKFKNV5f0sWrQoXpTU79UyXsISGhpqiJLyiJx7UUqUHn/8ceMxtcynlu5KlSpl/KzsKQE7ffp0vJnZs2cb9c0iopSFcy5NZT8CligFuhwl5PZojHNKQx3sPAKtasGjDTT2HocPluoY55TGeaV/TulKrHhKbs+EGFAEnMt3ZcqUMZbhypUrZyyz9evXj8WLFxu/W7lyJZUqVVLPUq1aNWNpLyVReuONN1i3bp3hBQUGBvLdd99x9OhRYzlw2bJlhpfl5+eXyMMSUZL3UAjADRUlNQFqP6nJsOQpikY9pTGoXfqRS2EiSvIeZxKBpIEOKopOnTlSns6+ffsMcVJ7Q0pklNc0dOhQ/vjjD+NMU0JPyRl9pz7bu3cvwcHBfPbZZzRq1IgqVaoYNmrXrs3y5ctp27Yt48ePTxiCLp5SJs2nmMmZBCxRKpi+AHhqiBev6awKg1OXwNcHGlaGKqXTXrZz9iXsqkM8JU9NTB6z61y+q1GjhhF4oPaOHn30Ufbs2WPsBakIO3UoVhW1jHfy5EljOe7w4cMMGzbM2Cty7il9/vnnxmcqJHzGjBkMHDiQv//+m0mTJhnelyqtWrWiQYMGRjTe+vXrjZByQEQpj713MtzEBLKFKLkzKSJK7tCTugkJKFEChqVF5dSpU8ayW+HChYmNjeX69etGVJ4r5cyZM4ZYqWAHVS5fvkyhQoWcJkSUXIEpz+Y6ApYoBWTMM8luBMKu6eIpZbdJyaH9yYgoZcHQRJSyALI0kX0JiChl37mRnmUxARGlLAYuzQmBFAhYouSfM/mEhSOeUs6cumzXaxGlbDcl0qE8SMAQpV+7PaDHXrR3dcWNZpbP3+GIDnc9wdiN7re0LwSEgBAQAskJRPudRfulQ3v97kFDciSflaPfo/W3i3LmhliOJJ57Oy33KeXeuZWR5RwCSo/iRGng4JzT6wQ9XTlmlIhSjpw56bQQEAJCIDkBS5QGDMqRfFaOHS2ilCNnTjotBISAEEhLlPoPzJF8Vo4bI6KUI2dOOi0EhIAQSEuUXh/gMT6nz5/Hx9uHmwrHHxDMtLZWjh8ropRpNMWQEBACQuDGErCW715LnP04s7p17fp1qj/2OJVvvYXl06bauYkzza6sfH+ciFJmTZbYEQJCQAjcYALxotTs1dc90hWVTbn7iHf5YdVqfpk2hTpVqxITExPflrqrxp2y6oPxIkruAJS6QkAICIFsRMASpX6veqRb0TExtO7zMut3/pXMfomgILZ9OZegQoG221414QMRJdv0pKIQEAJCIHsRsETplX4e6ZlavmvQ5XkOHj+esijN+8I9UZo4QUTJIzMnRoWAEBACWU/AEqWXX/FY65evXTMuRUupFHYxw3JSG6smTRRR8tjMiWEhIASEQNYSsESpz8sea1kJ0rd//MnM77/n5LnzLJ80kcnfLKB/p44UK1LYrXZXTZkkouQWQaksBISAEMg+BCxReqmvx3o1cs5nqD+qVChT2hClRwcNJiIqii1zPsXH2/5V7KumThZR8tjMiWEhIASEQNYSiBelpr37eKRlJTxNer7AzcVL8Hjze3lz1iy2fjaH8V9+xcSv57N65nTqVq1qu+3V06aIKNmmJxWFgBAQAtmLgCVKvV7ySM+OnTlDlSee4tM3htDijvrUe+559nz1JcfPnqVGp86snjHNPVGaPlVEySMzJ0aFgBAQAllPwBKlF3t7pHXDU3qhF/5+fjzVsgVj587jm3ffYfTcefyyYSOhH8+mevnytttWoiZZwm3jk4pCQAgIgWxFwBKlF170WMemffc9A6bPTGa/c+tWTHv1FbeyPKyeOUNEyWMzJ4aFgBAQAllLwBKlni94tOVfQzczc/ESftm4idsrVqD7ww/RudX95M+Xz612V384U0TJLYJSWQgIASGQfQhYotSjp0d6FRkVxbBP5vBQ40bUq1qFAr6Ze8Pt6lkfiih5ZObEqBAQAkIg6wlYotS9h0davxYRwZ0v9OLgiZOG/X6Pd+Cxu5tSo2JFt0LBnZ1dPXuWiJJHZk6MCgEhIASynkC8KDXp1t0jrauDs0vWreeHtev4+o8/49sI9C/Ayx0eo91ddxF86y22217z0WwRJdv0pGKmEBgQVhUvR3vQC6BpF4n1+oax1ZLn1cqUxsSIEMjdBCxRer6bx0caExvLln37eHLESM5cvBjfXvEiRVg04m1q3Xaby31Y88lHIkouU5MKmUNA1xi85x3QB4GWIN29Ho7u1Y/RwbMypx2xIgTyDgFLlJ7r6rFRXw4PZ8e///LzplC++uPPRIJUu9JtbP/nX+4KCeGnUSPxdjG7w5pPPxZR8tjMieHUCRiC9CXwZOrPaIMZFTxaKAoBIZBxApYoPftcxmu58KQ6p3RHrz4cPBm3p6TK/fXr0e2B1jQKqU6RgAAeGfY2Jy9cYO3ED1wXpTmfiii5MB/yaGYQyIggxbfTj1HVJ2ZGq2JDCOQFApYodXnWI+NVgQ4N+7xC4YAAXn6kHc1q1qBkUFCito6eOcvViOtUK1fO5T6s+WyOiJLL1KSCfQIuCZKzGREm+8ClZh4jYIlS5y4eG/qJc+cpWiiQpJdXKO/p1hIl3AoTX/P5ZyJKHps5MZyYQEqCpIeDthy0jaDvRNdLoXnVAscjoCX8liXCJK+TEMgAgXhRuuuZzhl43N4jq//6mweHvpWscvHChdkyfQpBbtyptPaLz0WU7E2L1HKJQAqCpDMdnfloPIpGkrtftMZAFXBMBK2I2ZQIk0vM5eG8SMASpU7PeGT8ak+p6WsDCPvvv2T2by5alNCpkwgsUMB222vnfiGiZJueVMwYgSSCpOvReGn90Jlq1PfyLosj9mgyW7p3A4i+ANpqNK2UCFPGaMtTeZuAJUodO3mEhCFKrw+gc4v7qFepEp3GjmfTpA/4KXQzE79fzLoJ4/HLn99222vnzRVRsk1PKqZPICUPSX8RTVMH++rG14/1qoaXYzKR+lNMCDnPcN2HyD0voWsXcWjr8XLsQMOZzkQ8pvTByxN5lIAlSk939AgCFehwz8DBdGt1P/fXrUvNXi+xbepk/H3zU7X7C6wcO5q6lVw/n+Ts7Nov54koeWTmxCikGNSwGi+vV4l1zEEjJJ5SRKA/E8pd543dt+JgC1DUEizHnXhrbUBLuIYtwiSvmBBIgYAlSk897RFA0TExtHzjTbb88y/fDR3CyK/ns+/YcYLLlWXTvv2sHjea2hUr2m577VdfiijZpicVUyeQSpSdg4fw4kec/1UGfIO9Ga45GLy7PQ79LF7a6mR2vfLfgiPqSJLfizDJKygEkhCwROmJNM4AuoktdP9+mg95kzVjR/HXoSO8OH2GYbFCyRJsfH88BXzdWL6b/7WIkpvzI9WTEkg17NuBQ6uNl76TCL2osUynypADJXFEzEDjEXR9Dd7e/XA4QhNZHVVdY9Dug2gkvTysF6Oqx/2DkCIEhACWKP3vCY/iiHU4UHnwfLy9+efECSKjo6lcpgz5fRJkZ7HRg7XfzBdRssFNqqRGII1zSLp+Ek2bBozANzgfw7UYw8rgXX1Bm2RZ1E/hSyWGh1xl8O64kxD/BPtQafevoN2bQssiTPJCCgGTQLwoNX78f5kKZcPevcz6ZTkF04isux4VxQddn3Mr+m7dgm9ElDJ15vKysXQPxh5D16ehae+hPB9nGbzr7ST7RaBRhveqn2Dgrj54aZPRA25Cu7YYaJoKYRGmvPzqydjjCVii1OHxTMUyb+UqXpzxYZo2VSj431MmEVQwwHbb675dIKJkm55UTODdZCCXHRgHY3XHDnStZ3zC1QH7gvGO+Qa4PQHRfej6QjQKolOG0SEdGLT7mCFWqRcRJnkl8zwBS5Qe65CpMC5cvcbRc2rP1ytNu1XKlCafG0t46xZ+K6KUqTOXF42l6yEl0C5aovErvnogkdoV84PN+Op3Een1FA7HRby0sXEHZ82iMxQc89G89meArghTBiDJI7mXgCVKjz6WI0e57ruFIko5cuaySacf172ptGdu2tm+E/X1axz614wJWRy/X+T8+FxwfmZp0Qzaewda7CAzLPwCvvm6EBn9AZDRVPwiTNnk9ZBuZD0BS5QeeTTrW8+EFtd9/52IUiZwzJMmlCDdtmeBETXnStG97mN0tT+SiRKcwOEbjBbxNRrnQdvBqOpjGbi7GRor0LD2odJvT4QpfUbyRC4kYIlS+/Y5cnjrFi0SUcqRM3eDO21XkIxu6xdx0AQv2oE2MvWR6C+jef+Fw/E9GoVtjFiEyQY0qZKzCcSLUqN27XLkSNYvXiyilCNn7gZ22i1BMvut66fBqxcxQb/gc34ymt7ZuH1W5xLoI/BjCpHam8lvpXV53CJMLiOTCjmZgCVKbdt6bBzqTNKPW7bSqEoVomJjGPXdYqJjYxjYvi1Vy6QVjJR+l9YvWSKilD4mecJJIDMEKZ6mfhXv/LV5t/K/yQAPP+hHRPhSNK252/B1vSujQz5x244YEAI5gIAlSg897JHuqgOzvT/+lHlr1rJkwOuMW/IDq8P2Gm3dfFMQa0e8TVCA/ZDw9T/+IKLkkZnLhUYzW5CgBaNCNqZKKk6YfkXTmrhFU1dXkendRJjcoiiVcwgBS5TaPOSRLkdER3P38BGUK1qUni2a02HCJFrWqMHD9erSd85nrHhrKHUqJM28kvGurF/6o4hSxnHl7ScH7R6LRn/3IehXSU+QnI0MP+5PxIVlmSNMPMXo6vPd779YEALZl4AlSg+28UgvD589S80Bg1k9/E0uXAun7bj3+aRnd+6uHsxtL7/KijffcE+UfloqouSRmctlRgftqwgx/7gYAZcCBBcEKfOF6QqRevn4nHu5bIpkOEJAEbBE6YEHPULkWmQkjYe9Q+PKlfjv3HlW793LzwP7s27ffkZ8v4gVbw6hTnk3PKWffxJR8sjM5TKjg/b0QNPTTjHiHLJOZIK7jxKASEWQBu0pz+jgQ/EPDgprzeiqy0CLy3unSloeU6rtpaSJdGd09Y9y2ezIcIRAPAFLlFo/4DEswxZ+x8Sflxn2K5UsyUfdu3LPu+9Rvngx1g57k4J+frbbXv/LzyJKtunloYqDdr+BxrsZGrGmP4HOx6AVtJ7Xw4HmyfaQBu2aguZ1jFHBoy1R2vUpmhbNqOo9ErWXkjDpXMdLfxhd+y1DfYM3GVU9Y+PIoEF5TAhkJwLxotSwVSuP9UsFO/yy8y9OX7rM/TVvx0vTePu7RQxq+xC3FLXuQrPTgQ3Lloko2QGX1+oM3q2yKWTQw/AOJja2CN78CfiBHo6DVowJWZMImyFI2kugDU5BlJ5F16cyOqRPMmGKvPgHcCdKkHStBQeqbaTSnriM4+mVhDn30ntWPhcCOZCAJUr33+/R7qu9JRVl5+PlzdLtO/Dy0mh5ewiF0sginpEObVi+XEQpI6Dy+jOD9xRFdxxG0zIQ6ukdzKiqYQza3QKNhTj0NqkLkgKbiigZzLXxjApOHFwxfFdBIlmEw+stxgSvIy7VUfqiZETh+VRidJUDeX06Zfy5l4AlSi1bemyUH61YxetfzWfZgNeYu3Y9X6xdZ7TV8LaK/PjaK8YdS3bLhl9/FVGyCy+v1Ruy+0kcfJl+sIMpSorPwH8LM+a2S4lQDd49C+hu/S4tUTKEaRijgt9JFXdGRSklgctrcyjjzfUELFFq0cIjg1Uh4fe8N4ZzV68x7snH6f/1AqOdNrVrMmf1WlYOGUitW8rZbnvDb7+JKNmmlwcrDtzdGY05aQtTAlFKiiiZIKXnKTkN6P0ZFTI+ReIZE6WvGRX8dKLgiTw4fTLk3E/AEqX77vPIaI9duEDIkLf4sV9f/PPnp/mY8Yx74nHa16tD5QFD+HNQf+rceovttjf8/ruIkm16ebRiusKUiigN2vUemjY4ObX0PCWzhkN/hjEhKiN54pK+KIkg5dFXNS8O2xKle93PhpISwIvh4dzxzkheaXkf/52/wMwVK/n19Vc5f+0aT8z4kN9ef5X6bhye3fDnHyJKefHNdXfMaQpTKqI0JKwmDseq5MlVMyBKOruI9r6H96uedUmUdD5ndPCz4iG5O+FSP6cQiBelO++51yN9VpF37adMY9W+uPvNyhcryrROT9Nm4hSKBwayevAAShYqZLvtjSv+FFGyTS+PV0xVmNJYvhu0px6aYxVo/ha9dERJCRIBTRl96wWXlu9EkPL4C5o3h2+J0t13e4yA8pZG/7SM05cv0/3uptxcpAi1ho9gYa+eNA+u5la7G1euFFFyi2Aer5yiMKUhSgqXuh/JS/8VtPxx9NISJX07esHmqQqSqp7S8p0IUh5/MfPu8C1RatbMoxSiYmLYd+oUZ65cpWHFipy7dpWyQUFut7lx1SoRJbcp5nEDSYVJ10PRNHVYNvWi68FoWon0RckGWxEkG9CkSm4hYIlS06YeG9Pek6doOGqsYb94YEH+fL0fHWbMou999/JUgzvcanfj6tUiSm4RlMoGgXSDH9LilIE9pYxjns2o4J6yh5RxYPJk7iJgiVIT97Lrp4YlOjaW1pOmsvXIf8Yj5YsW5cc+L/LErI85cu486wb1p2xQEdtUN65ZI6Jkm55UTETAtjBlmijNTpaaSKZICOQxApYo3XWXR4au9pPu/WAy3Zo0pk2NEO6fOJVtQwfz9/HjtJ48jT/69aWOG+eUNq5dK6LkkZnLo0ZtCVOmiJIIUh595WTYiQnEi1KDxo09wkaJ0p2jx/Pi3U1pV6umIUTbhg5ixb79dPrkM5a//BL13TintGndOhElj8xcHjbqsjC5LUoiSHn4dZOhpyZKjRp5hI3D4aD9zNms+ddK19W25u0s2fk3xQsWZOPA1yjinyC61sVebFq/XkTJRWbyeAYIpCZMOrHAB0aSVmfR+S1RbryBu9qhUSf+c41SoPVMsdWUkrZmoHvyiBDIrQQsT6lhQ4+N8fC58zwy6yMOnTufqI0lL/agyW0V3Wp304YNIkpuEZTKqRJIVZj0NfgFtWJ4mbQj9JTh/rtK4c1qNK1SsnZEkOTlEwLJCFii1KCBR/HExMay/egxrkdHo2kaNcuUdjtDuOrwpk2bRJQ8OnN53HiawuTfkuEVIlIlNHh/cfSodSJIefwdkuG7RMASpTvcC81Oq9XdJ07yyEef0PfuZvRu1oQF27Yz9Mef+K7b84SULuVSh5M+vCk0VETJLYJSOV0CqQvTH/jxAMNDopLZ6LfrJvxYC1oKp8NTuM4i3U7IA0IgbxCwRKl+fY+MWHlIrWfMYuvRY4x4sLUhSgu376T7199QvGAAG199hSL+BWy3vWnzZhEl2/SkYoYJpBr8oC/Dt/pDDNes+5CUIPlqK9Cokdy+CFKGmcuDeZKAJUr16nkEwLWoKFpM+5AmFcvzbpsH8PXxMdr5InQLL3+3iOUv9qC+GyHhm7ZsEVHyyMyJ0WQEUhemJfhWf8wQJnX/kha5WgRJ3h8hYI9AvCjdUbeuPQvp1FKi1HL6hzwcUp3BLa3rMX7avYdn5n7Fb716UqfszbbbDt26VUTJNj2p6DKBtITJ4dcZLfLPRJF38Q2Ih+Qya6mQJwlYolTHimDNTBIqo8MDsz5m29Fj1CpTmgeCq3Hg3Dm+2b6Tgr6+bHjlJUq7kSU8dNs2EaXMnDCxlT6B1IXpImjJ05Po+tuMDhmevmF5QggIAUuUatf2GI3dJ0/RdOqMZPbffaAVL97l3vmo0O3bRZQ8NnNiOFUCGT5gm8aNs4JXCAiBZAQsUapV06N4VCj4+kNHiIqNRR2orVmmFGWL2M955+xs6I6dIkoenTkxbl+YRJDk7aeGGGQAAAeOSURBVBECrhKwRKlmCoFCrlpL5fndp07z6Jy59GnSiN53NWLBjr9485dfWdilIyGlSrrVSujOv0SU3CIold0iMGh3CzQ+Am6Nt6Pr19C8+jEqeLZbtqWyEMiDBCxRqnG7R4YfE+ug9cdz2HbsOO+0akHvxg1Z+Nff9Ph2EcUDAtjQ5wWKFLAfEh76198iSh6ZOTGaYQLDD/oRGd4DnZvQtIt4eS9gZNVjGa4vDwoBIRBPIF6U6oeEeASLir67/6NPuav8rYy4v0V8SPjcrdt55YelLOv6LPXciL7bvGuXiJJHZk6MCgEhIASynoAlStWre6R1Q5Q+nsPDwdUYdI91u+3Pe/fxzPxv+a3bc9QuU9p225t37xZRsk1PKgoBISAEshcBS5SCgz3SMxUS/uCcL9h2/AS1SpWiddXKHDh/ngV/7aJg/vxs6NWDUoGBttvevGePiJJtelJRCAgBIZC9CFiiVC2FFF2Z1Nfdp0/TbNYnyayNaHkfL97pXs69zWFhIkqZNE9iRggIASFwowlYolS1ikf7okLCtx4/wdWoKDQ0QkoW52Y3Ds06O7t57z4RJY/OnBgXAkJACGQdAUuUqlTOslbPXgtn7ZH/eG/lapZ16USRAn622968b7+Ikm16UlEICAEhkL0IWKJUOfkdZJnZ1SuRkWw6epzPt+9k6b79huni/v6s7/G8e6K0/x8RpcycKLElBISAELiBBOJFqV6l2zK9Gyp7w/YTJ1m4O4xPtm5PZD+kRHE61rydLnVqkd/b23bbW/75V0TJNj2pKASEgBDIXgQsUXLzWvKkw1p56DAd5i9M9Oumt5YjKiaWAxcusq77sxTxs79s5zS85d8DIkrZ653Kzb1R965Y9ybl5pHK2ITADSJgiVKFCpnahSV799F1yVLDZpnAgszv8CjVihXl94OH6PPTMtZ17ZI5onTwoIhSps6cGEuFwONAH+BeIFYoCQEh4BkCliiVL5+pLfx24CBPfbc4kc2X7qjH6Wvh/HnoMKHdnyMgXz6329xy6JCIktsUxUAGCDxqilJzQM/A8/KIEBACNghYonSrlU/Shp0Uq6jghnVHjzHvr138/O+BRM90vD2Ex4Krcle5snhpmu0mtxw+LKJkm16erKhOiU8H7gFeBXyBjcCfQCngTaCXSWYAMBlQ96uoz1UZAwwBigJjgWeBraatlUB7oBYwwhSvN4BzgLq7Rb3o7wDLgDWAEjr1+xLm71Tbm4HBwBFgrtlmABhJX98D/sqTsyaDzjMELFFy40ryjNA6dfUaq/87yph1Gzh06bJRpbh/AdY928mtZbwtR/4TUcrIBMgzikBZ4D9gnPk//L5AV+AlU6h+NveMlFgVBr4GRgPfA0pc2gJPAPuA9cAmYDygToB/Cqg8Wl7AN4A6Y5EfOAOob2RKDAuZP1c1xXCnKUzbALU8+LpZT/1dCZ/KknwduNu0qX5W9qQIgVxLIF6U6pZT/16zphy6eIllBw4yOXQLa7t0dEuUtv53VEQpa6YtN7Si/mf/LqCyD6uABbV+rDyTWcA0oCmw1/Rs1GVf35p/1GftgFcAtXz3mPm8snMBcADOayr6A2Hmc/6mcCl2an1c/VFtqXrFASVOyrtSafIbAl8BKrWKigA6bv5OeXHKSwoHlIhKEQK5moAlSm5k6rZLKNbhwNtLfbG0X7YePSaiZB9fXqupvB61FKb+5+7cF/oQ+BuYYi69qZ/VcpqzdDdFQQmaWta7z/RuFqQAT3lIT5ni8gtwE3AVUDdoquU/5T1FAe+bouRc/nOaOm2K0kXTS1MCqZ5VPytvTAmoFCGQqwlYonRzmRw50K3Hjoso5ciZuyGdfg54xPR6lCipb0SrTBFRoaIHgVbm7yIAJVBqiU15SglFSQmP2htSYhNtekpqH0ktte02l/nUfpDKNKw8H5XDa575c21gh7lXVRFQfVJLcir8dYP5vPK+WphLgkq4lIem7Ki2pAiBXE3AEiU3ro+4kYRUPr3W3y6yHylxIzsvbWc1gcbAWuBhc9nsZTMgQe0pLTf3itQymjrpfT+wxNznUd5KR+Atc4lPBTko8VHLeOoZde+LEhoV9PAZoO5iUctvR01BUp7XIXNvyblPpARPnXtSYeZqqVAt0dUz/6h6yqNTe1bKttNby2pe0p4QyHICliiVVoFHOa9sPXFSRCnnTduN7HEb4EezA0pA1D6S8kTU71TQggpyUEVFyClRUBFxKvrukilESoyUh6Q8qriDeHFFBUKo5UG1v6S+JKngCBVUoZYKlfio5bvfgWHm83XMqD1nfdVuN3Ovq655Fqof8La5B6VsSRECuZ6AJUqlSubIwW49eUpEKUfO3A3pdDlzGUyJgxIPZ6CDEoNQs0cqAEF9psK4VVERc3HhonHRdEpwIs2fVSCDCkpQ+0Rq78jVouwFmYKnlgvVz2pJUf1dlYGAWu57Ws5GuYpWns+pBAxR+uyBlldKBgQUzImDuBQZSWFfddREihBIm8CRy1fosfx3nru9OvVKlmDBvv3sOnueaS3uyVbv0PnrEfxw4CBf7dnL5OZ3U+UmpVtShEDeILD/wsWL/wfxYI/ZFM5HqwAAAABJRU5ErkJggg=="/>
          <p:cNvSpPr>
            <a:spLocks noChangeAspect="1" noChangeArrowheads="1"/>
          </p:cNvSpPr>
          <p:nvPr/>
        </p:nvSpPr>
        <p:spPr bwMode="auto">
          <a:xfrm>
            <a:off x="152399" y="152399"/>
            <a:ext cx="4692555" cy="46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193800"/>
            <a:ext cx="5346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The System </a:t>
            </a:r>
            <a:r>
              <a:rPr lang="zh-CN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AutoShape 2" descr="data:image/png;base64,iVBORw0KGgoAAAANSUhEUgAABBwAAALdCAYAAACP/3AuAAAgAElEQVR4XuydB3gc5fH/v++dTl1yxwVsTIwLxsIGbFqoCQQCSJQkkEDyAwy2BAlJCCEhGNAJDP8QSgjFSKKYEgglBSRTQzAQqgvEyLgJY+Mmd8vq0pX3/8zennQnne7evdu9ppnnAVl38877vp9dvbs7O++MAAsTYAJMgAkwASbABJgAE2ACTIAJMAEmwARMJiBMtsfmmAATYAJMgAkwASbABJgAE2ACTIAJMAEmAHY48EnABJgAE2ACTIAJMAEmwASYABNgAkyACZhOgB0OpiNlg0yACTABJsAEmAATYAJMgAkwASbABJgAOxz4HGACTIAJMAEmwASYABNgAkyACTABJsAETCfADgfTkbJBJsAEmAATYAJMgAkwASbABJgAE2ACTIAdDnwOMAEmwASYABNgAkyACTABJsAEmAATYAKmE2CHg+lI2SATYAJMgAkwASbABJgAE2ACTIAJMAEmwA4HPgeYABNgAkyACcSPQBaAAgAZADoA7Acg49c998QEmAATYAJMgAkwgfgRYIdD/FhzT0yACTABJjDwCGQDmAhgNoDzABzSC4EbwAcAngfwNwBtAOgzFibABJgAE2ACTIAJpDwBdjik/CHkCTABJsAEmEASEjgIwA0Avq87GSiiIZK0A1gB4HEATwDwRmrA3zMBJsAEmAATYAJMIJkJsMMhmY8Oj40JMAEmwARSjUAhgMsB3AZgUAyD/xTA7wC8H4MNbsoEmAATYAJMgAkwgYQSYIdDQvFz50yACTABJpBGBHIAvAPgWABmXF+7ADwM4Lcc7ZBGZwlPhQkwASbABJjAACJgxg3RAMLFU2UCTIAJMAEmEJLAkQD+BeBgk/l4ANQAuAxAs8m22RwTYAJMgAkwASbABCwlwA4HS/GycSbABJgAExgABGYAeDfGLRSRML0E4FIArkiK/D0TYAJMgAkwASbABJKFADsckuVI8DiYABNgAkwgVQnUAZhm8eApgSRtr/ilxf2weSbABJgAE2ACTIAJmEaAHQ6moWRDTIAJMAEmMMAIZAL4K4AfxWneVMXiLE4kGSfa3A0TYAJMgAkwASYQMwF2OMSMkA0wASbABJjAACXwXQBvAFApeelH5AbQoSeBdADINphgchUAyhdBCSVZmAATYAJMgAkwASaQ1ATY4ZDUh4cHxwSYABNgAklM4BO9IoXKECnh4wIALwDYA4AcD+RsmAhgHoCTVIzoOtcDuM+APqsyASbABJgAE2ACTCAhBNjhkBDs3CkTYAJMgAmkOIGTAbynOIfXAFwHYF0Y/YsAPARghILNjwGcoKDHKkyACTABJsAEmAATSCgBdjgkFD93zgSYABNgAilK4DEAV0YYuwTwDoBzAHQqzDMPwBoAB0XQpVKZwwE0KthkFSbABJgAE2ACTIAJJIwAOxwShp47ZgJMwAwC1zhfHeUVcg4g7WbYs8KGlHDbYXtsgfOc7VbYZ5sJIbAcwFERev5Mj0RQcTb4TRUDqFGYUQUAp4IeqzABSwnwGmwpXjbOBJgAE0h5AuxwSPlDyBNgAgOTgNMpbQ2i9udC4k4IkZ/sFCRkMyBuGS3PfdDpFFTikCW1CewHUBhhCj/Tq1gYnSk5HMjxEE42AjjEqGHWZwJmEeA12CySbIcJMAEmkN4E2OGQ3seXZ8cE0pLA1eWvHCGFeAZCHAEpMWyQA+NGUv695JSN2zuwr5lyBAKQ8gsvxBXVzmJ6+82SmgQOBVAfYegtAAbp1SiMzvJcAK8AsEVoOBgAOT5YmEBcCfAaHFfc3BkTYAJMIKUJsMMhpQ8fD54JDCwC1zgX53tF822Q+BWEsA0tyMCpMwZjaCFVF0xu2b3fhfdXNGIvOR6k9EohHrHL/BsXOE+jB1OW1CJQojsEwo36XwAujHJaRQCWAsiK0H48gG+i7IObMQHDBHgNNoyMGzABJsAEBjwBdjgM+FOAATCB1CBQWlFznpBYACHGZGQIOWtSgZg6Pg8ihVYxyiC4akMrlq5tlm6PFBKyARDXVZUXU6lEltQhcBmAJyMM9x4AN0Q5pbF68sjcCO0p0mJ9lH1wMyZgiACvwYZwsTITYAJMgAnoBFLoVp2PGRNgAgORwOzyV8Zk2mxPADiT5j9+VDa+PW0QcrIiRZsnL63WDg8+/rIJtNVCEynfARxXVjq/T/vyWZKfgIrDoRpAaZRTIUfCFwBy2OEQJUFuZhoBXoNNQ8mGmAATYAIDkgA7HAbkYedJM4HkJ/CjF1+0D1mVe62AvEMI5Obl2OUpRwwSY4ZHijJP/rn5R7hlVyf+W7dftrZ7hJToEELOHyUL7nI6T9MTPqTOXAbYSI8D8HGEOZPDYHqUXE4A8C6ASHuFRgHYEWUf3IwJhCXAazCfIEyACTABJmAGAXY4mEGRbTABJmAqgbnO2qNskAspKaSwCXnEIXniqEkFsKduUEO/fDxeieXrmlG3vhW05QKQaz3SNvtR57kfmQqVjZlJgCIPmgFEKsV6OO2iiaLjGwH8vwjtugDkAWDnVBSAuUl4ArwG8xrMfyNMgAkwAbMIsMPBLJJshwkwgZgJzL7rlYLMdtt8KXCtAMQBgx04ZcZgDMrLiNl2shvY3+rGe/9rxM5Gl2+oUj5pz3T/9uGbLtyT7GMfoOOjZI3jIsydtgJdaZAPVZ74CsCwCO1qAVDyShYmYBoBXoN5DTbtZGJDTIAJMAGdADsc+FRgAkwgKQiUOhddKCAfhsCoTIdNHntYgZg8NlLOvKQYummDoAiH+s3t+HjVfulyS9pmsVdA3FDpPJceXFmSi8Ab/rwiYYZFURDnA3jHwNCfAvB/CvqU0+QtBT1WYQJKBHgNhhZlxmuw0unCSkyACTABZQLscFBGxYpMgAlYQaB3QrJJB+Xg2KmFyHKk4f4JRYAdXV4sWd2EdVvafS0kPhJ27+xHbjlvraIJVrOewK8A3K/YzbkAXgfgDaNP3rUHAcxWsLkFAFWysEIonIj+o+0iHgAUckM/WdKUAK/BfQ8sr8FperLztJgAE0gIAUsdDj+7+828Z244s1VlZkZ0VeyxDhNgAslNwOlcnLFdtP5KSu/tQoicQXl2nDx9CEYOiZQnL7nnZeboduxz4f0V+7C/1QMJ6QLEPZ0y/7Ynnafp5S3M7I1tGSQwBABtqyhQaEfXwb8D+H2IJI/kWfs+gNsAHKVgi1SoJOcViroqagcA+BGAkwEcDCBbT1hJeSLI67UJwJsAagDwFh8Voimgw2tw5IPEa3BkRqzBBJgAE4hEwFKHQ1lF7fuQuLXSWUzZtvuV0ttqj4eUf64qL6HM3yxMgAmkOQFKSCYgnxFCTLXZII+aWCCmT8iHsHRFSk2oXgl8sb4Fn9W3SK9XCkBuhsTllc4SI2H6qTn55B/1LQAqAKieuRQp8KFe8rIFwIEAjgcwwYANcjYdA6AuRjwUUXEWACrxeY5CAkzqjpwPlDviGX2bSFuMY+DmCSLAa7A6eF6D1VmxJhNgAkwgFAHVmyTD9MqctadCYDE19MqMk6qd3/8glJGr5tccl+ERWnkxAXn2I+UlFHbKwgSYQBoSmPvHfw8Sne0fCgjK3q/JxINykJ8TKdl/GsIwOKWWdg/q/VsstJyS2G2HrWiB85ztBk2xunkEqCwlJXikahHxEoqEKI+xs6MBvApgZAx21gA4CcDuGGxw0zgT4DU4euC8BkfPjlsyASYwsAlY53CoqP0rgEs1vFK2OJBx4IPOs5sCcdM2itzWrk1CYKhPTf6zylnyg4F9SHj2TCD9CDid0tYgaq+AFH8UAsPTb4aJmZGEbBZe3DxKFD/kdIpw+QESM8CB0Sslb3xZ34Zg9YzXATghhm0NtP3jLgA/VdwKEmk+FG1B9ijKw1fVlSUpCfAabM1h4TXYGq5slQkwgfQiYInD4Vrna4Uu4dkfiMoLuRRZOWdU33iG9vk1zsX5HrS8DoETAwfhlRhR7SzmNybpdZ6ZMpvO2486zAUx1mazD4f0DpUQgwVEm1fKfcIu9tm8nt0S7g25N6/YakqHbMQUAnOrljnQsM0pII4TghLReW2AcACi05QOBqQRmSWBLgEhpYRHSPmhd8yY26tLZ+o1NQcklEROep6eg8HKTKcNAL4NYEOUEx0BgCpg0DYKs6/9z+vlP3mLRZQHx8pmvAZbQZfXYCuosk0mwATSk4DZNx0apdKKmmsFxAO9kUkvFlZVFGsZuOdW1CywQVzdW8cL/K66vPju9MTNs1IhIJ1H53Y4cKwX9hMgJeX1OAxC0B5nVWkH5FpILAXkq7lu+2Lh/DQoukbVEOvFRoBudG0NDZ9BYFpslrh1RAISK72jRx/FToeIpKxQIEcDbXUgx4NV8j0A/47BOOVSOiWG9uGaUnQNbaEkZ4bboj7YbBQEeA2OAlq0TXgNjpYct2MCTCDNCVjicChz1v4NAj8mdhISgrIz6K9UpLSdIm3otEnvJ/4PpUR3sjgJ1FaVF5ekOXeeXggC7bcf8x2PwFVCaHXrc8yFJF8XwJO585a+aK5dthaOQFl5zUWwiReoxOWksTnIsFuy5Azog+D2SC23A5Vxg1deXFlRwud4Ys6ITAC/050OVOXBLKEKEbQF4r9RGqS19FkAF0TZ3kgzellADFiShACvwdYfCF6DrWfMPTABJpDaBCy5+y9z1i6GwKlBaHSPgwQWAmgTwM/9TohghHJpZXkJZeBmGQAEZPkRB7RmZl4GiKsExCSrpywhqaQb5Rd5Mn/e0v9Z3d9At19WUTMPEPOnHZKL46YOCotj8ODByMkJ9jPt378fbW3BUdrpomfmufHp6ibUfU2VF+XNleUld5hpm20ZJlAM4BEAY2LcukAVLagSCTnv9xoeRU+DOQCqY2hvpClFOtALA0pIyZIEBHgN9h2EUNcSMw8Pr8Fm0mRbTIAJpBsBaxwOFbUb9VreAbx87gWv1/57KT2ddjvuD+VwkFJ2VTlLstINNM8nmEDr/GNmQuBqSPljCEHl2eIrUnZBiIU2L+7KuWVJtHui4zvmFOytrKLWSRn1j5yYj6MnUb660CKEwPTp02G391SroOQEK1asgMdDz10+SRc9sw/l8nXN+LyeqiyiorK8mJizJJbAYNo5CICORTTRWvW6o4FKX8aSl4OqUKwFEN7bZy4ruv7P4uoV5kKN1hqvwVpC8j7Xkmh59teO12CzibI9JsAE0omAVQ4HLVu19EIKW6/kVFL6MqkL0Su5Vo/7obK82JJxpdOBS9W5SOepGa2OtuuFlLcmxNHQB5x0CYl7c7I654sbvqBXxCwmElC92R0xYgTGjRsX1POuXbuwaRNFk/dIuugZQZyZmYnc3Fwt+qOrqwvNzc3az0Dhm10jROOqS1EOtJWB8i9QdYlh/UQ90HWRHAMfAqgFQOWhY3E00CTpGvskgJ8pzpg8e5Qj4g0AVA2DQovIS3gEgO8DOB6gpK8RhebycwCVETVZwXICvAYDoa4lRsDzGmyEFusyASbABPoSsOTBvqyi1udwAKTolQ07MF+DpuOFBDklAvI4hHM4UCnNZ244kx8MU/BsbrvzmOO9Eo8JYGrSDV/iGym8c/LnLYslKVvSTSvRA1K92Z02bRqysoIDm1auXInOzuBCFumip3pchg0bhvHjxwepU8TH5s2bsWcP7Q7yCTscVIkmVI8qTFDixowQo6DtXUeaPDoqP0sREqMU7FIFDCpjTYkfQwndK1wC4EEAQxTsUTUqcrZw1QoFWFaq8BoMhLqWqDLnNViVFOsxASbABPonYInDodRZu1YI9LsfvzuBZOCrnu4AB9leWV4SMsS+9Lba4yHln6vKS6hyAUsKEWifP+tSL0QlBPKTd9iSHGTX5c5b+pfkHWNqjUzlZpdyMkyYEFyEpLGxEevXrw+abLroqR5BeqtWVFQUUp2cDqtWreqOdGCHgyrVhOrF2+HwIwAvKOSR+ALA2QBUyglTtAMlryxUIHkxAE5gqgDKShVeg/teS1R58xqsSor1mAATYALhCVjicChz1tRCiHOp657qFL5KFLSXjoIe6N/Q/+3fdOGLfpDvVZaXBCecBHDV/JrjMjziY7IpIM9+pLyEQk5ZkpyAfODQrNbmIY8JCMqynhIipbw/z730euGEb/sPS9QEVG52J0+ejPz8YD/U2rVr0dKi5STolnTRU4UZ6s1aYFtyyJBjhoQdDqpUE6oXb4fDBwCoz3DSDuB0AB8ZIHOynhQykvP4MQCUsJIlgQR4De57LVE9HLwGq5JiPSbABJhAeAKWOBxKnbWPCIEy6ronM4PvX9r//RUrArZRdOtK7/OVzvN+Ejhs2kaR29q1SQgM1fSk/GeVs+QHfHCTm4B0Hp7ZlpH3VwjQm7bUEolXct2tFwnnl8Gb5VNrFgkfbaSb3by8PEyZMiVonK2trVizZk3QZ+miZ+SAjBkzBqNHj+63SUNDA7Zt26Z9zw4HI2QTphtPhwMlrdwXYaZ0Jb4JwB8NEqH7hlcAUDWOcPIpAI5GNAjXbHVeg4OvJUb48hpshBbrMgEmwAT6J2CNw6Gi9mIBPK85ByApnoF+eiCxRAhBiacgpXgf8J4ghAjazyohN8isnCOrbzyD9oDiGufifA9aXofAiYGD9UqMqHYW7+aDm5wE5H3H57S2u18XEKck5wgjj0pC/ifP1XY2Ox0is+pPI9LNLm2loK0SgRL45t7/ebroGSHJb9eM0EoJ3Xg6HGjrw4oIVOgaezSA4L1LaigpCrG/fA9+CzsU80eo9chaURHgNdgXBRaN8BocDTVuwwSYABPoS8ASh8PlzsXZ2aKFQjV1kYAXeyTEE8KGG+hDCXGXlN4rbUJQYqsgkV4srKoonk0fzq2oWWCDuLq3jhf4XXV58d18UJOPgJQQbXfOehkQVI89KSTj8DNhP/J8pbF4t9TB9e4CTdfndPCWCOdyTn6mRC9YKdzNLiWJpCSQgUJJIinBV6Cki55RfLx/2CixpNePp8PhuwDejkCEHA2UqLI5CnJUAYOylgZ7C4MNuQE4orDNTUwkwGtw9DB5DY6eHbdkAkyACQQSsMThQB2UOWsfhcBV+lOb2wsUCcgrhRC/9T3I4W5IOUEIcaH+YKdHQvjKWkhpO0Xa0GmT3k/8+zICK1xIoLaqvDhpHmj5tOoh0HLHrPsFxK+SiYnjhMvgOPUapSF56j9A50vX9+hKuTDv5qWaA4zFGIFwN7tUBpPKXAYKlcGkEmaBki56xsj5tDlDejTUkrZNPB0OdF39RwQSq3SHQ7TbxlYDCN4P1bdDimCkcpssCSLAa3Bs4HkNjo0ft2YCTIAJEAHLHA5X37boJCnl+9SJV8p51c6SO0udtfcKgd/QZ1LKewTETAgEJ4j053cAFlJJLQH8vCcPROBBk0sry0uO4cOYXARa5x9TBoFHkmtUQEwOB9/5+of8m5ca3eucbBjiPp7+bnbtdjumT58OoWWP9QlVXlixYoWeWNb3WbroxQLeXwM+NzdXKxPa3NzcXZ3Cb5dzOMRCOG5t4+lwoPwKNRFmRg6DGQCidTjUAzg0Qh92ugWIG2HuqA8BXoNjPyl4DY6dIVtgAkxgYBOwzOFAWEudNV8CWFjlLLmHfi+rqLkPENfRv6XEfUKAEj8eHHwIfO4Fr9f+eyk9nXY77g/lcJBSdlU5S7IG9uFLrtm33Tnz21KKxYBIujDaWB0OkNIrgJNyb15qJJt7ch2gBIymrKJmHiDmTzskF8dNHdQ9Anp4HjSo53f6or29vbvqgl8xXfSsRv/p6ibUfd1KK+vNleUld1jdH9s3TIAqOpwJX26joLxFuiV6+KdqETsB0FaEWOU7AP4TwcgmPcJhbxSd5QCgzfGZYdp2AsiOwjY3MZEAr8Emwgxjitfg+HDmXpgAE0hNApY6HOY6a6dUO4u7UwSXVtTeLwAt1J5KDwohfq392wspbL2iLaT0vRURgvaKBkiP+6GyvNjS8afmIU3MqNvuOvYgr9v7mYAIjpFPzHD69Bqzw8F30q7PHeE9TJQudyXJtJJ+GGXlNRfBJl7IctgwaWwOMuz8J2v2QXN7JOq3tKOjy0vhZBdXVpS8aHYfbC9qAicCWlQfReMVAiDHQ6g/Atp2QA/w5DV6BsBfAATvLTI2BNrqQE6McNIBYCYAejFgVH4G4OkIjTYCOMSoYdY3lwCvwebyDGWN12DrGXMPTIAJpDaBuN79l1bUPCAgrtWe3YC/dDsfACl63YQF5mvQ9L2QIKdEQCnNcA4HKqX5zA1n0s0bSxwItM4/5mUInBeHrqLqwhSHg6+w612585beGNUgBmCjuVXLHLaGhs8gEJwdcgCysHzKEiu9o0cfVV06kx1ilsMO28GBAK4E8GMAh0U5FEq6/K7+UP/PKLY9UAQClcWMFAVIEReXGtz2QFEL7wDQKk6FERr/aVHOn5uZRIDXYJNAqpjhNViFEuswASYwAAnE2eFQ+xDlZPA5HOSDkOJMITCpP+7+WIagLRXdv8j2yvKS3FBtS2+rPR5S/rmqvIRrgMfhpG6985jzIfGvOHQVsQuRlQ9ROLLvf1n5sE86OWJ7UuiTNDK4lSfD6y7KuuWzSG8PlfoaCEp0wyu2N5wlpSiyCRkuBHsg4DB9jl4puoSQdXLU6DfY2WA6XiMG6UH8pwD+rEcyGGkbTpeSO5Lzgn4aScBYC+BchUFcAuBvCnqkQvcMpE/RDb2iD/tYuB+AtoWSJbEEeA22lj+vwdbyZetMgAmkPoG4OhzKKmoWQC9xKYGHhZQHQwjthqjbuaBHMEgKcaC6Fb6SFb77HH20vugH+V5leUlwwkkAV82vOS7DIz723RnJsx8pL3k99Q9T8s5A3n1EXltn9loI0Fu9xIg9E1mXPgT7yEmAg17sBYu3YTU8axdHX6Wi76zezJu35KzETDb1ep1bXnOJEOJ6CFkkkjC/R+oRDR6xhHRBijop5b3VFSXPpfp8UnT8RwH4K4DJCg/i0UyRIh5oq8zlio0pkrACwBAFfdrK8UOFnA9kirZSPBYhd4O/S8pJESmPhMLwWCVWArwGx0owfHteg63ly9aZABNIfQJxdTiUOmsfEQJlhE1KSc4HW/fv3Rtbfc4F7f/+ihUB2yi0ttp33ucrnef9JPAQ0DaK3NauTUJgqN7HP6ucJZSYksUiAi13zLpcQFBFkYRKxozzkHn2TSHGINHx2E9hP/TbZjoc6BS9IO+mJS8ndNIp0Hmp87WpEJ6VvbdMpcDQU26IknaeCVn06K0l0ezJT7n5JsmAqQoDvfG/F0A88teQM52iKL4OMX8ayxkAbgZAFTGMCOVzoDnQWr4+RMOplPcZwFyFbRrUnM7BIwHw9h4jR8ECXV6DLYDaj0leg+PHmntiAkwgtQjE2eFQUyWEoBsWClqohMC7wpe1m7ZYUDwD/fRAYokQQtsfKqV4H/CeIIQIyuwtITfIrJwjq288Yz/pXeNcnO9By+sQODFwUl6JEdXO4t2pdVhSY7TyRdjb6o+hpKCRSqNZPqGMI85F5rl0nx18SruW/x2uN++OuSxmiAlwlIPCUS0rr/0FbHjwoBFZOP3oIZw0UoGZURVKWPb28n3YsquTChBeW1lR/JBRG6wfFQFabK4G8KBFUQ39DYpyM1BEBSVlJKFx5AGg6BYqhxmLULLmTwEs0nNAUITERQCmGzBKNihykaMLDUCzSpXXYKvI9tjlNdh6xtwDE2ACqU0grg6HMmftoxC4yudIkNWdKPhVtmihUFFdJN0w75EQTwgbbtD0IO6S0nulTYjhvVFLLxZWVRTPps/nVtQssOnbNQL1vMDvqsuL707tw5Sco0+G6AYx+EBknjMP9oOP7gNJtjWio/KHkB3NFjgcpBRSHpd787IlyXl0kmNU/dWADzW6iRMnorCQEvn3SH19PZqamoI+Sxc9M4/Q8nXN+Ly+hUxWVJYXO820zbb6JXA9gDsVtxeYjbEeACWloYN+CwC6Dva5RprdqaK9zwFQdY42RX1Ws5AAr8E+uKGuJWZi5zXYTJpsiwkwgXQjEG+Hw+MQ2o0ReRIeq3QWzwl0QkDC7QWKBOSVQojf+tRwN6ScIIS40Pe7PxLC91pHStsp0oZOm/R+4k8EEVjhQgK1VeXFJel24JJhPgmtTGGzw3HspXCcPAew9+QhJOeCyC7Q8HS9dgfc/6vR/m0fOx228VSZLrLIvd/A/eVbERWllC/k37yUkrmx9ENA9WY3JycHU6dS1HaPtLe3Y9UqypPXI+miZ+SEyczMRG5uLmjuXV1daG5u1n4GCt/sGiFqiu73AfwdQMjExab0ENlIg/5QPyGyatw0qJQn5VYK/sONW/fcUW8CvAYDoa4lRs4UXoON0GJdJsAEmEBfAnF1OJRW1D4hgCtoGBLy8arykquuvm3RSVLK9+kzr5Tzqp0ld5Y6a+8VQqtdTpEQ9wiImRDaTUyP+PM7+PactlH1i6BqFt2acmlleYnakyafIcoEpPPo4W0O2zYkIAmgbeQkZJY4YRsRcJ/tccH10VNwffw0sn9WqUUZdyxUza+mPO3ep2Bznit3qHC+647OQvq3Ur3ZHT9+PIYNGxYEZOPGjdizZ0/QZ+mip3rkiQnNOVA8Hg82b94cxIYdDqpETdGjUpf8QB0aJS26T5lCmY2YQoDXYCDUtUQVLq/BqqRYjwkwASbQP4G4OhzKKmqfBHCZz+GAhVXlvu0Qpc4aSjC1sMpZcg/9XlZRcx8gtHJaUuI+IUCJHw8OnobPveD12n8vpafTbsf9oRwOUsquKmdJpFrkfI4YJNA2f+avpbBR+bf4iSMHjlPK4Jh1EeUb7e7Xu3Ulumqd8O7drH1mG3IQkJ0PbwOll7BYOHlkWMAqN7sOhwNFRUUQWkkan7hcLtTV1ZHDsfuzdNFTPSPprRpxCSXkdKDoD3+kAzscVKmaovcqgLNjsETbILbo7amUZrBHKQbD/TTdAIC22dC+s1+ab16zSCE3fzcdwRIAACAASURBVADwF4OlOy0aDpv1E+A1uO+1RPXs4DVYlRTrMQEmwATCE4izw6HmaUBQWS2SpyrLi7VX0HOdtVOqncXdT4elFbX3C+BX9J2U8n4hxK+1f3shha1XVkApKUEV1cnsVRO8x/1QWV4c13kOhJOu93YKx8mlcJzo2y2jKm13nQR4gkPD+2tr/9axyDznZoiCA7pVaPuEa/FDcH/+il67RLVnE/UkXsm7ecn5JlpMK1MqN7sHHnggRo0aFTTvrVu3Yvv27UGfpYue6gEO9WYtsO369evR2EgVDQF2OKhSjVnvSr0spFFDlODxDf3t/9JeD+WUuOQ8veQkJUvON2q8H306OahUJ+V48J0otEURoOtpUBLmGPtrBjBft93jIYzRKDc3hwCvwX2vJapkeQ1WJcV6TIAJMIHwBOL6IF5WUUs3P5fSkKTE01XOYi3aobeUVtQ8ICCojjhFQvyl2/kAyN7l9QLzNWj6ulMi8HN2OJj7ZyCdh2e2OnJ3CohBfstWORxE3hA4zrgeGVOp2luPuFf/B6637oZspYTtiRMpsTdv3pLhwlfJlaUXgUg3u3a7XXuLTz/9Qm/vKbqBfvolXfSMnCBjxozB6NGj+23S0NCAbdu2ad+zw8EI2ah1yRFAFRyCk42EN0ceVXrgf1Sv+hBOm5wAVFrzRT3pYtQDBfBv+LYv0gkSuDbRH9ppAF4CMDiWDvS2nQC+B+C/ifP6mjCLNDbBa3DwtcTIoeY12Agt1mUCTIAJ9E8gvg4HZ+2zEFrNcopc+GuVs8Qf7RA0wtKK2ocoJ4OmB/kgpDhTCEzqbxr+WIZ+cji0V5aXJDKxV9qdf+13HnOSV0LLu+EXKxwOGdOL4Tj91xBZPS/8ZPNOdL06H56v6b4/OUR6MCP/1iUrkmM0yTWKSDe7FNlAkQuBQpENFOEQKOmiZ+To8Ns1I7TiokvJh/9JOWgVe/sKwBwA7yrq+9VoC+CNuqNCtS9/24/1yhlUkrLHY9d3AIfoJT1LAQSXhlEbLCVXoXKg9wPQSlOzJCcBXoODryVGjhKvwUZosS4TYAJMoH8C8XY4/A0Cvqz+Es9VOou1aIfeUlZRswB6iUsJPCykPBhCUF1vfyEKipAAbfn27fEW2r97PtQrk/s6eq+yvCQ44SSfETERaL1z1tWQYkGgETMdDlqpy+JbYR87o6cL6YVr6YtwvVcJuAIqqcY0E5MaC3lN3k1LHzHJWlqZCXezSzkbKLqBcjP4hf6eKbqBcjj4JV30jB5Y3j9slJil+rRl7wsAhyv2sgPASVSNT1G/txpd0W4D8HsAPX8g4Y2RA8BojgaKUrsJAFWBougKKvHTa3ui1iltXaRtGTSvZwA8AKA1yrlxszgS4DW451piFDuvwUaJsT4TYAJMIDSBODscal6AEBdpQ5F4vtJZ/JNQwyp11j4iBMo0NSnJ+WDr/r3bl+BzNGj/91es6HZC+JwRPpHPVJaX/B+fAOYRaL3jGCoDQW/GusUUh4MtA47jLoXjpKuCSl16d61HV40T3h3rop6EFWUxu88wyL/kz1uq5RlhCSYQ7mY31NsjqkpBGcUDJV30ojk3OEN6NNQsaXMEANUoJnrCORnAJyaM5Gk9t4OKKSrT+SMVxRA6FEY2HAAlyaFMpZRUxe94oGy8dQCo5CX9l2Qe3yhnPECa8Roc24HmNTg2ftyaCTABJkAE4upwKHXWviQEfkgdS+CFqvJiX7RDLyl11lQJIeZqehKVEHhXAM/72kmKZ6CfHkgsEUJQki1IKd4HvCcIITK6wyB8zog5jziLH+PDbR6BljtmvSsgTgm0GKvDwTb6MGQWO2EbHpCw3dUB138fhevT57TkHLGI44TL4Dj1GiUTnvoP0PnS9Uq6mhInjuyXVbib3alTpyInJyeoLVVeoJrpgZIueuonVLCmvwZ8bm4uOjs70dzc3F2dwq/JORyipavcjjLiPq6oTU6CkPmJFNsHqlF1ps8ADFVou1d3FET/SlehE1ZJLQK8Bsd+vHgNjp0hW2ACTGBgE4irw6GsoubvgKASlyQvVZYX+6IdekmZs/ZRCFxFH0spqztR8Kts0RLwFCIpwHOPhHhC2HCDpgdxl5TyhwKYEFBdD625mfnP3HAmh36aeJ63zp/1FYSYEGgyWoeDsNuRccrVvlKXAf4vytHQ9fqdkPuDKxX0Nw2KYKAKFpRMMpRzwmKHw4q8m5cE7P8wEXaKm+rvZrewsBATJ04Mml1TUxPq64Mj0NNFz+rDyA4HqwmjT1RXPz1S3gQqP6kaDaEycPKUPqT4goAcwUH5dVQ6YJ30JcBrcHyOLa/B8eHMvTABJpCaBOLscKilhFsX+FDJf1SWl2jRDiEcDo9DwFdjUeKxSmfxnEAnBCTcXqBIQF4phPitTw13u6XjjxlwfSUEhug2n60sL/5pah6ahI6aSkJQlvOQ0nLHMdsFMDLwy2gcDl3/uBGO7/0muNRl2z643r4f7pVUQU5dMg4/E5nn3Qbvvi1wf/IM3CsWAV53twErHQ4S2JE/b0lwXUf1oaeDZr/nS1l57S9gw4MHjcjC6UcPQYY9rktOOrCNOAe3R+Lt5fuwZVcnOWKvrawopofTUHI6gLcjGkwehbDrUJyH+REALZougiwG8F2TKzZQ2BdFOfiva+GGUK7nfog0Tv4+vQjwGpzA42lgDU7gKLlrJsAEmEDiCMT17r+0ouZlAUH1xily4Z9VzhJ/tEMQgdKK2ieEr6QXbZ14vKq85Kqrb1t0kpRSe3PjlXJetbPkzlJn7b1C4De6vXuqnCU3lJXXXASbeIE+E1Kc8Yjz3FS6wU7cmRDcM2Udp0zpTgB/7D2o1jtmdQCCvu+WaBwOfSbrccH12T+BDirrbkzEAROQMZmqvflENu+C+9NnffbcnbDS4QDIzrx5S7ONjTittPs9X0qdr02F8KzsXc42rWafJJORFNsjZNGjt5Z82WtIf9D/ltsUH1qTZEZa9YN+16E4D3ILgOByKqEHQFspaEuFmUL7jj4HMFnBKDn1Q15XFdqySuoS4DU4CY5dmDU4CUbHQ2ACTIAJJI5At8PhRy++aB++Ovt7XuAIARG8sdqk8XklfmLTy1tKiTVCQHMM9BYJeb6AmK49OEr5ZJWzRHM+lDpr6EZ6YZWz5B76vayi5j5AXOfTw31VzmJt431Zec0vpUBpVXnxNAgtpSSLMQJ00/wwAKoLT/wq/I4H6Ryf3eY4oE/SMFMcDsbGqKQt2/fDvfQFwJENx/FquUMN53AAkDdvSVydd0qTj59Sv+cLDWFuec0lQojrIWSRgFDNuB+/0ad4TxLSBSnqpJT3VleUPBcwHXI00BtvEgr3oUS8f02h6YY9r+I8D5XrCDE+EsBKC8ZGEWcUoRJJ/qePIZIef59eBHgNTuDxDLMGJ3BU3DUTYAJMIHkIaA9Js8tfGZMpxD8gxHFWDk0vJuHrIuiX3r0GfbnLm+GYXj3vrIa5ztop1c7iNX7t0ora+wXwK82clPdXOUs05wPJnNtqDg/xps/K6aWbbcpGTlnLSToDHA/3Nt0+q8tuC36+TlqHQ1e7z+Fgs8Nx/M+UjpFRh4PHK1F4y9KB7HAgrv2eL3OrlkFsbzhLSlFkEzJT6SCwkjIBrxRdQsg6OWr0G9WlM6kdbTPzOxr8kUg70WsblHIHiVXs97wCEK/kiOR4VemLcgWRwyHaUpjhSFPCSt82w/BCzg4aQ89+skgt+Pt0IcBrcIKOZK81WGWtSNBIuVsmwASYQGIIaA9JZRW1tGH+zLxsG8aNzEZ2Zqgy3LEPcG+TG52UfYHiZB0CQwtCv+zcuL0D+5p990tSAo27N9W/8NDPgzPMAfj22XNRdGyxpvfFJzX46PVHYx9ksAXaj9sTp2+29dSz1wXgb3srZl2WlWGBw8HELRVwtcO17O9wf/I0ZHuTpVsqujwSQ25dSttP6D+WHgJ0vrxQ5qw9EgLTGIy1BNqa9+18+p7/o7KGA0Xo742ir6wWIw4HSh77lQUDYodDZKjkZOM1OJgTr8GRzxvzNCRWekePPqq6dCY7HcyjypaYABNIAwJijnPRCXYhP8zOFLj0jFHxrZPZD8DFnzdi/TZf1L7dBni8gBQ4oerW4o8Dm5RW1D4kgJ/TZxLywarykl+mwTFJlin0fltC46Kb+3t3OWd25jqCnVLRRDhoSSPP/C1Evj+QApCt++B66x64VxtLveFPGkn5GlzL/w73x09DtjV2s7Qyh0Oby4sRzmUc4RAcEaOdL1fc8NzGrPyC57IcNkwam8NJIy3466aEZfVb2tHR5UVne/MlC/94ySF6hAOFiqVbhEP3OgSAHqbiJYneUvEWAEoMGEl4S0UkQun7fchrNq/B1h/wwDUYXnlxZUXJi9b3yj0wASbABFKHgCirqLkOEPdNGZeDE4sGJ3TkBxxwADY0tON/a3di9Qbfw2Jhrh1NbVRpTP6msrzkz4EDLKuoWQCIq30OBzxcVV78i4ROIH06D9wP6r/B/3/+6TXccrQszLYHzTYah0PbXSdBZGTC8Z1rkXHk+UH2PF99iK5Xb9ccECpin3wqbOOOhPujJ0O2sdLh0NLp6Rx52/KBnDSy3/OlrKJmHiDmTzskF8dNHRT2UA4ePBg5OcHpY/bv34+2Nsp12CMqena7HbSeBIrX68WOHTv6jEHFHjUyW0/lvFbV+XR1E+q+poh+eXNleckderubAhwPqZ7Doc86pMrGJL2tAMYo2LocwFMKekZUOGmkEVoDU5fXYIPXCLNPk37WYLO7YXtMgAkwgZQkIPqr0Rzv2YwZMwa5BUNxywPvYOSwPGzZ0aQNYUh+Bva1aNsrKirLi4PCJUudtY8IoSVCoxwOC6qcJVq0A0vMBCjjNT1AE+9uR4Pf6tc3zugcWZAZtBc/WocDPL6XlPaxM5BZUgExqKe6pOxsges/D8D9v1dinpCVDoddra5d4+/8fCCFsvc+Hv2eL6rrixAC06dPBzkK/CKlxIoVK+DxkMPRJ6p6I0aMwLhx44LGuX37dmzdSs+NPaJqz2y9mE/oXgYi1ID3Ox5SsUpFv+uQ2Qwj2FMti0mRCGeaPLaD9SoVKmUxKQqNtxWYfABSwByvwQavEWYf0whrsNndsT0mwASYQEoRSAqHAz1kzJgxA/c88RHWb9mr5W0QeoD64IIMNPryOYRwONRUCSHm0pdSorLKWaxFO7DETOB7AOjGOaSsvH76rkOGZvXsgwAQq8NB6ygjC45TSuE45ieA6Nmy4dn8P3TVlEPu3x71xGjLhb1XFEV/xrxb6uB6d4FyX9/s61g/9Z4vDlVukH6K/Z4vqg6HUA6CXbt2YdOmTUG0VPWmTp0aFC1Bzou6ujq4XMFba1Xtma1n5BTIzMxEbm6uNp+uri40NzdrPwNF8WaXQvKp2kGqSNh1KM6TqKRCSQp9knfsaAArFHRVVa4F8Bfytyk0OAWAVj6aZUAR4DVYP9yqa7WRs8PENdhIt6zLBJgAE0gbAn0cDvTwP3bsWGzevFl7s2j092jIUOgz9fnmB/V4+Z21cDhscLl8ySUH52egsZ8IhzJn7aMQuIr0pJTVVc4SlRvCaIbIbQIILP3ltG+mjswNen1sisNB78M2chIyz7sdtuHje3p1dcD1fjVcS/4GSN+5kSyydmf7F0f9pU4r48oSTEDV4TBt2jRkZfnTDfhsrFy5Ep2dVCClR1T08vPzMXny5KB2e/bswcaNG/scHhV71MhsPdXzZNiwYRg/PuDvANDWZVqfaU5+UXQ4qHbLen0J0HVGNSvxQsWKEiqcaZ1dHlAxKFwb2n9GkVZcoUKF7ADR4TU49LVE9fDzGqxKivWYABNgAv0T6ONwKCgowKRJk7Bu3TrtTZrR36OBTc4GcjrUrduBBc8vRWF+FppafA8ag/PtaGzRQqr7RDiUOWsfh9BLhUk8VuksnhNN/9zGGIG35xz24fHjC04IbGWmw0Gza8uA49uXw/Ht2VpJS794d6xD1yu3wLu778OjsVmYp71sc8trp1SuOsc8i+ljSeVml3IjTJgwIWjSjY2NWL9+fdBnqnr0gE43iYGyatUqtLf7EtH6RdWe2XqqR5feqhUVFYVUJ6cDzckf6cAOB1WqUeuRQ5ESMqoIhdFQfdIvVJQj6DwB4ApFO/8CcKGibm812rpSCID2tFGEBiUeLQCwG8A3AD7TS9/SXsdgL2CUHXKz+BDgNbjvtUSVPK/BqqRYjwkwASYQnkBSRDjQ20h6K+l3OBTkZ6FZdzgMyrNjf2toh0NpRe0TQr8Zk5CPV5WXaNEOLNYSWHTF5GeOGZf/07zMHkeA6Q4HfQoU5ZBZ7IRt9GE9k/K64frwKbg+fALwJvZlnssj8dE3zQ+d/fgaCntm6UVA5WbX//cf2HTt2rVoaWkJsqaiRxFZlAuCci74pampCfX19X2OjYo9amS2nupJEurNWmBbcsiQY4aEHQ6qVKPWo8VuJYApihYoWQhtbwj2mik21tUo98atAZVGIrW+H8B1kZR6fU95IX4N4DwABwIYSu7eEDYorMzvfPg7gIcBUJZSliQnwGtw32uJ6iHjNViVFOsxASbABMITMJzDgWqDbd3ViT1NLlApIDNk0KBByMvLw449LVi2chsyM+3o6vIliqNyep2+7RXvAXg3sD8Jeb6A0ELZpZRPVjlLVN8EmTHsAWvj7TlTKsYMyrr14CE9IfBWORw0yMIGx6yL4Tj1ai3Pg18oyqGr1glvw+qEHYvtzS58tbvtmjMfW/tIwgaRxB1Hutmlv/spU4Kf4VpbW7FmzZqgWanqjRo1CgceSM9NPULOBnI6BIqqPbP1jBwqSqQ7evTofps0NDRg27Zt2vfscDBCNmpdeij/B+W4VbRAJzFVrfhUUd+vRgl5qcQzJezNMNiWrpOUNPK/tPsmTFvaqkERgdQPRTYYFSr38icAjwEI/uMyaon1LSXAa3DwtcQIbF6DjdBiXSbABJhA/wQMORxaOzz4z/J92NkYnHjNbMDkxuh+Pxn0S++egr7c5c1wTK+ed1aD2eNhe8EE3r7qsDMyHba3jj4or/sLMWg0bINVqsb12PJ8Q1G66k4rqmBBlSyookW3SC9cy16Ea/ECwO2L9BVZeYAjB7KFXshZK1/uaMfu5vbDz1741Spre0pN65FudmkrBW1ZCJTAN/f+z1X1aAsChcH6hbZR0NaD3qJqz2w9I0eR364ZoRUXXdpisJSCXgz0Rtk9fw+gCkDwnp6+RiiygB7+/wngNAN9hFJ9HcBPdGdA4CJLfZwEoCZKR0PvvjoAnKxziXHI3NwKArwG+6LAohFeg6Ohxm2YABNgAn0JGHI41H60Gzv2uZCXbcO4kdnIzgwVeRk75r1NbnS6fYkBsxwCQwscIY1u3N6Bfb4KFnplC/l6ZXnJ2bGPgC2EIyAlxL8um7T/uxMHFWTYVBKnm8szY8Z5cJz+a4jM3G7DVMGia9Ft8HyzXNuCQWVOqLKFlULVVBavb9pRvHBNTy1PKztMQdvhbnYpSSQlYwwUShJJySIDRVWvsLAQEydODGpLiSIDkytqa4rJ/araM3r4eP+wUWJx0afExFSxwqisBfAqgL/puSAC94INAvB9ABfrjgb63QwhjyvlgLgTAJVNpMWa/v3bKCInwo2HbNNi+4AhD7IZM2QbEQnwGhwRUb8KvAZHz45bMgEmwAQCCSg7HMjRQA6H7EyBS88YpVSfy2rUiz9vxPptvpdGtGWbHgClwAlVtxZ/bHXfA91+7RWT3500IueUgwb1vE2OJxORPxyZZ98E+6HfDurW89WH3Z91Pj0Xni2+6nSicBRsQ4JD7fsbr2xrhHdX5K3XO1tcWL2jrebsJ9ZSqDVLCALhbnbHjRsHKmEWKFQGk8phBoqqXu9oBCqBSaUwqSRmNPZU+1XVi+YE4Qzp0VCzvA2VDKYSo9FKGwDKektedXIujI3WkGI7WswoyoIiEWgLhRVCkRyUP4IiOcJt5bCib7YZhgCvwbGdHrwGx8aPWzMBJsAEiICY61x0k03IO6ZPyMesKRQxGlpWbmjFJ6uaMGVcDk4sCg6BjjdKqmixoaEd/1u7E6s3+MLlCvMy0NRKL43kbyrLS/4c7zENtP5emz3l2myH7YFjx+UndOoZh50Ox1m/g8jp+1LQu2cjOqp/opXRdJxwGRynXqM0Vk/9B+h86fqIup9va0Vjm/zZuQtX/TWi8gBV6O9mN1RyR6q8sGLFiiAHgaqew+HAEUccEUR569at2L59e9BnqvbM1ovl8PtrwOfm5mplQql6kL86hd8u53CIhbDhthSWU2e4VWIb+GsJWxOW6Jsb9fF/AJ5N7FS590ACvAbHfj7wGhw7Q7bABJjAwCYgSp2LLhRC/mNYYQYuOCn4bWMgGv8N7ZET83H0pP4dE1bjpCQ+uQVDccsD72DksDxs2eHLVzUkPwP7WrQo1T7lM60e00C0/8m1hxZuaRQ7TjykMLsgSzWHmjWkRE4hHKf/BhlFFJUcLK5/3wfX0hdMdzi0ubx4f0PT/oOzCkbMrF5ubVITa7DFxWpZRc08QMyfdkgujpva4xSih2dKFhsolG/BX3XB/3ksejt37gQ5MQIlFnuxjM9q2J+ubkLd11Q0QN5cWV5yh9X9sX2cqSeQ7ElkE38olK+IcihQCctkEQpPOhUA57RJkiPCa3B8DgSvwfHhzL0wASaQmgTEXGftcLvARgnkHTEhD1PG5SHUtvy6Da34ckMrEulwoLeOM2bMwD1PfIT1W/bqeRt84AcXZKDRl8+BHQ5xOhdfnT35zfysjO/NDEgeGaeu+3RjH3cksn7ad2u17GpDx4ILoOV9MDHC4YuGNuxscT173pNrf5qoOadCv2XlNRfBJl6gajOTxuYgwx7/nB+pwCmWMVK1oPot7ejo8gJeeXFlRcmLsdjjtsoE/kDXGwChkwwpm4lK8RsAx+mlKe/SE0QmNvSwZxrL9cSUkZJkRjVxbmSMAK/BxnhFo81rcDTUuA0TYAIDiYB291/mXDQbQj6uMnG/w4Ee/seOHYvNmzdrbxGN/q7SV28d2kpBfb75QT1efmctHA4bXL6SmRicn4FGjnCIBmvUbRaXTj5rT7t8/YSDCzAoO4FRDnYHcspeAlXKCCXuLxZB7t1kmsNBi274uglZNpx87pPrqPwcSz8E5lYtc9gaGj6DQHB2SCZmPgGJld7Ro4+qLp3JETfm0w1lkRa9X+vlIa3cqtC7b9pHeAIAfz1g6vsAAAsBnBXj1CkkiCpxvAmA+hkG4FwAAaWBIvZAnv9zAFCuC5YEE+A1OI4HgNfgOMLmrpgAE0glAt2vG+dWLDrHJuWtEDiKMlg7MgQyM3ruobrcXrjcsjvCoaCgAJMmTcK6deu0PcVGf48GEjkbyOlQt24HFjy/FIX5WWhq8ZVCHJxvR2OLFj7NEQ7RwI2yTc3lk77MzbRPPf7gxG2zoaGL3MEQhSO1/2yFI4HCUfrvB2i/e7atQsaU7yjNMlIOh8+2tmJfu+vzkoXr6G+FJQIBuuEV2xvOklIU2YRMTJbRND5KXim6hJB1ctToN9jZEPcDTU6HuQBu1x/OrR4ARQ9QVNWaEB1lACgGQJEXswwOhC6kD+sVOOpDtKUEKZRwknI0qER0/E8fQ2A1DoNDYnWzCPAabBbJ0HZ4DbaWL1tnAkwg9Qn0iW/2JxgaPTQTY4Zndc9w255ONOzp6nY4GI1o6K0fDbrJkycjPz+/2+FQkJ+FZt3hMCjPjv2t7HCIhmssbd6aM+Xypk7vwqJRuUhUxQqV8ZuVNHJPmxtLNregMEuc971H11Ite5ZIDofymkuEENdDyCIBofKwwkwNEJCQLkhRJ6W8t7qi5DkDTVnVPALHAPg7ACqFY0W0A1WBeAXARYpDpooR5ARRyTFByT9KALyjYPtK3SlBzo1IQlUxOAIsEqU4fD+X12BLKfMabCleNs4EmEAaEOjX4dDf3FRzOFAhuq27OrGnyQXa32aGUJK5vLw87NjTgmUrtyEz046uLl9SONoj3unbXvEegHd79ych223AF7sP63jrpYsu4rJdZhwQ3cYrl0+mGvOTTvlWIRxJukffDIeDVwIfbGhCp9u77Pyn1hl9g2gi8dQxVep8bSqEZ6VAUlTSTR1wUYyUqgJ7hSx69NaSL6Nozk1iJ0Aley4H8EfFB33VHimaYba+1cFIxECtvh0iUj805qciKenf0z0D6T+m4Fi5F8BvFe2ymkUEeA22CGwIs7wGx48198QEmEBqEejrcHDWngqhZZnuLfTZKSoOh9YOD/6zfB92Nlq7lZjcGN0TCPolzEGQ8hOvI/PC6nlnUYZvFhMIvPfzw07e1exePCzXYTtmbGLLZPY3HTMcDnXb27C5sbNjeGbGrNMeX73SBHRpb6KsvPYXsOHBg0Zk4fSjh3DSSAuOODl0316+D1t2dVJhwmsrK4ofsqAbNqlOYKy+/YCiBiapNwvSpISLHwB4BgBFrRh1kmcD2AeAfoaTfwH4AZU3MTDOHN2pT1Ed4eQ/AE43YJdVLSDAa7AFUHuZ5DXYesbcAxNgAqlNQDllfH+1nENN/40le7Wb37xsG8aNzEZ2phURpsDeJje9bdaGkOUQGFrQf7Q2ZXDftKMDrR2kL1+vLC85O7UPXXKN/tUrpjzb7vFeMn5IFg47gO5Hk0tidThsauzElzvakZVh+2PxE2tojzSLAgEj68bEiRNRWFgYZLW+vh5NTb7St35JFz0FfMoq/rLFnMNGGVm8FI8HcBOAbwPIBUA5TEJdd+nCRE6GFgBPAPgLgB0xDHJyP3keAk1S3oaZAKJxnl6hjzPcEDcA+FYMc+CmJhDgNdgHMdS1xAS83SZ4DTaTJttiAkwg3QiY7nDYsc+F2o92IztT4NIzRiVVHDW9wnnu7R1o7/RCCpxQdWvxx+l2QBM1nw9mTy7Y5ZFrQXaNUAAAIABJREFUPBJjpo3MxdjByZUbMBaHA+VtWLq5hTZmr77g6XWHG3wbmKhDkhT9qt7s5uTkYOrUqUFjbm9vx6pVq4I+Sxc9IwcnMzMTubm5oLl3dXVpSXrpZ6Dwza4RognRpdAvcnI/S0mZQ4yAKk58D8A2UJxK7HKaQk6GTQCOBLA3iu4oN8Qe8vWHadsBIPm8z1FMNpWb8BoMhLqWGDmmvAYbocW6TIAJMIG+BJQdDnOdi26yCXlH0bfycOxhwW8hA82u3NCKT1Y1Ycq4HJxYlNiy4FTRYkNDOw4elY3du3Zpw/ygrhFrNtGLJPmbyvKSP/NJYR6Bd0sPO2NPm/tNCCGOOjAPB+QnT37AaB0OzZ0efLKpBS6PbB3mEEd/54m1lK+CRZGA6s3u+PHjMWwYVeDrkY0bN2LPHnqm6ZF00VPEpzGhOQcKlSGmcsSBbNjhoEo0oXoU5UD5hUI5HKiqAz38myVUrSJSUltyclC5y2DvlfoI1gGYGEFd+R5DvVvWNEKA12Ag1LVElSGvwaqkWI8JMAEm0D8B5ZuBUueiC4WQ/xhSkIEfnDyiX4v+G1+VXA9WHpgxY8Ygt2AobnngHZz3ncmYenAOtm3bBr4xt5I68NrsyX9uc8tf2wQw66B8DM1VSWZu7Ziitd7m8uLjb5rR5ZHIdogrz318LYU6sxggoHKz63A4UFRURH6qbssulwt1dXWQsmdrebroqeKjt2rEJZSQ04GiP/yRDryuqVJNqF48HQ6Ul4GqZoQTCh8iJ0e0DgdyWExhh0NCz6mInfMa3PdaEhGarsBrsCop1mMCTIAJhCeg7HCY66wdbhfYKIG8qeNzMWVcHjIz+jav29CKLze0dpfPTMQBoBKcM2bMwD1PfIT1W3zRonf/9nv4at0qLFndiM/raZssKirLi52JGF+697lo9uS3O9zyu3YhQJEOw/NSz+nQ0unRyl92eiSElI/84Jn6a9L9uFkxP5Wb3QMPPBCjRo0K6n7r1q3Yvn170GfpoqfKOdSbtcC269evR2Njo/YROxxUqSZUL54Oh+8CeDvCbNfrDofmKKnQxXVImLZUUSN5wtyinGSqN+M1uO+1RPWY8hqsSor1mAATYAImORzITJlz0WwI+bgKVH+EAz38jx07VgsBprdyRn9X6au3Dm2loD7f/KAeL7+zFkMG5aDi56dhe8NWvP7BenY4RAPVQJvN1x2Us3xv3hK3lNPIJXXE6FyMKUyunA7hptPY7sbSLa1wUx1M4MUfPr3uYgPTZ9UAApFudmk9oLf49NMvtE5QdAP99Eu66Bk5OShKa/To0f02aWho0KK2SNjhYIRswnTj6XCYDoC2aYST/QCOAvB1FEQoGeZHEdqRx7D/EziKTrmJcQK8BgdfS4wQ5DXYCC3WZQJMgAn0T0A5wsFvYm7FonNsUt4Kod2oZDgyBDIzeqpQdLm9cLlld4RDQUEBJk2ahHXr1mnJzoz+Hs3BI2cDOR3q1u3AgueXomjSSFzz41nYuXMnXv7PKnY4RAPVYJtlcycN39Ip3nFLqcWEHzw4C1MOyAFttUhm+WZfJ9bsagf5GoTAv3/w1LozOUlk9Ecs0s0uRTZQ5EKgUGQDRTgESrroGSHJb9eM0EoJ3Xg6HCiBEpXFDCfkUb0RwJ8M0qNVnLZrXBih3acAjjNom9VNJsBrcPC1xAheXoON0GJdJsAEmICJDge/Kf9FbPTQTIwZ3pOoetueTjTs6ep2OBiNaOitH83Bmzx5MvLz8/s4HFpaWvBc7TJ2OEQDNYo2X15zeP7X7e53Oj1yFjXPddhQNCo3KfM6UDTDFw1t2NHi0mbqsIlXznty7QXsbIjiwAc0CXezSzkbKLqBcjP4hXI2UHQD5XDwS7roGSXJ+4eNEkt6/Xg6HAgGRSBQJEI4oQzKVNGCnAOqQk6ENwH0nz3aZ4miIa9SNcp61hDgNbjnWmKUMK/BRomxPhNgAkwgNIGo3zf7L2L9gU1k0kiOcEiq0128NnvKS21uLyUx0+TAwkwt2iHTHvXpZ+oEtze7sHpnOzrcvmp0NomHL3xm3S9M7WSAGgt3sxvq7RFVXqCM4oGSLnrRnAKcIT0aaknbJt4Ohx9TJWggYnXqz/WSnLsVyE0CQOWkhyroXgLgbwp6rGIhAV6DY4PLa3Bs/Lg1E2ACTIAIRP3EV+asPRUCp4bASJ+dkkiHgz+HA22pePhvSzH10BH45aXHankkOIdDYk78t+cc9qumTs+fvICWzMFhE5g8IgcHDcqkrQsJkdYuD77c0Y49bZTbTItl2JqfKUvPerz+1YQMKA07DXezO3XqVOTk5ATNmiovUM30QEkXvWgPr78GfG5uLjo7O7Wtaf7qFH6bnMMhWrpxbRdvhwOVk6oDMFJhlpRA8jIAH/ajS6t0CYAFAMYo2Gsi3zIALUMzS+II8BocO3teg2NnyBaYABMY2ARMf9SLtF8wHrj9VSrufuJDfL3Ft4319mu/gy3frOMqFfE4AP30sXjO4TP2u9xPu72+vA4keQ4bJgzL1pJKxsPxQFUWd7a6sGlfJ3brjgb6I3DY8HjJk+tKAfRkKkwgq3Tpur/1oLCwEBMnTgyaZlNTE+rr64M+Sxc9q48nOxysJhy1fXrYPwvA2QBO1h/+Q113yetJZSoXAyCH53sxlKv0D5aSKz0F4KeKo6cx1Or/bQBAnr9BACbrzgZ6maBScohCxa4D8IBiv6xmIQFegy2EG2Ca1+D4cOZemAATSE0CaelwoENB2YXXbe3C86/V4aCRhZhdMlHL6M4XhcSeqFJCvDF3ynXtnd5yb8AeYHI8kNNhVIED+Vk9FQvMGm27y4ut+7uweX9X99YJsm2DXOmAuLL46XVLzOqL7fQQKCuv/QVsePCgEVk4/eghyEiSbTTpdIzcHom3l+/Dll2dgBfXVlYUP5RO80vRuVDSxl8DuCnK0pBfAbgUAG13iH4Tui+6Ya3uOIgXStoTRXl7VLZoxGtMA7YfXoOtP/S8BlvPmHtgAkwgtQmY7nCY61x0k03IO6ZPyMesKQUJpUNbK/721gacccxoeLsowhP4dHUT6r5uhVeKedXOc+9M6AAHcOdUxWKnW8xrd8s5EsgLREHOh2F5DgzJsWsJJrMDqqCoIqMkkPs7PNjX5ta2TOxrd0MrcqmLgNyc47D/6ezH1/DDmSrUKPRKna9NhfCsFDFs34qi2wHZRALSK2TRo7eWfDkgASTPpCma4UEAh8SybREARRwsAjBboeJEuNlT5FZlnPBQdMP5epREnLrkbsIefF6D43aC8BocN9TcERNgAilGwHSHQ6lz0YVCyH8MK8zABSfRFtLECnmeA9+q/v29nWhs8VDZwwuqncUvJ3Z03PuX1x0+dGOz90a32/szl1eOCkWEkkvmZdqRn2nTKl047DZkZghk2ATIsdDllnB5vOhwS1BehtYu+rc3yMHgt2sXYl2mDQ+fs3AtPRAE+iD4YFhEYG55zSVCiOshZJGA6ClJYVF/A82shHRBijop5b3VFSWUJJAlMQQoPw0lm70DQLaJQ6DtDZQAMtoorFwAL+nbOkwcVkhT9wC4wepO2L4xArwGG+NlVJvXYKPEWJ8JMIGBRsB0h8NcZ+1wu8BGemt9xIQ8TBmXB5vpvRg/TPRQuvqbVqz+po0aN4lMMf6RP5wbqU658Y64RdQE/jPnsAva3d6rujw41QtJN8kxC516diG+yMoQr2ZDPHfa46tXxmyUDRgiMLdqmUNsbzhLSlFkE1JLGspiHgGvFF1CyDo5avQb1aUzYwm/N29QA9PSLQBus3DqpwB4Pwb7VPrymBjaR2pK1StojHwORiIV5+95DbYWOK/B1vJl60yACaQ+AUtcAWXORbMhJNXgTkoREJc/Un4uJdNiSU4C4t9XTS7p8srz3V4c4/LiYMovqTJUOqEFxPYMG9bYbXhtEPDsiU+s3abSlnXMJ0A3uraGhs8gMM1862wxiIDESu/o0Uex0yEh58XvAdAWPUrUaJVs1hNPBteNVe+NqkvQde+7MW71CNXj8/rWj+ASM+pjY02LCPAabBHYUGZ5DY4jbO6KCTCBVCJgicOBAMytWHSOTcpbIXAUZbZ2ZAhkRrEXP1aYXW4vXG4tcp428X/mlfKW6oqSt2K1y+3jS+D9Kw4d0ZVhmw5bxiivVw4D5FC3RxbabWK/TWK3x2bb6fBi43cfX7UMlDqPJSkIlJXXXASbeCHLYcOksTmcNNKCo0Lbxuq3tKOjywt45cWVFSUvWtANm+yfAFVveA1AcI1Xa4itA3A8gL1RmqfESvcDuFjViRuhH3Iw3AeAojt4i1qUB8XKZrwGW0nXZ5vXYOsZcw9MgAmkNgHLHA5+LP6STKOHZmLM8Ky409q2uxMNe7uo34rK8mJn3AfAHTKBAUygrKJmHiDmTzskF8dNpQp7/cvgwYORkxP8zLZ//360tWnboLolXfTMPC38yXABeXNleQnlEGCJDwHKO7MaAFWliIfQQz1dx2LZukHX/eP0xI7DYhg0zftMAFvY2RADRYub8hrsAxzqWmImel6DzaTJtpgAE0g3AnFzOCQBOHY4JMFB4CEMLAL91YDvTUEIgenTp8Nu7ymJKqXEihUr4PF4utXTRc/ss4DL/ZpNVNneH/QkkarXUjqZKdcBPax3AqAH/mMNVrTo0Nt8oTzK0IqFAC7Qy2/SNguV7SAU0fAmgL/qUR28hSLGg2B1c16DgVDXErO58xpsNlG2xwSYQDoRUL1JinrOZc7aUyFAIaeJFYl3K53F7yZ2ENw7ExhYBFRvdkeMGIFx48YFwdm1axc2bdoU9Fm66Bk5CzIzM5Gbm6tFf3R1daG5uVn7GSh8s2uEqGm69MBOeRXoZyQhJ0GNXsViVy9letA/T3dcHBbJkP79Qj1ngqJ6RLWRAH4C4AwA4wFQNRn//QGNnfJG0LaRvwPoPf6IxlkhcQR4DQZCXUuMHBFeg43QYl0mwASYQF8CljscGDoTYAIDl4Dqze60adOQlRW85WrlypXo7KSXwD2SLnqqZ8SwYcMwfjw9//UIRXxs3rwZe/bs6f6QHQ6qRE3V+5WeD0HFaLH+wB4uvwxV5qFyvbMVDNI2hrEKetGoZFBxnwCHA1Wd6AkzisYit0kYAV6DgVDXEtUDwmuwKinWYwJMgAn0T4AdDnx2MAEmYBkBlZtdyskwYcKEoDE0NjZi/fr1QZ+li54qbHqrVlRUFFKdnA6rVq3qjnRgh4MqVVP1XgdwVgSLLQB+DOBVAz0/C+ASBf3vAFisoMcqA5gAr8F9ryWqpwOvwaqkWI8JMAEmEJ4AOxz4DGECTMAyAio3u5MnT0Z+fn7QGNauXYuWFnpW65F00VOFHerNWmBbcsiQY4aEHQ6qVE3Vo20GVLI3nFAZyssN9joEwAYA4bOsAv8CcKFB26w+wAjwGtz3WqJ6CvAarEqK9ZgAE2AC7HDgc4AJMIEEEYh0s5uXl4cpU6YEja61tRVr1qwJ+ixd9IwchjFjxmD06NH9NmloaMC2bdvY4WAEqnm6VE6liUo+RzB5BIC6KLq9GcDtEdrRfiPy1LmjsM9NBggBXoODryVGDjuvwUZosS4TYAJMoH8CHOHAZwcTYAKWEYh0s0tbKWirRKAEvrn3f54uekZA89s1I7TirjsTwNIIva4EEHpPTOThnqhvl4jk0KBkjzsjm2ONgUqA12BfFFg0wmtwNNS4DRNgAkygLwF2OPBZwQSYgGUEwt3sUpJISgIZKJQkkhJ8BUq66BmFzPuHjRKLq/5lAJ6M0OOjAOZGOapDAVDZS4qkCCekF5zsJMoOuVl6EuA1OPrjymtw9Oy4JRNgAkwgkAA7HPh8YAJMwDIC4W52qQwmlbkMFCqDSSXMAiVd9KKBzBnSo6EWlzYqDod7ANwQ5WioAgXFglPlCnY4RAmRmwG8Bsd2FvAaHBs/bs0EmAATIALscODzgAkwAcsI9Heza7fbMX36dAjRswRR5YUVK1ZAStk9nnTRiwWwvwZ8bm6uVia0ubm5uzqF3y4njYyFcFRtzwPwcoSW/wDww6isAxT6swxAcK3YvsaoZuo3UfbBzQYAAV6DYz/IvAbHzpAtMAEmMLAJsMNhYB9/nj0TsJRAWUXNPEDMn3ZILo6b2pN0nx6eBw0KTsLf3t7eXXXBP6h00bMUMoBPVzeh7utWAPLmyvKSO6zuj+1jIoB1ETjsBzAUgDcKXmcDqAVgi9CWEqBQPyxMICQBXoPjc2LwGhwfztwLE2ACqUmAHQ6pedzMGnU2gPf1LOpzorwxjmYs1O+nAB4E8FgIAyUAXgnxOSVpKwXwuWKn1M9yAHcBeFqxDauZSKCsvOYi2MQLWQ4bJo3NQYadlxwT8Wqm3B6J+i3t6OjyAl55cWVFyYtm98H2QhKgB/3CCGx+BuCvUfBbBOCcCO2oLOchUdjmJgOIAK/B1h9sXoOtZ8w9MAEmkNoE+O4/tY9frKPPA7BETzp2AQBPrAYV2/sdAQsAPByiDYUhv6Q7Cui1LckkAD/V/z1Z4e0iqUbqR3G4rBYtgblVyxy2hobPILQQcRYrCUis9I4efVR16UyXld2w7W4CnwE4MgIPcnh+GwCVsFSV7wN4TUH5TgDzFPRYZQAT4DU4jgef1+A4wuaumAATSCUC7HBIpaNl/lj9kQaUnOwncYxwcAD4H4BwDgdyRNDbu7aAaftvxH8A4J8KONjhoADJahW64RXbG86SUhTZhMy0ur+BZt8rRZcQsk6OGv0GOxvievSfAHBFhB4pIcl7AM5SdDpQkkhajylpZDgh5/AoALvjOmPuLCUJpNoavPqzt35QOGTU2gMPOSK4ZFGS0uc1OEkPDA+LCTCBpCFggsNBCsxZ9gmEOCbkrLziB7DJZwAciuqZDUkzcx4IEVB1OPwYwF8AHACA3ur9HsDbAQgP0z+jzO0kf9IjFzbpv9NNNGVrd+q16/8M4H4At4WJcCCHA+2TbgrohxKkbQBwFYDH9c+/B+BW/S0i1aOn/eu0TYMcFb0dDlTTnqIkbgHwLX0u/w8AJXejB4NTABynR33crtuk8PRrAOwJMRf6iErfUZ/+xG3kJCkHQCyI1b0AXtCjRw7SOT0FgN5O7ouzo4fPeibABMwj8B0A/1E0R2vM7wB8HUafosweAjBGwSZFph2roMcqTCAVCdB1l6Ic6T8WJsAEmAATSHECJjgcAMz5fAZsMgceTz5sFAoqbgSwGNKejU7PFmRjtXYTVT2Tk1sl1wmj4nCgY0kP5fQA/m/94ZscEBQR8TwAqmtID/pb9PwKlCSNHrJbABxOW8wBvKs/vN8EoB0AORxIfhHB4UAOgL16NZV8AL/U3ygeDaAewAkAPgRAbxqfA3AEgPsA3K3f3Pd2OJCj5I8A/qDngaA90tcCoJwRlKDNv5WDxvYb3WFBjgGa5yUAyGGxWJ8L5bzoAEDONEoeR1sGDgWwSudBc6P5k/OBHiJo7PS9P9HcF7qzghwrPWUZkuv84NEwASYQngA9+M9ShNSsr43PAmjUI8oo2msCgPkATlO0Q2q0LlNuGhYmkI4EyEFHfycqkYzpOH+eExNgAkwgrQiY43DwI7m2Pgud+3fDKy/EY7Po4RS45st8uNsbIOWbEKBSYvT8eBmqZ9IDIlC6/Cx4vf+CENmAXAab43x43fTm9xPtIbJ65h8xd9lwLSxV4mE8OpPC8FnMIRDJ4XCg7kigh2+/k4DOGXpDTzfHUwGMBPAqgBMB7NKHRQ/npD8FwFF6NMSZAN7Sv6c9zR9EcDj092aDHthn6I4LOp+or0t1xwaZp+gGisSgt4V0M097qP1bNyoA7NB/J12a/5e6k4Ie/P0Oh5l6O9Ih5wRFVJBDgcZN53UxAErqRkJOEXKoUF4Jck4U6br+ffSXA3hAdz5QfzR+4kkRHuxoMOc8ZitMIFEEaF2jtYCckarSpTtkaVsElb2MlHiyt11yatIaRc5bFiaQjgQoaTRFMdak4+R4TkyACTCBgUbAXIcDORdcbbsg8QM8NsuX9KrH4ZABIc4DZAkgfg6PPBa2jC4Iz+eQuAsCz0LirxA4FPtyhmBIxzWA/DNkxjTA/TtAXgRH7ggsOJzenLOYQyCSw4EcBhSdQg/4KwK6pIgA2kpA35NziLYKnKo/dJMjgh7MKeqBvqcHf4qQCNweESm3Aj34kwPgdH0rA52ndENPTg3K+E4RB+RkoHJzFNVAn9NbQtouQc4GCsekCAzKFxDocCAbFBVBN+s0njJ9Tv5IC+qXtkf4IzPo6/MBVOlz+a4+rt5bPeihgWzT205yjt2jOzMoAoIcEJSp/nh9Ln6HSSBPc44mW2ECTCDeBGiNIecorYnxEHIyUC4bygvBwgTSlQA58R7RX2ak6xx5XkyACTCBAUMgPg4HckLAMROPzvgSkAJzl6+ElO8AohkC56L66OmAkLjisxFweLZB2L+LqiP/iznLl0KAwucBYTsFVUdRCUcW8wgEOhwoUqB3lQp/rfneDge/Q4AcCvTAT2/4KVyYtg7QA/7JAGjbBX1P2xgosZrfOUGj9/dbbTCHA7WlfAjk3CB7VCKTnBmUK4E+J+cIhSb7k2AGOhzIaUDRCdSWwjVpzNv0f/sdDj/St4yQY4GcGSSBc/U7HALnQjrkbKD/aO5UVYMeQGiOJBQ6TVzpjQ3lsiCHA4VgLzPvMLIlJsAEEkyA1h5aF6wUWpNozbzayk7YNhNIAgKv63mj3kiCsfAQmAATYAJMIEYC8XE4uNspjP1gVM/crTkcKMmkFMsh5MkQ4g1Uz/ytNo+frchDjmu79rBaPfNVXLX8ONjkx5B4DY/OjFSTPEYUA7K5/8GfQnTJ4dA7xN/vcKA3aoEXfoo+oKzr5IigrRP/n70zgY+qOt//c+7MZCOQsErCIogBjECQBLW1Wm3VWhXa2qqtW90I/Ky2tdZaqzWJ1db2X7to1ZDgUrcq2qrQWq2t4l5LwmIQwYgiW9CILCEkmeWe/+e9MxNmQgIzw8xk5s5z/MSQybnnnPd7bu7cee67iFeDhBwEXXwvDfFqkKSOkmOhLJDwUUAHkz8eKIdDzyoV8qH+6YB3gngqiAD1ZiDkQcaV81k+7IvQIJ4JoYKDJHeTDwXB3BPSX1yZlwfWKqEYkQgOPW0J5pEQ+yVMSFjKHMEmH0KEreS1EO8LCg4Z+adGo21OQELHJL9LtOER0WB5CsA5IeFj0RzLviSQTgQk/FJyMflDc9lIgARIgATSmkAyBYdAlYqA4GDifzCUfADzob5CPpABFy8vRJa3NcTD4WUoHG89bfbpz+HemeKyzhY/AsHQBinBdmOPspiS/0BiKCU0RrwY5Em/PMEXzwXxZJCkifIh/WoAkhtBfr82kN/gzkBIxSmBpI8bA9nZJeeC5DaQkAcZc3+CgwgHMnZoCI38LHkjJAeCVM0QEWEAABE4ZNxrAuuS/B8yl1S4CIZUiAeE5JiQtUtiSQl9kPXLOiSRpCR3lGOkIkVfHg4ieEioyNLAnAMDIR6SGFPCMISNJJGU9f0lEGIitkqCS/GsEAGFgkP8zl+ORAKpROAoACIKHBrnRYmHlMSyS+Ub8SRjIwG7E3gxkKhaRDw2EiABEiCBNCeQLMFBymG+gffazsDh+WfAUPKUWkIl5OnvQ9CO41E//U1UNtZB6wvgGTYYrm0XQ+Eu+HQFDPU7KJRie+4YPHGkJNxiiw8BERzES6C3LOvBHAyOwJN7EQ+CTRIpSulLcfGV/A3PB4QA+b2UfRPxIvi0Xz7QS84EEQGCTfpLsjW5gX6wF1Pkg7+cIz2bhE5IdvbgU49g8slgP0kO+X5AUJA1iFeBCA6SzV3mETFBvDOCTYQBEQouC+SdkHJ0FwW8I0JDKsSLQ4QOudmXnAxSElTEMmkiPsgxEsYhf08yh4gawSauoZLDQcpqBj1GxNtDqlRkbjv/v4MwMGcgoDyoLZNzLT3bxR/mIGfn0LS3Iz3pp+KqRYR8C4CUCo5Xk3Cw7/US8hav8TlOShOwwlBHwmso3HdUixV+mqrtoreGIitnEJxoP8jruuQokfLVDKNN1b3mukiABEggCgLxFRyCIRGmPnefpJGAlDX0N42fob7iV/7wisZHoIIu6NoLE6fAq9fApT4E1B9RX/FTVDaMBfQ6aFWD+gqJ0WdLPgH5MC5eD+JxIB+eQ5uIElKtQp7ESfiMNLnxlhujoIdCbqCE5h4An8Zx+ZIXYXAgnENKaEoTt+auwFfPqaSvHCMlWoNrKwh4Q0R6Iyf2ioeEeDb0ZCHzyRyyht5YxdH0dBzK+pv/DRT8YVT+th2mOh0LykNFqX2Nq2xwwdSnwDvsRTwwXhJy9mOzPgSIYCUJQgNNb4RpnIkF5ZktJvXjrqTI1PL3L3kWJH/NwYRYSGJZEXdFtGTLRAKVDadC62f8VbykaW93la9Uuh6e/U4WCvf8GUqJl1+wrYHhPBm10zfHsHVSxUr+fqTsdezNX+FsBurKX0hpoSZ2C3kkCZAACaQFgfgKDgcyubKhCIbLt4/yLa979SC05X1ID4YDQeTvSSBdCciH9IYHAXUeRJR0Zf8Hpm8YtFc8Ub4KqLGoqxBvqN6beBNkbZM8IcP9+WD6sV3eOA2GXgmtLkCn82kMMIfD53umu8oOPbH6cXNSZmoJobopEKIlgq0IlQdqIpRK2JVUARJvrKCn1YGO4+/tRiD4AEfKgXf5/h/ychzwuX8Opa6ET5XAN2RTalwPLRFZPP2mQusz0ZX1BnL0OCivVJoQcX806iqCZaIj3SXJzSQhlPsXoQ802uWN5TD0EhSXF6Ba8W/pQLz4exIgARJIEIHkCg4JMoLDkgAJpAGByxoPh0M3w9RndHtAybKtG2v3RzCNc7Cg/EXMXVYBbUpIjoSgbIdS38VnOc+jsEOq1kwD9DaYOUfC6OoMlNI9E9AboRwXWNVtKhueBdR9qKvtkYhyAAAgAElEQVR4AnOWShne22HmHoN7S7djTuMDlst7ffk9qGyUpGSS9wPQ+q9Q6iJoKzfJFzCq/FzrBrWyQcqt/hNm9vFYMDXovQNUNv4Q0FJCtbD7Zlr6atwPj2M2HjhqB+Y0ngOY8tQvB1rPR/PuKzFxYJb/iSWehMYfALUYCntQV36J9QTO8ubC83CbJyHL6NjXvhmv4PLGI2CYvwaM/wJmDdx6DB44WpLtsqUeAXmPLQyEWEholSTg7ZnjQTyl5IPV3wJJb8VrKpiAN/Us4oqSQ8B/HVwK5ZiI+UdJHiDgbO1AYcMr0FnXQHnmd18P3c4KuLz13dcVKU1uqNd7vX7IOHMbL4Bp1gc8J1ZDO7+B+unvYU7jxVDm56BVIRTOgRbhS70MmAugVJYlFC+Y+WQYgMuWHgeHeg3acTTqjxLhwd+sa6d+DWbOdCyY8kmYR5hcD5W6KuA1+XdoqeKkb4NSct7PxYbXazH2uCGAfgVQ8jcj1+hnAPVfKC1hleI/+W3Uz/wrRPxV+rfYUf5VPKF83T97jR/CZUp4Uz40XsSO8lNRuGIqlE/yKpVAYwkczgv29cCwvNf2vjdA16C44mbr/WDO8um9Hl/Z8F1oSA6XUYA+Gkr+c8zC/Bn+8tdzGiRPVBfqK6p6fV9YcqIPlQ21gPEuoH8AjcWor/h+ck40zkICJEACiSdAwSHxjDkDCZCAddO19JtWkk1X3nDcfaQ/nKWyIQ/bc73dnk1yQz24sRUaDTCMH8LnOw9KXYtPfcUY4TwZpn4QCj/E9kMeQOHH70PBDWWcB9OshMJF6MJEZMkHee1A/czTUbn0IUBdAGWcjKyBr6Fr56fQ+hsAxkKpe6H1t2A4WmH6/m6FcCn54Kef7va2qGy8FtDV2J47OMz7KujhIIKIVGrx6RfhG9bYHeoxt3EWtF4E6B8B6p2AW/Tf4MydC2+HeHHkA/oP0GotlL4TUEWW10bofIUdH+5jHzAR2jEEyvc/y71aq+uxw30Xnvg8P6Cmz1+ZuMdLGJeEqEmImZxDkYZzpY+VXOnBEbiqORudO1qhlCRGlg/oi+DLWu4XPrXC3GXndF8POwcsRE77+u7ritv5R7h8r/d6/VAOA9r3HqBvBNQiv/CpD8GoimnYsuwaQP8GWhJG6zesa6RcZ5RRCW1Og1ZXoMtXjAeP2RtKOKfhJih8D++1jcKSk0Q827dVNsiH5z9aHmGG2gjTJ3mcnoYrb451PdQQIfZ8GEpC7Y7Bpv9KOelfYvSxN1nrc+X+2t9PO6GNk6DM8y1PD+2QD/l5gPc5NO8eYs0/Z/nnrZ8/7hqFQ3J+Augfwy/ALAf0BkCJ4HAHtL4XSg3fxwPj8qXfglKPAMapMPRQS4w29Xkw1JI+j4cSAfo3gF4LnVUN5f49oB6xKrBd8U5+YO1XwDB29Pq+UFd+AeY0+pOkazwFhd+hrkLCSthIgARIwBYEKDjYYhtpBAmkAQG5MZUEmqPKJwWeFn0eyrc3RlfrP0GpH8HU34GhpDrKTmj9VSj81RIAsgs+Q9dOydNxKLRjvPWhWxlHYv6M1bBiiDs2WZnNtW6Boe7H9tyh8H9oL7ZurpVzIUzfKuzxDkeuaxwcKMb88ufwf28Phtf9AqDfRGfWT5HjlhvgK7Gg4iFUNnwEEw9iwUxJQhreLl96IpS6OVBJJ/A7XYO6ihpUNrwOrbaivvyblufCnMbzraeEnVmHItezDlrPQf3Mx6zKPC5vCwzjYsyfsdCaT6s6wPF8n/bB8V8o339hOCag9ij5kMFGAiRgRwLi8aT1Lf48V0qqJIk0tQQKpyK7wOi+HjpzOwMfav3XlTnLZ/Z5/VD4C5Sahc9mPIjBjdmWoAr1XUswmDjoakDfhPfaBkOeus9paIL0r5t5q+U5YJiN+4S+VS79iRX+sL1itOVhsE+zPAZWQeNx1FfcbP3af+18Hl0oQQ7esd4X6iqetkqhK/0y7j9+Lby+C1D5ei2gVsCZ+xN49oj4ciLqKt4K5P/aBOi/Ac4HAe9/sKNisDW/2B78WTwa4H0FoyoKA2LKXvF47vISS3gR0aL+qBXdy57T8AMrKbZhnGJ5zM1ZUQFDt0PrM8LE59DjlXmKxQ0YYnm8zWm4Dgo3WhwnDvyS5bGwyTscYxzP9fq+8FHWMBzqfhFKvY+6ivPteCrTJhIggcwmQMEhs/ef1pNA8ghUNpxnPVUKejhITgbXzgnQag8M9xvQeNJyI61cdn0gXCH4Id5rhQ3kDdgNb4eENRwO7Rjtf8rfo2n81no6JE+ylCFeBo9ZcfTy9AzqYSicj7ryz+HyZZNhyM2qVSnH3zTutOaf0/BnKIyB4bwQpndTt6gROtXF/xtprUc8NU58yYmSwYdBeX9mVV7p1McgW/0ayiqFGtK0F97sSXB0vWM9cVswU0QVcbeVkq0uOJxXwfRuQJgXQy/2wbEQyvsGQymSd+pyJhJIOgGrkk9uTnfOK8l1pXE+FP4fNK6FK7e2+3rozG2zPpAHrytBwaH362OVFfolIRN7L34fYHvFRBQ2SpLSUn+pcquEeROUug51Ff/wixi9XHf84WW/6P6wHRxTRODBe6pgGg9DmVJhahbqZ0qFJ3SPhZzJQNfb8BmluHfGRwGh5O+oP7YV2jgXc16/D8D/4Mq7PmDrof78PVY+oNctMUI77g8THCQUxfS9aAkQhStmdP9u8LIf+b0QerSeIX6VDQXQ+l9Q6ujA+8ISOByXwDTP7vN4A1PCRJfu8EHXYVAeESIKLPF5TuOLvb4vbNdjUKiesWytnymhJmwkQAIkYCsCFBxstZ00hgRSmICVe0Cvhqm/jgUz5ebK38R1uGunuMs+AsPxZytuGTgH23OfwaCuIjh87/cQHMTDYSKU92VAiWDwKTpcXuR6ToHPWI57j9qAyoZ3ASXxtK/BcF0O0+P3BNDGFaifscB/swoXvI6v4b4ZW1C59DFAfYa6iiv8Lrk+qf9+HxTO2tdVOHAjDvUe6ivO6rbDHw6yAz5cCEPfAqhXofB9dLiykGcWw/ROgyvv+bAPBnJw8Gmf0hIvfQKKy6dj84pj+7TPUCMoOKTwec6lkUA8CFQ2SFlIyVewN0+MjFu59A1otRqu3B92fwgXD4dwweHzfV4/HPocaPNmaOMYLJjRhMsbJNzgLmwvL0Zh4w1WuFl9xeX+D/WNqwD8ZL+CQ3cCXX1Kt6BgiQpLvwmlFlphbtlYCqX+D/PLRVwF5i47Aab5QsDD4V1LRJaEwUHvhAWf2wLt+BrmvCblrEMFB3+/oBgC9RTgWATle9HvlSEhFY1nQul7/fasmAHl+3u3bRL6sd09DgNys6G0Cw7fydjpeTosJE1yT3hMN9zmTgxwHu8v3W7lV9lghY70dvxgl4gEIV4eQa8OLblZzoY2zsCCGa9ZAk5v7wv1FX/DnAbpS8EhHn87HIMESCDlCFBwSLkt4YJIwK4ErA/q/4XCDOtJnFL/hlePgUMttJKfiYcBHI9ZYRbKmA5tNkPjUShxZVWT4XZss8IP5ObN0JJcawO0ugn15bdhTsNpUOpZmOoELCiXxJFysy7uuz9GcfnvsaVBSrMNs8apK//Af3OnWjCq/CxsafwigBcBLEBdxZzu8AyF4dD4Puor7txnR+Y2XgKt5enbFdieey/yuwrg8P0AhroeyjEZ2nsFNObB4TwCpu8TaKuefAF8+TPgaJOf93o4BMNBrPn0RaifKaEcRX3ap4xOS3A4UFUPu55GtIsEMoFAZYOIqfJhfAG8+T+Cp8tEjnsWlPoLgIvhdjzTfT3MyvlfmOCw3+uHPgkK16HDNQK5nqEAVgB6u3Vt1FYZ1ugEB39586VQugzKOAuOnJfg3nMCDPUPK/yjvvxLmNP4GJT+MoysUpieLkCvseZ15p3d7aURJjgc+zG086uY89ojIYKDhLq9gB3lZ2Nwowi9kovhWGiHw/+eob4Kt2qE07cOCq1+j40Vx1geDv7r8ER/AmB1ChbMeAlzGquh9M/Q7huKR47d1X1KzWm4HQoXABiPuvIOzGmUahstUNZ8vR8/wDEPUNdYwkYwrGTve4TkK/KHWlQu/X2v7wv15ZMwp+FNKNVoid5sJEACJGAzAhQcbLahNIcEUpqA3131SSh1cvc6rSRZ+iNoOC33XY03/dnXrfYvAJ+3kuu9N/RQTNwmN+BSyWE0TH0cDPXEXntVNerKa6yfgy7FPn0M7p35P8xZWguFU/De7kmBp2DnQ+mH/cdayRdfsn4PnGk9zats+JWVbMznONxy9d2nWeLJHVbisr3NhFKXY375/VYyTL+IcUxgjm0ws6Yjy7kjEGv9jbCngTKf1j9Elzm6OyGbJC/rzb6ga3OnOTIseVtKbzwXRwIkEDWBy5deBkMt6HHcHdhe/iNgtQODO9b6r4fZE4GuFVZC3GDYQl/XDxEytF4eqFAhoWRPQuFbAO6BxhYA47o9HEJDKoI5HHqriiPXdeApACftXatcX9Wl/g/aDcOsRMAqWKElUGkoy2jfR3AQj4T6Y9qhXV/GnNfuA/SqQEhFINlu9wwLUFw+1/ppc+Nzgeu3XM83AvBYgsPgxnF+cUN1oq5tMOYM/BUUJDGlNLlen2Hl8Qlt/spEktMh3//2ADe0mo4FM9ZgTuNvej1ekv1qXYkd5ZO7BYdLlg2H0yehfb9AXfkvrbH6el9YMG1zIO/P66ivuDbq84QHkAAJkECKE6DgkOIbxOWRgC0JXPTWUGTlDIJ27sS9R0oiyPA2b8UoKGMP7pm2HZLrwbfLgYfK2rtv2uoqJLs/rN/l7BgJI+vT7soXkQKzYqRzBmJkWYuVxFISOD4wfac/yeNSSVY2yXo6Jz/31cSOHMdwGI5OjJy+YZ9a75cuK7YOve+olv2O09f4B2NfpBzYjwRIIHUJ+HPdjIXP44VTbUXw2hdcsXyI7fla8Hd9XT8qG1zwGcVwmK3WsXItdA/sDKvEEwsR+ZDtcOTDifbu3BPd42iFeSsOhdtr4L6KDw9wPRSRV8IZJKcNuis9eIzDoL0O5GSb+4wvXh1uR4dVkji0SY4dKUccZCTX7LzsHGxztfZprxwzuXC0NUzP63okxx+I3cG+LxxofP6eBEiABFKMAAWHFNsQLocESKAfCcjNu9YvBRKGHevPiM6WoQSKAIwAsDJD7afZJNBfBCQEbiZgeVzAEoOzfNthOEejdrr8jo0ESIAESCCNCFBwSKPN4lJJgAQSTMCfT+En0HpZdxWJBE/J4VOWwHUApBxqLoDVAF4NfEl1lA9SdtVcGAmkP4GtAMoASFUiWHl1hnReDK0f7tObI/1tpgUkQAIkYFsCFBxsu7U0jARIgARI4CAJPArg6wHRQYbaDsAJwABQayUlZSMBEog3gVYAR1gViNhIgARIgATSngAFh7TfQhpAAiRAAiSQQAJSpvXIENFBpvIAKAfQlMB5OTQJZCoByesjyRtF4GMjARIgARJIcwIUHNJ8A7l8EiABEiCBuBIoAfDlwNeXAGwDMBxAYWAWSVgqyUB3xnVWDkYCJBAkIGUqRwFoIxISIAESIIH0J0DBIf33kBaQAAmQAAnETkA+2IjAIOKCfO8A8J/Al5Q2rQTwK6s0q9/F+9DYp+KRJEACERCQikQi8vmrEbGRAAmQAAmkNQEKDmm9fVw8CZAACZBAlATEUyHUgyE/RFwQoWFTj/HktS8AeD0gSkQ5HbuTAAlESaATQAGAriiPY3cSIAESIIEUJEDBIQU3hUsiARIgARKIG4GsHh4M43t4MKw9wExShu9NAN+K24o4EAmQwP4ISI4UqQ7jJSYSIAESIIH0J0DBIf33kBaQAAmQAAmEEzghRGQ4uocHw/IoYc0EIIkj2UiABJJDQAPg/WlyWHMWEiABEkg4AV7QE46YE5AACZAACSSYQEVIDgbJxfBGiMjwWoLn5vAkQALxIyAlZ8XDwRG/ITkSCZAACZBAfxKg4NCf9Dk3CZAACZBALASO6BEm8R4ASfAo+RbkO12xY6HKY0ig/wm4AEjSSAmFYiMBEiABErABAQoONthEmkACJEACNicglSGCVSTk+44eYRJSRi8tm9b6RADy1Z9tiVJqSX8ugHOTQIBADoDtgRwOhEICJEACJGADAhQcbLCJNIEESIAEbEZgWA8PBmcPD4YWu9irta5ubm6uuuyyy7BkyRIYhniUA0888QTOOeccLF68GGeeeab1Wnt7O44++mh86Utfwh133AGl/G/h77//PkpKSvZBcvzxx+Oll16Cw+HAo48+innz5qGhoQETJ07s2bdGKVVtF6a0I60JSNUY+fsemNZWcPEkQAIkQALdBCg48GQgARIgARLobwJ5PTwYint4MKzr7wUmav6g4PCtb30Ly5Yts8SBRx55BBdccAEee+wxnHvuud1Tv/zyyzjxxBMxYsQIrFq1CsOHD7d+19zcbIkIr776KgYPHgzTNK3XXS4XJk+eDK/Xax33+uuv43e/+x2uvvpqCg6J2lCOe7AEpBzmRwCkfC0bCZAACZCADQhQcLDBJtIEEiABEkhDAhIaEQyTmNbDg+HtNLQnpiWHCg4rV67EQw89hIsuugjPPfccvvKVr3SPqbXGt7/9bcvD4fHHH8d1112Hb37zm92Cwxe+8AV89NFHyMkRj/Tw1tTUhNNPPx1VVVX41a9+ZYkVublSdbC70cMhpt3jQQkgMEQ0NABDEzA2hyQBEiABEugHAhQc+gE6pyQBEiCBDCRwTI8wCUnuGEz0+N8M5GGZHBQcRGSQsIo5c+bgwQcfxIUXXhiGpKWlBcXFxfj444/x9NNP4+GHH+4Olwh6ODz//PPdHg4SbiHeDYMGDcLNN99seTmISHHYYYdh0aJFOOYY2Q4KDpl63qWw3SMANAE4JIXXyKWRAAmQAAlEQYCCQxSw2JUESIAESCBiAlNDPBi+HPgQEawiId/ZQgSH0LwKZ5xxhiUqOJ2SusLf7r//fjz11FPW6x988IGVs0G+jx8/vjukoifQpUuX4ogjjrBEhn/9618oKyvD5ZdfjiFDhuA3v/kNBQeegalIoAhAIwAJq2IjARIgARKwAQEKDjbYRJpAAiRAAilA4LAeHgxbQzwYRGDYkwJrTLklBD0cRHCQhI6HHHIIxowZE5ZrITQHQ6gB9fX1loAgHg4SUrFmzRrLwyG0BfM+hL42evRovP3226F9GVKRcmdGxi5oNIA3AYzJWAI0nARIgARsRoCCg802lOaQAAmQQJIIjOzhweDrkeixNUnrSOtpgoJDZWUlXnzxRavyhIRLSEhFY2MjZsyYAcnBcNxxx+GFF15AQUGBlVhSwiLq6urwzjvv4MMPP+xVcAjmfRAxQ0I2fD4fOjo6IAkq77rrLpx22mlBdhQc0vosstXipQTuywDG2coqGkMCJEACGUyAgkMGbz5NJwESIIEoCEiZOgmNCCZ6lORuwRwM4sEgmeXZoiQQmjRy+fLlVllMEQq+8Y1vWEKDJJKUyhKbNm2yBIZgk5/FE2LFihXIy8vrVXAI5n1Yu3ZtWCnM66+/HuvXr7eqYQTKcFJwiHLf2D1hBCYAeB7A4QmbgQOTAAmQAAkklQAFh6Ti5mQkQAIkkDYEHD08GCb18GBYnTaWpPBCg4KDJIxcsmRJUACwBIby8nJcccUVWLhwIe655x6ccMIJ3ZaIKHHyySfjrLPOwqmnntqr4PDkk09alSlEtAjNByG5Hc4888zQEAwKDil8jmTY0iYCWAxArjdsJEACJEACNiBAwcEGm0gTSIAESCBOBI4LERm+0MODoSFOc3CYEAIiOACo6mcoFBz6eQM4fTeBIwD8FUApmZAACZAACdiDAAUHe+wjrSABEiCBWAhMD4RJBEMlRFQIhklIHDVbgglQcEgwYA6fbgSmAPgLAKlyw0YCJEACJGADAhQcbLCJNIEESIAEIiQg7srBHAwiMkjeBcm/ECxX2RXhOOwWJwIUHOIEksPYhYCIoPcDOMouBtEOEiABEsh0AhQcMv0MoP0kQAJ2JjCqhweDlKYMTfS43c7Gp4NtFBzSYZe4xiQSKAcwH0BFEufkVCRAAiRAAgkkQMEhgXA5NAmQAAkkmcDgHh4MA3p4MGxK8no43QEIUHDgKUICYQSOBnAngGPIhQRIgARIwB4EKDjYYx9pBQmQQGYSyOrhwSC160M9GN7LTCzpY7XW+kQA8tWfbYlSakl/LoBzk0CAwOcA3A7g8yRCAiRAAiRgDwIUHOyxj7SCBEggcwhIbUTJvyBfM3t4MCzPHAy0lARIwIYEjgdwK4C9NWBtaCRNIgESIIFMIkDBIZN2m7aSAAmkIwGJZQ5WkZDvr4eIDPJvNhIgARKwCwHx9pEysSfZxSDaQQIkQAKZToCCQ6afAbSfBEgg1QhIHfqgB4NUlJCwiGAVCfnuS7UFcz0kQAIkECcCcu27HsDJcRqPw5AACZAACfQzAQoO/bwBnJ4ESCDjCRzaw4NBKkeElqrclfGECIAESCBTCJwK4BoAX8kUg2knCZAACdidAAUHu+8w7SMBEkg1AsN6eDA4e3gwbE21BXM9JEACJJAkAqcD+B6AM5I0H6chARIgARJIMAEKDgkGzOFJgAQynkBeDw+Goh4eDOsynhABkAAJkICfwCwAcwDMJhASIAESIAF7EKDgYI99pBUkQAIxELii+h8jTaXnANoRw+F9HrJq6bPjN61bMf7TlnXj9+zadkjhsDEfjhhd8uGhkz/3wfhJMz+JZi6t4XXAWHB39Rn0fIgGHPuSAAmkI4GvA/gugG+k4+K5ZhIgARIggX0JUHDgWUECJJBxBKqrtdGiFn9PafwSSuXHE0DDkr+gZf0qjDqsDKPGT8MhYyYf9PAaug1QPy/SZ95ZXa3Mgx6QA5AACZBAahL4JoDvAPhWai6PqyIBEiABEoiWAAWHaImxPwmQQFoT+L+qZ6ZppR6CUtOgNYYWuDD2kJyUtWn91k5sb/P616f12ybUJXXVs5al7IK5MBIgARKIncC5Ae+Gb8c+BI8kARIgARJIJQIUHFJpN7gWEiCBhBG4ovqlfFO13QyNH0ApY8hAJ06cXoghg1wJmzNeA3+604NXVu7AZyI8aG1qpe5x6Pyf3l190u54zcFxSIAESCAFCJwXSBh5fgqshUsgARIgARKIAwEKDnGAyCFIgARSm8DcmkVfUxp3Q6lip1PpmRMHqtJxA6DS6AqoAaz+sB1L17Zpr08rDd0CqKvnV816PLXpc3UkQAIkEDGBCwGcAuCiiI9gRxIgARIggZQmkEa32ynNkYsjARJIQQKXVj1TnGUY9wVruo8bmYPjphQgN9tIwdVGtqT2Th/efGcXJNTCalq/CLguq63+6vrIRmAvEiABEkhZAhcD+CKAS1J2hVwYCZAACZBAVAQoOESFi51JgATSgcDZCxc6Bq/Ou0pB36oU8gbkOvQXpxWo4mHZ6bD8iNa4qbULrzbt1O0dPqU1OpXSt4zUA39dXX1SIOFDRMOwEwmQAAmkEoHLARwTKI2ZSuviWkiABEiABGIkQMEhRnA8jARIIDUJVFYvnmFA3y9JIZWh9LTxA9SMiQPhSF+nhj5B+0yNxvfa0LSuHRJyAei1Pm1cWl995hupuTtcFQmQAAnsl8BcAEcBmEdOJEACJEAC9iBAwcEe+0grSCDjCVz662cGZnUYt2iFqxSgRhS68MXphSgY4LQ9m53tXry8Ygc+2eHx26r1A44s74/v+tlZ22xvPA0kARKwE4ErABwJ4Ht2Moq2kAAJkEAmE6DgkMm7T9tJwCYE5lb//SwFfRcURma5DH3MEQPVpDF5NrEuMjPEw6F5YwfeXL1Te7xawiw+U1DX1lafKTks2EiABEggHQhcBaAEwPfTYbFcIwmQAAmQwIEJUHA4MCP2IAESSFECPZNCThydi2NKByHbZcP4iQj3oNNt4n/v7sJ7mzr8R2i8oRzmpff8/GtrIxyC3UiABEigvwhcDWAMgB/11wI4LwmQAAmQQHwJUHCIL0+ORgIkkAQC1dUvObeq9h9obf5CKZVbMMCBE8oG45DBriTMnh5TfLzdg1dWbsfOdh80tAdQv+3S+Tc/UH1SoLxFetjBVZIACWQUgR8DOATAtRllNY0lARIgARsToOBg482laSRgRwKSFFJBP6SUKjUM6BklA1XZhHwoXs322W5TA2+v241lzbu1aWoF6I3QuLi2evaLdjw3aBMJkEDaE7gOwGAAP017S2gACZAACZCARYC36DwRSIAE0oJA5W0vFKiujtcVlCQUs1rJ6Fzk5zrSYv39ucjdHT40B0MsrJyS+NQBY+rd1Wds7c91cW4SIAES6EHgBgC5AG4kGRIgARIgAXsQoOBgj32kFSRgWwLV1dpoUYsvgVa3KYVhtjU0yYZp6DZl4saRatafqquVmeTpOR0JkAAJ9EbgJgCiIlcRDwmQAAmQgD0IUHCwxz7SChKwJYHK+Q0utGypVlDHKiU3oaYBKBegumxpcFKM0tkacCsorTV8SuvXzeLiX9TNrQjU1EzKIjgJCZAACfRGoAaAD8DNxEMCJEACJGAPAhQc7LGPtIIEbEdAxAajpWUZFKbYzrhUM0hjlVlUNIOiQ6ptDNdDAhlH4BYAUmLn1oyznAaTAAmQgE0JUHCw6cbSLBJIdwLzqhadA0M9LiUuJ47JhdPBy1W899Tr01ZuBymlCVOfW1sze2G85+B4JEACJBAFgdsAbAfw6yiOYVcSIAESIIEUJsA7+BTeHC6NBDKZwLyaRTcA6pYp4/NwbGnBflEUFhYiN1fyjO1tO3fuxJ49e8Jes0u/eJ4Xb727C00ftEsqyRtrq2bzqWI84XIsEiCBaAn8PwAfA/httAeyPwmQAAmQQGoSoOCQmvvCVZFAxhOYV7O4WhKHHVWSj/KJA/vkoZRCWVkZHI691SokOcHKlSvh80kosL/ZpV+8T4zG99qwvJOgG4UAACAASURBVHm3DFtTWzVLmLORAAmQQH8R+B2AjQB+318L4LwkQAIkQALxJUDBIb48ORoJkECcCEQqOAwfPhxjx44Nm7W1tRUbNmwIe80u/aLBm5WVhby8PMv7w+12o62tzfoe2ig4REOUfUmABBJM4I8A1gG4I8HzcHgSIAESIIEkEaDgkCTQnIYESCA6ApEKDlOmTEF2dnbY4KtWrUJXV3ghC7v0i5Ti0KFDMW7cuLDu4vGxceNGbNu2rft1Cg6REmU/EiCBJBC4C8A7AO5OwlycggRIgARIIAkEKDgkATKnIAESiJ5AJIKD5GSYMGFC2OA7duzAunXygGxvs0u/SCmKZ8PUqVN77S6iw+rVq7s9HSg4REqV/UiABJJAoBbAcgDzkzAXpyABEiABEkgCAQoOSYDMKUiABKInEIngMGnSJOTn54cNvnbtWuzebeUk6G526Rcpxd68G0KPFUFGhBlpFBwipcp+JEACSSBQD+AtAAuSMBenIAESIAESSAIBCg5JgMwpSIAEoidwIMFhwIABmDx5ctjA7e3tWLNmTdhrdukXDcHi4mIUFRX1eUhLSwu2bNlCwSEaqOxLAiSQDAL3AXgVwP3JmIxzkAAJkAAJJJ4ABYfEM+YMJEACMRA4kOAgoRQSKhHaQp/cB1+3S79oENLDIRpa7EsCJJBCBB4E8AKAh1JoTVwKCZAACZDAQRCg4HAQ8HgoCZBA4gjsT3CQJJGSBDK0SZJISRYZ2uzSL1rKzOEQLTH2JwESSBECjwD4B4BHU2Q9XAYJkAAJkMBBEqDgcJAAeTgJkEBiCOxPcJAymFLmMrRJGUwphxna7NIvFsKsUhELNR5DAiTQzwQeA/AUgMf7eR2cngRIgARIIE4EKDjECSSHIQESiC+BvgQHh8OBsrIyKLX38iWVF1auXAmtdfci7NLvYKiKp0NeXp71JR4gbW1t3dUpguMyaeTBEOaxJEACcSbwREBseDLO43I4EiABEiCBfiJAwaGfwHNaEiCB/ROYV7PoBkDdMmV8Ho4tLejuLB+eCwr2/iy/6Ojo6K66EOxol36JPk/eencXmj5oB6BvrK2afWui5+P4JEACJLAfAuLd8GcAT5MSCZAACZCAPQhQcLDHPtIKErAdgXlVi86BoR7PdhmYOCYXTgcvV/HeZK9Po3lTBzrdJmDqc2trZi+M9xwcjwRIgASiILAIgJTGXBzFMexKAiRAAiSQwgR4B5/Cm8OlkUAmE6ic3+AyWlqWQSE8O2QmQ0mU7RqrzKKiGXVzKzyJmoLjkgAJkEAEBCRh5F0Ano2gL7uQAAmQAAmkAQEKDmmwSVwiCWQqAREd1NaW07RWUw2lszKVQ6LsNrVyK6Wb9Mii5yg2JIoyxyUBEoiCwHMAfg/g+SiOYVcSIAESIIEUJkDBIYU3h0sjgUwnUFm16Dyl1DVQeqqCcmU6j3jbr6E90KpJa317Xc1slqGLN2CORwIkEC2BfwP4FYD/RHsg+5MACZAACaQmAQoOqbkvXBUJZDyBudXPlkL5VimA16kEnw0a0KbSU+tvmv1Ogqfi8CRAAiSwPwIvAagBsISYSIAESIAE7EGAN/L22EdaQQK2IzCvavGVMHDn6OHZOLl8MJNGJmCHJWnkvxu3Y1NrF2DiqtqaWX9KwDQckgRIgAQiJfAKgBsAvBrpAexHAiRAAiSQ2gQoOKT2/nB1JJCxBObVLK4GUHVUST7KJw7cL4eSkhIMGjQorE9zczN27doV9ppd+sXzpGh8rw3Lm3fLkDW1VbOEORsJkAAJ9BeB1wFcC+CN/loA5yUBEiABEogvAQoO8eXJ0UiABOJEIFLBITc3F6WlpWGzdnR0YPXq1WGv2aVfNHizsrKQl5cHsd3tdqOtrc36HtooOERDlH1JgAQSTOAtAFcB+F+C5+HwJEACJEACSSJAwSFJoDkNCZBAdAQiFRzGjRuHoUOHhg2+fv16bNu2Lew1u/SLlKIwEZtDm8/nw8aNG8PYUHCIlCj7kQAJJIFAA4C5ABqTMBenIAESIAESSAIBCg5JgMwpSIAEoicQieDgcrkwdepUKLX3UubxeNDU1AStdfekdukXKUXxbBAuvTURHcT7I+jpQMEhUqrsRwIkkAQCywFcAmBFEubiFCRAAiRAAkkgQMEhCZA5BQmQQPQEIhEcRo0ahZEjR4YNvnnzZmzdujXsNbv0i5Rib94NoceuW7cOO3bssF6i4BApVfYjARJIAoG3AZwPoCkJc3EKEiABEiCBJBCg4JAEyJyCBEggegIHEhwcDof1FF++B5s8vRfvBvkebHbpFw3B4uJiFBUV9XlIS0sLtmzZQsEhGqjsSwIkkAwCknznmwDeTcZknIMESIAESCDxBCg4JJ4xZyABEoiBwIEEB/FsEM+F0CaeDeLhENrs0i8ahPRwiIYW+5IACaQQgbUAZgF4L4XWxKWQAAmQAAkcBAEKDgcBj4eSAAkkjsD+BAfJ2SDeDZKbIdgkZ4N4N0gOh2CzS79oKTOHQ7TE2J8ESCBFCLwP4CsA1qXIergMEiABEiCBgyRAweEgAfJwEiCBxBDYn+DQ2xN8qUoh1SlCm136xUKYVSpiocZjSIAE+pmAXMS/COCjfl4HpycBEiABEogTAQoOcQLJYUiABOJLYH+CQ2lpKXJzc8MmlMoLHR0dYa/ZpV+sZMXTIS8vz/rq6upCW1tbd3WK4JhMGhkrXR5HAiSQAAIbAXwOwKbA2FkA3AmYh0OSAAmQAAkkiQAFhySB5jQkQALREehLcBg0aBBKSkrCBtu1axeam5vDXrNLv+ioRd+bgkP0zHgECZBA3AgcA+A/AH4Z+JJstuUAZgL4I4CfA3g4brNxIBIgARIggaQToOCQdOSckARIIBIC86oWXwkDd44eno2TywfD6eDlKhJu0fTx+jT+3bgdm1q7ABNX1dbM+lM0x7MvCZAACcSBgGT6HQRALvJeAO0AxLNhMICBAMJd1+IwIYcgARIgARJIHgHewSePNWciARKIgsDc6mdLoXyrlP8mlC2BBDSgTaWn1t80+50ETsOhSYAESKA3AucDmA9gQMgvOwHcBeDHREYCJEACJJDeBHgjn977x9WTgK0JVFYtOk8pdQ2Unqqg9paksLXVyTNOQ3ugVZPW+va6mtmPJm9mzkQCJEACYQRaAQzrwYT3qDxJSIAESMAGBHgxt8Em0gQSsCuByvkNLrW15TSt1VRDaXGxZYsjAVMrt1K6SY8seq5ubsXeeqJxnINDkQAJkEAEBC4D8AcA+QC6APwWwI0RHMcuJEACJEACKU6AgkOKbxCXRwKZSkDEBqOlZRkUpmQqg6TZrbHKLCqaQdEhacQ5EQmQwL4EdgZyOfgAOAmIBEiABEjAHgQoONhjH2kFCdiOwLyqRefAUI9nuwxMHJPLpJEJ2GFJGtm8qQOdbhMw9bm1NbMXJmAaDkkCJEACkRC4EsBvANwa+IrkGPYhgbQlcEX1P0aaSs8BtCNVjdAaXgeMBXdXn7E1VdfIdaU+AQoOqb9HXCEJZCSBeTWLbgDULVPG5+HY0oL9MigsLERubm5Yn507d2LPnj1hr0XSz+FwYMSIEWHHmaaJjz/+eJ81RDKeHBTvfvE8Id56dxeaPpCk8PrG2qrZcqPPRgIkQAL9QUDC5qRSzvcAMMSrP3aAcyaFQHW1NlrU4u8pjV9CKQkjSummodsA9fMifead1dXKTOnFcnEpSYCCQ0puCxdFAiQwr2ZxNYCqo0ryUT5RKqP13pRSKCsrgwgFwaa1xsqVK+HziWeuv0Xab/jw4Rg7dmzYZFu3bsXmzVK5bW+LdLx494v3mdH4XhuWN++WYWtqq2YJczYSIIEMJaDl4pnBTckFm40EEkjg/6qemaaVeghKTYPWGFrgwthDchI448ENvX5rJ7a3SbVaeS6h3zahLqmrnrXs4Ebl0ZlGgBfWTNtx2ksCaUIgUsGhN4GgtbUVGzZsCLM00n6lpaVh3hJy/93U1ASPJ/yBW6TjxbtfNNuXlZWFvLw8yx632422tjbre2ij4BANUfYlAXsToOBAwcHeZ3j/WXdF9Uv5pmq7GRo/gFLGkIFOnDi9EEMGpX4Brk93evDKyh34TIQHrU2t1D0Onf/Tu6tPsp5WsJHAgQhQcDgQIf6eBEigXwhEKjhMmTIF2dnZYWtctWoVurok0fneFkm//Px8TJo0Key4bdu2Yf369fswiGQ8OSje/SLdjKFDh2LcuHFh3cXjY+PGjRCbgo2CQ6RE2Y8E7E+AggMFB/uf5cm3cG7Noq8pjbuhVLHTqfTMiQNV6bgBSKezTVyfVn/YjqVr27TXp5WGbgHU1fOrZj2efKKcMd0IUHBItx3jekkgQwhEIjhIboQJEyaEEdmxYwfWrVsX9lqk/eQDunxQD22rV69GR0dHTONFOm+k/SLdevFsmDp1aq/dRXQQm4KeDhQcIqXKfiRgfwIUHNLpI6D9z8d0t/DSqmeKswzjPgBfEVvGjczBcVMKkJttpK1p7Z0+vPnOLkiohdW0fhFwXVZb/dV9n8ykrZVceLwJUHCIN1GORwIkEBcCkQgO4o0gXgmhbe3atdi9O9zLL5J+kgNCckGEhvDu2rULzc3N+9gTyXhyULz7RQq2N++G0GNFkBFhRhoFh0ipsh8J2J9AsgQHDQ1TS26d4GcWbf1bwf+CPE2Vf/l/St6tKnM42P8cT4aFZy9c6Bi8Ou8qBX2rUsgbkOvQX5xWoIqHhXtjJmMtiZpjU2sXXm3aqds7fEprdCqlbxmpB/66uvqkQMKHRM3McdORQPKu4ulIh2smARLoNwIHEhwGDBiAyZMnh62vvb0da9asCXst0n4jR47EqFGjwo4VsUFEh9AW6Xjx7hfNRhQXF6OoqKjPQ1paWrBlyxYKDtFAZV8SyAACyRMcJNG95MVxAKb/aa8JER0U5NOLaAzakh9UmAic6C2g4JBowvYfv7J68QwD+n5JCqkMpaeNH6BmTBwIR/o6NfS5aT5TWw8tmta1WyIhoNf6tHFpffWZb9h/p2lhNAQoOERDi31JgASSRuBAgoOEUkgoQmgLfXIffD3SfhKCIKEIwSZhFBJ60LNFOl68+0UDnh4O0dBiXxIggSCBpAkO4t4ADa0URHqQ/xtQlsgg3g/KrzkAykhqnDsFB/4txErg0l8/MzCrw7hFK1wlzjojCl344vRCFAxwxjpk2hy3s92Ll1fswCc7Asm1tX7AkeX98V0/O2tvwqi0sYYLTQQBCg6JoMoxSYAEDprA/gQHSRIpyRhDmySJlGSRoS3SfoMGDUJJSUnYsZIoMjS5ovwy0vHi3S9amMzhEC0x9icBEhACyRIcxJtBi8igTXh8Ctt2+9DaYSLfpTEs34EBWU5LjHCIxwNDKnhypjiBudV/P0tB3wWFkVkuQx9zxEA1aUxeiq86vssTCbF5YwfeXL1Te7xaHJU+U1DX1lafKTks2DKcAAWHDD8BaD4JpCqB/QkOY8eOhZSbDG1SBlPKYYa2SPv19EaQEphSCrNnSfpIx4t3v1j2iFUqYqHGY0ggswkkTnDQgA7cckq4hKmluh7aNfDE0i14dvUu7Ow04TAUxg/NxrdmDMXx4wfBZRj+0Ao5tNvrIXG3rvRwyOzzP1rreyaFnDg6F8eUDkK2y4bxExHC6XSb+N+7u/DepkCybY03lMO89J6ff21thEOwmw0JJO6qbUNYNIkESCB5BPoSHHpL7iiVF1auXBkmEETaz+VyYdq0aWGGbd68GVu3bg17LdLx4t3vYIiLp0NeXp71JR4gbW1t3dUpguMyaeTBEOaxJGAvAkkTHLQP7T6FP/xrHf69rhNu5YIB0wqo8MKJXOXG+UcPw0UzhkIpp+XpIF4RDsGtEvdhjoKDvc7nRFlTXf2Sc6tq/4HW5i+UUrkFAxw4oWwwDhnsStSUaTfux9s9eGXlduxs94k/kwdQv+3S+Tc/UH1SoLxF2pnEBR8EAQoOBwGPh5IACSSOwLyaRTcA6pYp4/NwbGlB90Ty4bmgYO/P8gvJtxCsuhDseDD9PvnkE4iIEdoOZryDWV/iCPtHfuvdXWj6oF0eH95YWzX71kTPx/FJgARSl0DCBIdg2YmA6aY2cf+bLbhveTtMU8NQGobWMJUDhumFUiay4MPt507ElGEuGMqSGqwWWkko3iQpOMSbqP3Gk6SQCvohpVSpOODMKBmoyibkJzXXSLpQlVQtb6/bjWXNu7VpiouT3giNi2urZ7+YLjZwnfEhQMEhPhw5CgmQQJwJzKtadA4M9bi4Jk4ckwung5erOCOG16fRvKkD4gIJU59bWzN7Ybzn4HgkQALpQyChgoOVt8FffWKXx4eLF6zAZ95sdBk5yFcdmDxEY4fPhQ93+KANQ8pW4HOHGLj5a4djgCsgOFg5HRLXKDgkjm26j1x52wsFqqvjdQV1ZNCWktG5yM/dK4alu42JWv/uDp91rxFsWuNTB4ypd1efEe5KmqgFcNx+J5DI63a/G8cFkAAJpC+ByvkNLqOlZRkUwrNDpq9JqbtyjVVmUdGMurkVgRTTqbtUrowESCBxBBInOASqUliCg4H3P+vCvEfWwK2ykIUuXH7CWMwqLUCH18Tv/7URL2/wwqF8cMFE7XcOw8ShOYGQucSWyaTgkLhzK11Hrq7WRotafAm0uk0pDEtXO1Jt3Rq6TZm4caSa9afqaiXFathsTICCg403l6aRQLoTENFBbW05TWs11VB6b83KdDcsRdZvauVWSjfpkUXPUWxIkU3hMkigHwkkTnCQEDVJAGlC/vXmut24/p9brDCK4Tka95w/EYV5Tri0G69s7MCNizZbOSYdWuOXXzsUnx+TC/gzODCkoh/Pj0ybWu5B0LKlWkEdK0VTANMAlAtQXZnGIn726mwNuBWU5OX2Ka1fN4uLf8F7kPgRTsWRKDik4q5wTSRAAhaByqpF5ymlroHSU5X1Js8WTwJWIietmrTWt9fVzH40nmNzLBIggfQjkDDBAV5o7YTSPniVxovv7sKt/2mxEkQOzTax4LwJGJIngoLGvz9qx6/+vhE+5bTyOdx8xlh88bA8KaIJw6pYkbhbV3o4pN85m6gV08syUWR7GZdelkmE3T9TJe6q3T/2cFYSIAGbEJhb/WwplG+VQkJDdm1C6+DMkIJ1ptJT62+a/c7BjcSjSYAE0plAogQH8WywXBa01JpQWLq5Ez95ej3choJL+3Bx+TCcddRg7HGbuPnZj7D6Ux98cCJLeXHHNw/FkYfkWRkgHPJ2wCoV6XyKpc3amUcq8VvFPFKJZ5wqM1BwSJWd4DpIgATCCMyrWnwlDNw5eng2Ti4fzKSRCTg/5M3+343bsam1SxK0XVVbM+tPCZiGQ5IACaQJgcQJDuK7EKhEoRU2tXtw0QNr/CEWKhuGqTGqwIDb7cGmrhxLZc7WXRiT58Efz5+GIdlyibJ82ik4pMm5lO7L7KtSVm92FRYWIjdXwn72tp07d2LPnj1hr9mlXzz3lpWy4kkzdcei4JC6e8OVkUBGE5hXs7gaQNVRJfkonzhwvyxKSkowaNCgsD7Nzc3YtWtX2Gt26RfPE6PxvTYsb94tQ9bUVs0S5mwkQAIZSiAmwUFcpJT8L+iOpqGVIT4NVo4GaeLVIOKCYf2o0KFNzHl4Ndbvclo/SxlMqZonIRMO7UankY8B5k5c89UJOPWwfDiVF1q5Au5uMpbkcrCmlEhwawaZU2kzEHIR2+0tQyoy9MTvxexI70EkxKesrAwOx95qFZKcYOXKlWHlte3SL95nCO9B4k00NceL7YqcmrZwVSRAAjYiEOmbvTxVKC0tDbO8o6MDq1evDnvNLv2i2eKsrCzk5eVZT17cbjfa2tqs76GNb/bREGVfErA3gdgEB5ESRF6QNHAS8uD/SWsDDnRagRDael0+kImoYMJUCqs/3oPrnl6Pz3xZcEk6Ge2AoRV8hgeG6cQJ4xRuOL0EuYb0N2AowDSlLKaknTQtTwe/4OAXMXyGAYclOFiZHmLaKAoOMWGz5UGR3oMMHz4cY8eODWPQ2tqKDRs2hL1ml37RbDbvQaKhZe++sV2R7c2E1pEACaQAgUjf7MeNG4ehQ4eGrXj9+vXYtm1b2Gt26Rfp1ggTsTm0+Xw+bNy4MYwNBYdIibIfCdifQCyCg9Y+S2iQkAfTqiwB+GBiW6cPzZ940OHRKC50YPzgLGQ5RIpwQr6JLPHWxt24743N+OAzLzzW6wa0w4MTx+Tiyq+Mw1CXpLF3Wv4RDmj4TI3WTo3mT9zo8ngwenAWxgzORp6hrNQOImxY/8V4d0vBwf7neKQWRnoPMmXKFGRnZ4cNu2rVKnR1hReysEu/SPnxHiRSUpnRL8ZLcmbAoZUkQAL9RyCSN3uXy4WpU6eGZS33eDxoamoK1Gz3r98u/SLdDXmqIFx6ayI6iPdH0NOBgkOkVNmPBOxPIBbBwSu5GSzPA69V9NJjuvDKBztQ/2orPu3ossIoXA5gelEevj2zCEeOzIFSGobhALQP27wGfva39/HOpyaUdqJ06G787txpyDEAp/ZZgoNDe9DhU/jn2l146n8bsX5PjuUpkWv4cOQhLlx83BiUjpDXNAzljDnVMAUH+5/jkVoYyT2I5GSYMGFC2JA7duzAunXrwl6zS79I2fEeJFJSmdOPgkPm7DUtJYG0IhDJm/2oUaMwcuTIMLs2b96MrVu3hr1ml36RbmBvTxZCj5WbIbkpkkbBIVKq7EcC9icQi+Ag8eo+8WwwvejSCk+t/BQPvL4Vu1QOnBpwwGMljOxUeShydeDGWYdhxiEO+Iwsf+iD1vjxX9ei4WPJA+FA2fAO3HH2VCtEwmX5QUhIhhdPrNyGujc+hdf0Z4TQyh+qIYLE2Ow9uO70CZhWlAenuDfE6OJAwcH+53ikFkZyDzJp0iTk5+eHDbl27Vrs3m3lRepudukXKTveg0RKKnP6UXDInL2mpSSQVgQO9GYvCZrkKX5ooiZ5ei/eDfI92OzSL5rNKy4uRlFRUZ+HtLS0YMuWLRQcooHKviSQAQRiERzg88LrUDBM4N3WDvz4yXXYaebAJYEVCvCKh4Lpg1cZcKILJYNd+NO5E5HjlJwPIkUA3//reqzY6veGOHK4iTvPKYVDibDgTzj57qdu/PRv67DdI3ETgYyRSo73X+tNbWDKMBO3nTURg7McFBwy4FxNtIkHugcZMGAAJk+eHLaM9vZ2rFmzJuw1u/SLhjfvQaKhlRl9KThkxj7TShJIOwIHerMXzwbxXAht4tkgHg6hzS79otlAPl2Ihhb7kgAJBAnEJDiYGtrwwmc6UP/aR3j07a59PvAr7YVbZSNHd1iVKG46rQhfPLzA8l6Q9sMn38fyrRKcoTB9mAd3nHskDKsMhRc+OPG7f72Pxc0eKzmklawh0PxJIyWQw4E8vRs3nT4exx82OFYHBwnP430x/xwsAge6B5FQCgmVCG2h3oPB1+3SL5rTgvcg0dDKjL68sGbGPtNKEkg7Avt7s5d7QvFukNwMITfKlneD5HAINrv0i3bzGD8ZLTH2JwESEAKxCA4+qxymG12mC1c9sRZrWv0JHMOaNi3HBIcID0YOTh6rUHPGoTAlIaTqW3CQhJQSpvF/j61D8zavX4QIGVxSUDq0Dx64YMCL7xyZjStOOgw9p490dyk4RErK/v32dw8iSSIlCWRokySRkiwytNmlX7S7zXuQaInZvz8FB/vvMS0kgbQksL83+97Uc6lKIdUpQptd+sWygcwQHQs1HkMCmU0gFsHBtMpS+tDuBi56tBnbdgNaaliGNquPtpL5SonLSYVe3Hf+RMt7oU/Bwcr8oLDHB1z0YDO27vFXqggVHCSgwml6rTwOkkfitLEKP581MeA3Ef1eUnCInpldj9jfPYiUwZQyl6FNymBKOczQZpd+sewx70FioWbfYyg42HdvaRkJpDWB/b3Zl5aWIjc3N8w+qbzQ0dER9ppd+sW6kcEa2Hl5eVaJrra2tu7qFMExmTQyVro8jgTsRyAWwQGmhtcw0dmp8N2/vIvW3QqmVKAINAl58MsNUlfCgEN34sgRLtx99oT9ejg4YMILBzpNjcoHV2NDe2BMK+pB8jfI7w1kaamOoeBRBmYd5sL1p0+gh4P9Ts2kW9TXPYjkhSorKwurjiV5o1auXBlWHcsu/Q4GPO9BDoaevY6l4GCv/aQ1JGAbAn292Q8aNAglJSVhdu7atQvNzc1hr9mlX6I3lIJDoglzfBJIHwKxCA5aw5IGfNqBH/1tDZZtFU8Ef7pHydEgYRRa+WDqHDisRJImzpyUj+tOlhw8DiuxZG85HGQM8XFwa+DqhWvwdquyJAtLzLDCOETIMAEzG0p1osvIRuX0XFz6+THM4ZA+p1zKrnRezaIbAHXLlPF5OLa0oHudIuAXFOz9WX4hDzuClZ+CHe3SL9Eb9Na7u9D0QbtcL26srZp9a6Ln4/j9Q4CCQ/9w56wkQAIHIDCvavGVMHDn6OHZOLl8MJwOXq7ifdJ4fRr/btyOTa1dct9+VW3NrD/Few6ORwIkkD4EYhIcYEKcGCSkYWHjx7jjrd3I0l2Wl4F4NMiX5ZEAESLccDkUfjN7PI4qzjmA4CDHiyeDB7VvfoqHl+/ye0hY/5cEk+LxIPkb8pCldyPXYeK2r0/AUcUDYwbOkIqY0dnuwHlVi86BoR7PdhmYOCaX9yAJ2GG5B2ne1IFOtwiH+tzamtkLEzANh0wBAryDT4FN4BJIgAT2JTC3+tlSKN8qSRFGPokloAFtKj21/qbZ7yR2Jo5OAiSQygRiExx8cgGxPBU2fdaF7z/ZjFZPDrzKgVzdYYVSyJcyvdjjzMOXR3bg5tmlyHZIBoa+PRz8iR81fDDwyW43rn2yGR+2O2Fo0/Jg0MqAYZqW0OGFE6eOc+LGrx6KbIdf4IilUXCIhZo9j6mc3+AyWlqWQSE8O6Q9o0mEIgAAIABJREFUze1fqzRWmUVFM+rmVuzN+t2/K+LscSYQ2xU5zovgcCRAAiTQG4HKqkXnKaWugdJTFdTekhTEFRcCGtoDrZq01rfX1cx+NC6DchASIIG0JRCT4BCoQAGtYGofXv9oN25/thmfGEPgNDst/wYPDOSabowrdOHWbx2OEdlOGIZVY6LPkAq/4CAlLw0YWqNhczt++fd12O51wq2yLP8GER+gvJg5QuGaMyZjZK6GYTgpOKTtGZhaCxfRQW1tOU1rNdVQOiu1Vpf+qzG1ciulm/TIoucoNqT/fu7PAgoO9t5fWkcCaU2Ab/aJ3T6+2SeWL0cngXQjEIvgIEkjTUNDmRI0IQIB8G5rB+5bsgENrSIZOK0QiG8fmYuzKkZjZH4gB4M6gOAgXgxWrgapbiGhGcA7rR149OV1WPJJNlzwweUzcVZZPr49sxhDc/0lM63SmfRwSLdTLyXXy4ceid0WPvRILN9UGp2CQyrtBtdCAiTQTYDujEk8GejOmETYnIoEUpdATIJDD3O0NuEzTSxtVfjZX1fDrV3IU27cdV4JDi/IhjJEQgCU3n9IhT9tj9/PQZoc4zU1XlnXjhue3wSn0sg1vbjvklIUD5CeKlA5IPZbW4ZUpO65meyVMawzecQZ1pk81v01U+xX5f5aMeclARLICAJM2JT4bWbCpsQz5gwkkE4E4iU4iF/Dyk80rn5yDbp0FgZhD+65YDLGDXRBOSTtoySD9O4/aWQPwcESHUwfXv1wD67/50Yrj8NAnwf3XTYFI3NNaOWwBAf5L9ZGwSFWcvY7jomrE7+nTFydeMapMkPsV+VUsYDrIAESsCWBvkpS9WZsYWEhcnNzw361c+dO7NmzJ+w1u/SL54azJFU8aXIsEkhvAnERHKwQCKDpEze+/+QH6NIuFKIN91w4GeMHZgGGhEfEJjhIjojX1u3B9c/5BYdBphv3XToVI/KkgKaEU4ifQ+yNgkPs7Ox2ZF+luXuzU0p1Synu0CaluqVkd2izS7947jVLc8eTZuqOdTDX5dS1iisjARJIewKRvtnLE62ysjI4HJJCzN+01li5ciV8PnHZ9Te79Iv3xvLNPt5EOR4JpC+BuAgOojZIvoVPunDVk+vQpR2Wh8NdFx6BwwZmAxJSocUPIXoPB5/WePWDdvzsnxut2hcDdRfuv3QaRuRJmIbft8Hv5RBbo+AQGzc7HhXpPYg87CgtLQ1D0NHRgdWrV4e9Zpd+0ex1VlYW8vLyrAdCbrcbbW1t1vfQxnuQaIimb99Yr8npazFXTgIkkBYEIn2zHz58OMaOHRtmU2trKzZs2BD2ml36RbN5fLOPhhb7kgAJxENwEPcGkRxWfuLB1ZbgYKAA7bjnwiNw6MBsaEO8G+T2MxbBAXjtw1244dnNlryQiw48fEkZhueJZ4OkrJSSmQ4KDjyVD5pApPcg48aNw9ChQ8PmW79+PbZt2xb2ml36RQpWmIjNoU0eAm3cuDGMDQWHSImmdz8KDum9f1w9CdiWQKRv9lOmTEF2dnYYh1WrVqGrqyvsNbv0i3TD+WYfKSn2IwESCBJIjODgCAgOk+MoOGyxRAUKDjx3E0UgknsQl8uFqVOnBpKV+lfi8XjQ1NRkeVoGm136RcpaHnYIl96aiA7i/RH0dKDgECnV9O5HwSG994+rJwHbEojkzV5yMkyYMCGMwY4dO7Bu3bqw1+zSL9LN5pt9pKTYjwRIIJQABQerpiYbCSCSe5BRo0Zh5MiRYbQ2b96MrVu3hr1ml36Rnha9PfAIPVbu0eReTRoFh0ippnc/XljTe/+4ehKwLYFI3uwnTZqE/Pz8MAZr167F7t27w16zS79IN5tv9pGSYj8SIAEKDnsJMIcD/x6CBA50DyJ5o+Qpfmj+KHl6L94Nofmj7NIvmjOjuLgYRUVFfR7S0tKCLVu2UHCIBmqa96XgkOYbyOWTgF0JHOjNfsCAAZg8eXKY+e3t7VizZk3Ya3bpF80+880+GlrsSwIkECRADwd6OPCvwU/gQPcg4tkgnguhTTwbxMMhtNmlXzTnBR96REMrM/pScMiMfaaVJJB2BA70Zi+hFBIqEdpC3fSCr9ulXzQbyDf7aGixLwmQAAUHPwF6OPBvIUhgf/cgUglFvBskN0PI347l3SA5HILNLv2iPSsY1hktMfv3p+Bg/z2mhSSQlgT292YvSSIlCWRokySRkiwytNmlX7QbyDf7aImxPwmQgBCghwM9HPiX4Cewv3uQ3kR9qUoh1SlCm136xXJOMHF1LNTsewwFB/vuLS0jgbQmsL83eymDKWUuQ5uUwZRymKHNLv1i2Ui+2cdCjceQQGYToOBAwSGz/wL2Wr+/e5DS0lLk5uaGoZLKCx0dHWGv2aVfrOdEsDR3Xl6eVTmsra2tuzpFcEwmjYyVbnodR8EhvfaLqyWBjCHQ15u9JGAqKysLK0MlCZpWrlwZVobKLv0OZsP5Zn8w9HgsCWQegfgLDs1waycGYg9qL5yMsQOzAMOAsioG+gA4YCrgh0++j+VbvdBQmD7MgzvOPRIO6w7VCNsEnwZe+3AXbng2tCzmNAzP8/fTMKGUwyqZGUtjSEUs1Ox5TF/3IIMGDUJJSUmY0bt27UJzc3PYa3bpl+jdpeCQaMKpMX6s1+TUWD1XQQIkYFsC82oW3QCoW6aMz8OxpQXddopSXlCw92f5hTxVCJZYCna0S79Eb/Bb7+5C0wftcqt+Y23V7FsTPR/HJwESSF0C8RMcNBo/0bj2ydXwaBfylBt155fg0IJsmMqAoU0A8hWr4NACBY0cdODhi6dixAARHOSWVgPKoOCQuqdYqq3sFAAv9LaoeVWLr4SBO0cPz8bJ5YPh9CtgbHEk4PVp/LtxOza1dsnl4Kramll/iuPwHCqFCPCvJ4U2g0shARLYS2Be1aJzYKjHs10GJo7J5Zt9Ak4OebNv3tSBTrcJmPrc2prZCxMwDYckARJIEwLxEBy0FvcFjbdavPjp396DFw4MMDyoP38ixg7Kgk8pGDF7OGi8+VE7fvr3TZaokA03/vzdI1CU7wyIDBpKhXtFRIOeHg7R0LJF353WaQRUA7gt1KK51c+WQvlWKb+SxZZAAhrQptJT62+a/U4Cp+HQ/UiAf0T9CJ9TkwAJ9E2gcn6Dy2hpWQaF8OyQhBZ/AhqrzKKiGXVzK/am147/LByRBEggxQnEQ3AQE31aY8lHnaj5+wfic4CBDh/qz5+EUQOd8FkeDnL76Y3aw0FrE29t6sCPn9kABQUnvLj/ghKMLcgKfCr0h1TE2ig4xEoubY/7LoC7ADj97jGoCRUeKqsWnaeUugZKT1VQe0tSpK25qbVwDe2BVk1a69vramY/mlqr42riSYCCQzxpciwSIIG4EhDRQW1tOU1rNdVQOiuugydgMNM0jbUr/v31SdNPftowDPEXTulmauVWSjfpkUXPUWxI6a3i4kggKQQiFhzEiyHkDtJyWBAJQGtopWCaGs807cDvX90KBROFLhN1F0zCyDwDPuUI93AA8MO/Sg4HDzQMTB/qwR3f7i2Hg4Y2TSz/uAvf/+t6KIhw4UP9d8bj8KG5MKCt/+R1BHM/dq9z72JlrX3d/FJwSMpplmqTSLbpYYFFdYUID7dXzm9AOt2DpBrYA62H9yAHImSf31NwsM9e0hISIIH+J3B9wDVTnpL8sv+XwxWQAAmQQOQEDiQ4WNESVgvmYJB/y8d88SqQ3Amm9ZFfhIHa17fikbfb4ISJYTnAvRdMRGG2HOmwxAFJGSmeDjLk9/+2Dm+3dMKrXCgb5sPdZ0+AdmTBYf1W+vjzM2jTh3c/9eCKx9bBNJyA6cMfvzkaZcX5Vl4I3Z2/ISA6BHJFaMvrQaQIU9JKWivtrfUhOFQFruuRg2TPdCfgBvD4vOrFR9HLMvFb+ebz932y8o2nRiR+prSb4SUAX0q7VfeyYAoOdthF2kACJJAqBDoD8aBysyJxoWwkQAIkkDYEDiw4+PMzyIf2bu0hRBKQD/WWa5dp4idPrsJ/W7MlLSRG5Ru474IS5DpEcBDPBA23UnAGBIEfPbkeSz9WyEY7jhgO3HnOFMBwWMfuFRwk1YyJD7d7MOfhNfAYconV+NmXh+PUyUOtMc2AZ0MwqCLoZuZ/OSA4aMDoI88DPRzS5lSN50J7ejjI2DWXXPvo+uz8gY8yj1Q8UYePxTxSB2S7P4esAx6cSh0oOKTSbnAtJEAC6UxAvBvkSZjcBYtb5s30ckjn7eTaSSDzCBxQcBCxwfQGwhcUOk0HujwmlENhgFN8F3wwVTY8Xo1L71+BTe4cK0xiylCFO88tgdP65C8p4rSVPFJp08rk8IO/bsCqrW5LjJg63IM7zzkCEjBv3W1LP+UXOCRUo6Xdi0vuexvtjgIY8OA7ZYMw97gif+ULJWKIgT0ewGsq5GcrS7QQGURm7s7vQMEh807u3i0OzeFgCQ0AfiX/6KtSVm/DFBYWIjc3N+xXO3fuxJ49e8Jei6SflPQeMSL8Yb9pmvj444/3mTqS8eSgePeL58nDSln7pUnBIZ4nG8ciARIgARsQCHo3BE2hl4MNNpUmkEAmETig4KA1PKbG5nYP/tG4Gcu2dKHDo2AYClOLsnDuzEMwdmAWWrs0zrt3DbxKwQcnvlKShxtOKYZSUk3CtMIpxNdhW5sP81/djFc27kGnR9JAGsh2aZxdOgAXHDsauU7/czHDkMoTJkytsaPLxMULVqIVg+FEJ0qHOvGHsw+zsv6tbnVjYePH+PAzLzzKiSGOLhwzoQCzykZgiMuEYYiMIQJG77tKD4dMOtstW6VKRU4gZMYSGoJtXs1iqVxRdVRJPsonDuwTjIhhZWVlEKEg2KRSy8qVK+Hz+c90aZH2Gz58OMaOHRs239atW7F58+aw1yIdL9794n2GNL7XhuXNu2XYmtqqWcKcbS8BCg48G0iABEiABLoJhHo3BF+klwNPEBIggbQisI/gYCWBtD4uSeE6y8tgww43bvvHWjTtkM9pPkA74NAeq8sRI7Lx89MPxfuftOOn/9wGF7qsnA2VnxuCC48aDK2cktLRGmdLuxe3/ON9rGqVcQ3IRCIEyE858OGrkwfhyi+ORrZThAh/KIdUqXBrB370ZDOWtzrgRBdylA93nns42twmfvf8Rmzc7R/fCDhTSP7eLx+WjStOGoch2Y6Ap0NUORzSag+52KgInArgX70dEang0JtA0Nraig0bNoQNG2m/0tLSMG8JES+amprg8YQXkYp0vHj3i4ZuVlYW8vLyLHvcbjfa2tqs76GNgsN+iVJwiOaEY18SIAESsDkBERfkbqAdgPhCfgJgAGB5BTOXg803n+aRQBoTqABwNIBj5LvWenKYLdpniQFWJgXTjc/cCrc9uwFvtnRAa8nP4OsOYxDRwaey8LkxWdi0bRfWdwxAlq8LWQ4ffvO1CZheLAKF+v/snQdcXFX2x3/3TYEBkkCKCaQbk5iYYgLEqGvbtWuirhp7WQ0QXWNZy6pRAdtf13Vtu0og9rZ2Q9S1RI1dE0iR9JgY04hpEAhtyrv/z3kzA2+GAd7ADMwM5+yHJQ7n3Xfv974p7zenaB0knKrE3fPX4YcdFLUgoApFKy5J4gSJDvQp26zW4/+mH4L0wQmev0ErTUklKl8u3YeiH/ZCKAJ0QzZlsBW7D7iwudJdFJJSNbRUDEnRFFQLwolLM1Nw5ZQBMAsJpYXWmRzhEMVXcoinblRwGDduHOLifN/mV65ciYYG+ljQZEb8kpKSMHr0aJ/j9u7di82bNzdbnZHx6KBQ+xnF3KdPHwwbNszHnSI+tm7dClqT11hwYMHB6DXFfkyACTCB7kzgRABvAZgN4BVv2jGASwE8BWAGgM+6MyBeOxNgAhFB4BCvsKATGUoBLAbwE/2WUq7Rz9QTV6BFN5At3LAfD3zyOyTscCARVuGC1azigMsMRTogKEqB6jIoitZhwiQFhqeoePzcQ9EznnpDuBtX7q514vJnf0a1kgizdMIpSBSgVptNYemQLkzua8b954xAktXdqYJmQX4b99Yj57WNcAnArmm6LgihwCSdWgpHgmKHophQ61KgSgVmacdBNhWPzDgUQ3taNDEikLHgEBHXaURMwojgQLURRowY4TPfyspKbNy40ecxo350g0436npbvXo16urq2jWe0fMa9TO6MRTZMH78+IDuJDrQmryRDiw4sOBg9LpiPybABJhAaAlc/lMfWON7wowaFEykaIFosuBC4K5amgbFFAenWoEXJlVG00J5rkyACUQsgb46cUGLXgBAXytqwoJOZNA3m6BoAf//hioARaWaCCY8+PFmfLLRCYt0aB0hrpnaB0ePTsG7P23F+2vrYYdV6xYB4dBqKjQgEbf/MQlnje4NqVCFBoqYEFi5y4FZb7lDzkkMUBV320r6X6Op0CIbnr14KIb1jtciI0iuoFaaDS6Jv7+/BSXl9VCEu5OFu3uGgkRFxU1/SsWY1CQ8uWg7fvrNrqV2UFeLv2bacGHGIK3mBAsOEXvtRsTEjAgOFI1AUQl6W7duHQ4c0GoSNJoRP6oBQbUg9GJYVVUVNmzY0IyHkfHooFD7Gd2YQNEN+mNJkCFhhowFh1apBvd50ugGdYEfd6noAuh8SibABFogcP4qK5JrX4QQF+o81kIxn4iCw30rJkUuxKY3iKySGyDk9ajIGIW3RFP1KJp7dskQSHwNgaGNS5EogsBfUZjhm6zZ3rVml9BNx2QUpn+mxT2zMQEmEIsEKHWLBIXG1AgAVOXOKy54f1e0tfjmgoOT4hS0qIUGoeDal1Zg/QELIM3oa63Dq38ZB5sAdjkFbnx9PbYfELBKurlX4EQcxveqw8MzxqGXhVpWUv0GEhyAheuqce9n5e70ByE9RRybCw6qcOHRaYMxZbDNI1hQHQcTXKqKCruKq15chxqHC3YR5xlbwUmH2HDnSYMBoaDSpeLK59ah2i7hEBacPcqMW08czoJDWxcC/x1tCQ6JiYk49FDfDKSamhqsXbvWh55RvwEDBmDgwIE+x5LYQKKD3oyOF2q/YC6JtLQ0pKamtnhIeXk5duzYwYJD21BZcGibEXswASbABIIhIAWySpcAGA8pz0SD9XvEy2EQzg8AJAAYFLIb8WCmFbyvn+CAO1GRnuYjOJAQIOVWQKwCzFdAOH+FUI6EdH0MKV5EUcbM4E8b4IiZpelQ5CKkpfdCnvY1IBsTYALRT+Awv9SIcX5RCxTB8KvBZdIdjr6Gwwk+x+lqOLikipkvrcKmA5SmYMXQ+Co895fDES8UVEng+tfW4ZcqBYp0ixQD4p146NwRGJ4cpxMU3DUbvv21Grkf/aalQ5iEChelVEjSZN1pFVrRR1WFkC48fM5QTBlEJXGo7SWlZQitPaaQDny+qQ6PLtyBSlecFilBx08fm4JbTjhIS7dogMAlRWuwz06lKl046ZAE3H3yMAit60Vz45QKg1dNN3BrS3CgVApKRdCb/pt77+NG/SgFgVIRvEZpFJR64G9Gxwu1XzBbzhEOwdBq1ZcFh5Ch5IGYABNgAkTg6iVHwyS+hTRNQdEkEh7cll0yApDfQo0/HPPG7UJ26d8A/FP7m5RzIQTVTqBv+D6AxHxAPgQhKOExBxLnQVANBfk1IE7zjNi2X2FGLXKWZkCqrwEYCaACQlyBuekLMLN0DIT6JCC+h8A9gJY0fDyezfxOK7M+6WoVmdfS5NYBIgmQDc0iHLJK6Lg74OibgheGUztN71ovhsTVqLSdheTa9yDwNiQeh8S5UMR3kHgFAmcCciuE6VLMnfy1dmBO6aVQ1SIIQVXZVkOaz4Fw0idq4pgEiS9QmX4yei89Car6nttPlkCxnK1FjmSXXAGJSQAGQsjJASMy+CplAkygKwiQIOBNifD+JjFBnxqxzODE6K7dO4ZXZKAPtPoaDl/4j6VlWQiABIc73tuEH3fY4RBW9FRr8PB5IzCyXyK+Xrcbjy3agwPSrPkOSxLIPW0QRvZ1p0JoDS+FChqK0h7W7m3A9a+vg5PKOQqzp8uFWwSQHsGBhIkE4UTBhcMwoo+NXu89gkPTDO2qxMJ1+1D4TTn22qkFpwWDk1Q8OH0YBiSZMX/VXjz77R7UCgso5uLyCTZk/WGop81mc2osOBi8krqBW2uCAxWJpGKMeqMikVQsUm9G/Xr27ImRI+mjRpNRoUh9cUX6i9HxQu0X7HZzDYdgibXoz4JDyFDyQEyACTABIkA34ZROsL56IBad4AwIJbvkegBPQIpLoYitUF2fAHgfloQsOOvKIWGFlJdAEbdoH6wl6Kb9dQDPaTfuFtvDhvwq0/OQUrobEiVQlBvhcl0MIW5FgysNcdaDIVz0AX0zVPlXKOIeAMO1KIaU0jsB3AuI6yAlNZx/XBMAKtInNEU4UCRHSRkgfmwxkuHaVUnaPEksgHwcdvMTsLi+g4AdQrkYqpoNgcsBjIIwKZCu9YC8CxDF2joh+6PeegTiHbcD8hZNsBDmHRCuZZB4GAKvesSLQ1BhS0FK/Q2A/IcmkgglF3Mnv8kpGPy0ZAKdToCSwf1TI+gDp39qRK3BmU32S7Og9C3/Gg7uuGaPNWuLqTWppJaVFJkAvLl0J+b+sIdKNMIl4jHA5sDQvglYu6MGVS4SDuwwCeDWkwfhtBEJgHALEBS14G5tCS3CoaLBhUueLUO1jNceV2h8QS+ZVKXB/RmbukuMTVHxxHlUNJLkAqHVhfCES2hjSdUFl3ThX4vKUbymVpsrnS4tUSI12YbVO6pR71LgUizoYbbj4TMHY3xaD5i4hoPBS6j7urUmOAwZMgTUblJv1AaT2mHqzaiffzQCtcCkVph+JVVgdLxQ+7XnKuAuFe2h1uwYFhxCgpEHYQJMgAl4CWQvuQ3ATajIGNSs3oH7o6VAdulKSLyBoox7tYdmLjkeQnyCBoxEPFYBuAyFGe9jZulUCPkVHH164YVhDcgu+Q4Qy2G23ea5kW/dD7gBqrwIivgIwH5IeRoE3gHEEEjTIAjXj3ApB+PZyb+5IyFcP6BCDkayWIhlzx2Gkmfc9XE0EUVe47smTXD4UftWsSiTojOam1dwkDILRZn/RdayTE3kEMphmDt5NbRaF3XbANynCSpCTMO+yS8hpTQOkHmAuEITbkYmjwOcX2NgRjK2l96vRUcUpk/UxIS/LO0Hi2sHhOlPkPIIQJJw0jtK0lb4ecMEYoEACQL6iIMhAVIjfASBVhZ9sJ+4QMLFz/roBU38bMOaCQ7UVlIITRBwQcHW/Q7c8t5v2HnABZNwwAmrdoNPUQsW2QBVmDAyGXjiglGwWahrBJWIdKdJeIuG0SdoVUo8tnAz5q+rhyJdWsSEVstBe6mn3y5YpBNzTh2C40ckwySkJnK4O1k0pUNQ0ANFXizdUYP84o2odFq1dAlKxXAJMyzS7omgkDhhqBl/P30k4hXAnVHRvIwZRzi0dYV0n7+3JDgEKu5InRdWrFjhIxAY9bNYLJgwYYIP2O3bt2Pnzp0+jxkdL9R+HdlxinRISEjQfigCpLq6urE7hXdcLhrZKmEWHDpyAfKxTIAJMIFmBLJLbwTkfc1ueunmOqU2F6ryCoS6FMA0FGUudN/Q042483sg/lCg4We4lLGaCOC+Qf/AXTsBauMNviXhDjjrfm/TryjjemQvvQOQDzTNUzphl4NhsQwGnJ+jMiNFE0a8c3DGjYbZvgIfXpuE7Yvdn2QDiiharQoKWy5HUcbFPhwofUTicjhMj8HipIiNczEv86NGwcEfmsQ/IZALiefdqSNek5u0tIjk5ZO1uRZlpCCrZAWE+BiFGRT9AVy2IhE2B32iuRCQlBPeitjD1ysTYAIdJECCgH86wwq/iIM2BQHPHHoHGGu/n7hAUViBI8VaWUhrggOJClCd+HZzDe77ZAfqVYpyMMGquoUGuvlPiQfuPGkQMof0gInq5EoJVTHD3eyySXKgb27rnCpue3cjyna7tOgJKRStgwXJF1Y4kDksGfee0h8mkxUWhYpFCk96hu6Vjtp1ShUOKfDsjzvx9vIKNFBah1S1QAitKCUk0hJU3Hf2IRiRbNGaa5oUipVgwaGD13RMHz4rv3gOIO4fNzwBU8f2alwr3Tz36tX03/QHqrfg7brgdeyI365du0Aiht46Ml5H5hfuTf5pTRXKNtWQ0nhXQe503WeucJ85KsZnwSEqtoknyQSYQPQQmFk6AYqkrwhOahQUaPZZS86FEG+iAaMQhyUQ4hrMTX9DW1jO0mOhqp95Ihyof/whKMwo127QG0WBAIJDW36K6UVIleofzECFbT56NqTC5PqlVcGhTh2FeGUFvpjTAxs/9QgOJTdrKQ3+URtaaoh8FBCpKMzY07hJWSUvQuDPqMAgJMudOsHhKAjnV4Cgkth7UGdxwuY4CS5lGUxyBqR6L6RyBOZNLsPMEqr38B9NbCHBgYSXwvQ0ZJVSPQpXo8hx5bJkWJ273REOrqksOETPU4VnGvEE+gRIjSBBwD+dwfeOIvCy6Lt4/xoOKQHGopaXHbbmKRVaGUdPqgPFRqlwSolvtzbgmc9+wa46E5xQqBIDRqYoyDp+GNJT46CY6MaeVAQSEnyaXWpzVCWlakhUOYCnF27GV78eQL2kpZrQQ9Tjz5P64qKpg7UOGO4aEO56ks00AunyiAoCtarEu8t34dXFe1DjMmsChUk2YGw/K/564jCM6UNRFFrJSQjhlkD8jSMcOnwJxcwAs3KLZ0ARb8RZFIwabIOZcoXYQkrA6ZLYsK0O9XaVXhQuKMif/mZITxD9g7HgEP17yCtgAkwgsgh4ulQIORFC+TNM8V/CXnssFPEhJBahKP2PyCr9L4T8ExTrWKiOBkBS/6nlMCecr0UutCUkeCMc2vKD+XUIqpmgHA6pboDEaxDyDO2GX5p6B4xw0NIt8Dhc9TNgTRoEh2qG4iqDwO5mRRibulT8DoFpsJsXx5EgAAAgAElEQVS2wuK6BgIPQuJWWGwFcNRSDQl3hEN2SSogt0CKe1CU/hCySk6FEB9BFcdCyBMg8HfUWQ6CzUE3OssBWeGZq1t4MZnHQHUdBeBlSNMxKDr8B2SXFkLKS7XCldY91wPi5mbdNCLrAuHZMIFIJEB3rvp2lPRvKl1PEQaNxRgBGBUExviNR8Vc/Ws4bAwXiECCg/5cFJlA6RB081/jULGt2onKBid6x5sxqKcF8Z77eLMp8A29dyzqMqF1nYALtaoZFXVO7K1uQIMCpCbGIdVmgUk4IUxU16GVGz0p4aTAB0rDUB2ww4KqWid21Di0CIo+VhMG0rzMEpKiJJQ4WOjcXMMhXJdQzIybPbfEopSXL4WAb3XImFlhBC1EYqWamjq5MCdELcEjaGkdnAoLDh0EyIczASbABJoTyC6hOMX3AOhas8lXAHGVVltAu1FHCQSo+Bl95bUXavxhsCo1zQQHn5QKSmGQKxFIcAjkJ8TfIfEDBLyJlZ8CoBv2Wjgs02FxFDfenDemdQh30+m6it2w0ReQ2jdypYCMR2XGxGZ1KSiiQ6jfQogeTSDETSic/ASuXZ3oLm4pz2mM9pi55Dwo4i2dbx4K0/ORXXIopFzm6VBB53wbAucBeAbAo25RRtSjsDoFWT1egsBFnsk5oeIkzMtchOzSWyFlNirTDw1cP4MvVibABDwESBDQp0YcHiCVwaggQK8Z/mkWW/3GK+1M8m0LDpTC4IQUFk0u0GoqSKc7pUIr2Ej/TxEEWnnHFk1qEQ6e0rT0bxIDYIJCwytUL4L+S2iRCK0LDqo2Dy0Vg0QHTxqFiVItqOClMLvLXlKKBTwpG0KFwhEOnXlZRe25SHQQO8tPlVKMV4Rs6lkZtSuKrImrUtiFkGVyQOrHLDYE3BsWHCLrkuXZMAEmEFMEqKChyZQEM2pQMHGX79qkwKzlQ2F3Kngu49ewdlOYtXwghFKLZyZU4Mpf4+GqMuHliZRs2IoJiVlLh6MelXhhUmWb+3LV0jQopjhYzbvx9GEHWvWnOcRXDoBi3ePjm11igUtJg0ndDWrpecmPPWHvUY+3DrPj+C/NGNXDqj1ORtESTtkT1Qm/an9nYwJMoCUCaQFSI0gQ0KdGGBUEbAHEBQoD8E+zaP01IMx71bbgIOGA1LpFUGoCGUkDZO4OE+5eFCa682/FpCqpDLB2BBWNdLfCpOKUWnlgt0jgSaVoTXBwV/H3nNcT6eCek/v83jnRv7QoCPIVFODQVHhSP01OqQjzBRZlw2fnFl8shLgZQo4XENR+my2EBCSkA1KUSSkfLcyfTmmfbL4EWHDgK4IJMAEmwAQCEoiZNwjeXybQjQgkBEiNoLtS/9QIo4IART7oUy1GBBAXqNNMRFlbgoNWGVK6PK0pTVC1m3x9aQV360t968rAr5IkElArTJMn+sAtD6jUEcMdsgAq6dCGbuFptCk1MUFz1iIb/Ey6x9WEBhIdaODAegPVeOBE/Yi6IrtuMjl5H42FcK2kS7zrZtE9zkxPd1XI8UX3TKduY2xNBGLm8yQ/ifiyZgJMgAmElkDMvEGEFguPxgQiigAJAvp0Buoioa+5QP82KggMCxC9QB+c9eOtjKjVtzCZNgWHaFhEB+bIgkMH4MXYobNyF1wHBU8N6heHE9NTuGhkGPaXikYuLK3Att0NFNY0uyB/2r/DcJpoHjJmPk+y4BDNlyHPnQkwgUgkEDNvEJEIl+fEBNpBYHiA1AgSBPTpDEYFASoI6V93gdKs/FMjHO2YZ5cfwoIDRzh0+UUYIROYlb8gD0DupJFJSB+lK7UUYH4jR45Ez549ff6yYcMGVFVV+TwWK36h3KLS9dVYtkELHMsvyJ1GzNmaCMTM50kWHPiyZgJMgAmElkDMvEGEFguPxgQ6hQBVbKVUBn06A32a9U+NMCII0Gck/7H6BRAXdnfKyjrhJCw4sODQCZdZVJzCqOBgs9kwduxYnzXV1dVh9erVPo/Fil8wm2e1WpGQkABau91uR3V1tfZbbyw4tEo0Zj5PsuAQzDOHfZkAE2ACbROImTeItpfKHkygSwl4BQF9xEHfAOKCUUFgtJ9QkRFgrA1duuIwn5wFBxYcwnyJRc3wRgWHYcOGoU8f6kjdZJs3b8bevb6dcGPFz+gGEhNas95cLhe2bt3qw4YFBxYcjF5T7McEmAATYAJNBFhw4KuBCYSHwKF+EQfpAeouGBUE+gdIjSj3G29JeJYRuaOy4MCCQ+RenZ07MyOCg8Viwfjx46nYaOPkHA4HysrK4O6g4rZY8TO6AxTZQFwCGYkOFP3hjXRgwYEFB6PXFfsxASbABJgACw58DTCBUBIYECCdYYdfxEGJwRPGBxgrLkBqhG/CtcHBY8mNBQcWHGLpeu7IWowIDgMHDsSAAfRS1WTbt2/Hzp07fR6LFT+jPANFN+iP3bhxIyor3V3DWXBgwcHodcV+TIAJMAEmwIIDXwNMoL0EvIKAPjXCGiCdwaggMMEvNWJUgLG2tHeyfFzUEaA0m3kATABmAvhdt4JnAXwH4LmoWxVPOKwE2hIcTCaT9i0+/fYafXtP0Q3022ux4hcM7LS0NKSmprZ4SHl5OXbsIP2YBYc2uMZMxCzXcAjmGcS+TIAJMIG2CcTMG0TbS2UPJtAuAiQIeMUF+j0yQGqEUUFgSIDUiHV+4/3crlnyQbFA4HYAN3uEhvkBFkSfg+nuUImFxfIaQkegLcGBIhsockFvFNlAEQ56ixW/YMhyhEMwtFr1jZnPkyw4hOya4IGYABNgAhqBmHmD4P1kAiEgMDRAOgMJAt42kvS7zOB5egUYqyFAagQ9xta9CVD7Ukq5eQvAHW2gyAKQCSC7eyPj1esJtCY4UM0Gim6g2gxeo5oNFN1ANRy8Fit+wV4ZXMMhWGIt+sfM50kWHEJ2TfBATIAJMAEWHPga6NYEvIKAPjWiPkA6g1FBgG4C9e0tKVnav72lPjy+W8PnxfsQeBQAXWd3GuRCwtdsz/Vl8BB2i2UCrQkOgb7Bp64U1J1Cb7Hi15595i4V7aHW7BgWHEKCkQdhAkyACcQegZh5g4i9reEVhZgACQL61Ajq/ECCgDd6gf5tVBCgtAq9UEH/pi4R+vEoMoKNCRglsM1zTfnGuAc+mkrqvwqA0n3YmABaExzGjh0Lm83mQ4k6L9TV1fk8Fit+7b0cKNIhISFB+2loaEB1dXVjdwrvmFw0slW6MfN5kiMc2vss4uOYABNgAoEJxMwbBG8wE9ARoMKLFG2gjzggQUCfGrHeILF+fkIFjbk7QGqEweHYjQkEJHAqgBsAnGaQz5MAqK3qUwb92S2GCbQkOPTs2RMjR5I+2mRVVVXYsMG3I2+s+IV7i1lwYMEh3NcYj88EmAATiEUCLDjE4q52rzUd5CcskCCwK0A6gxEq1G3CX6hI9BMqKIrB3SONjQmElsA7nsiFdw0OWwugDwDfr6oNHsxusUNgVu6C66DgqUH94nBiegrMJv6ONtS763RJLCytwLbdDYCK2QX50/4d6nNE+Xgx83mSnz1RfiXy9JkAE4g4AjHzBhFxZHlC4SDgFQT0qREUK+yfGmFUEBjnlxoxNoBQ4ZvoHI5V8ZhMwE0gBcBGAL0NArkYwBkALjHoz24xSiAn76OxEK6VAuB7pTDvsQSkKuT4onumrwrzqaJt+Jj5PMlPomi79Hi+TIAJRDqBmHmDiHTQPL92EaBcdX3EwRg/cYFSJH4zOPKgAKkRdHOnr+Gw3OBY7MYEwkXgVgCUxnObwRN8AeA+AF8a9Ge3GCWQnVt8sRDiZgg5XkA0taSI0fV29rIkpANSlEkpHy3Mn/5aZ58/Cs4XM58nWXCIgquNp8gEmEBUEYiZN4ioos6TDURgcIDUiF/8Ig5WGETXI0BqhCtAagSHohsE2lVuUsrjAdBPxNumTZts9fX1Sr9+/ez9+vVr6jcY5MwfeeSR684777zXhw8fvretQ7ds2ZLy3//+97LbbruNajr42yIhxKK2xuC/xwaB7LklFrGz/FQpxXhFSIoGYwshAVUKuxCyTA5I/bgwJ6Pdz+8QTinShoqZz5MsOETapcXzYQJMINoJxMwbRLRvRDebv1cQ0Hd6cAZIjTAqCKT7pUZQNIN/S8rybsY4JpYrpczLycnJzczMxMyZMxvXRC39jjjiCKxduxb79+/H8OHDfdZ70EEHobi4WPMJt+3ZsweXX345/ve//zWe6l//+hdmz54Np9OJ9PR0vPbaa5g4cWLQU6ECfxs3bsSkSZOCPhZAvhAirz0H8jHRRYDEBqW8fCkEKE2MLZwEJFaqqamTWXRoBjlmPk+y4BDOJxCPzQSYQHckEDNvEN1x86JozRl+EQcDA4gLRgWBEQFaUi7zS41YE0VseKqtECDBYebMmbl0s0438F6jKvt/+MMfNMGBbvjppv6rr75Cnz594HA48OGHH+KBBx7AqlWr0Ldv37AxJkGAxIBjjz0W9957L0jooDmdfPLJuO222/DXv/4Vhx12GN544w1kZNDTIDgjsWH69OlYuXIlhAj6YzALDsHhjlrvWbnFM6CIN+IsCkYNtnHRyDDsJBWN3LCtDvV2FVDlBQX5098Mw2mieciY+TwZ9CttNO8az50JMAEm0AkEYuYNohNY8SmMETgkQGrEUr+Ig7XGhgLdKfp3jagI0JJSNTgeu0UZAa/gQJEKWVlZjbPXRziQ4EDiw6+//oqEhATNZ+fOnUhNTcWWLVswePBgfPnll1qExKZNmzBjxgw89thjSEtLQ3V1Ne655x48/vjjmljw3nvv4aijjtLG+Oabb3DllVdqx9Dfr7vuOphMJh+Cr776qnb8mjVrYLU2RbGT+PH+++9rosf48eM1wYGEj6eeegqPPPIIFEUBrcH73zU1Nc3mMWTIEJxyyilYvXo1brzxRjz66KP47bffcPPNN2vzJAEmNzdXE1k+//xzrF+/Hrt27UJpaal2bkVRWHCIsuu9vdOdlV88BxD3jxuegKlje7U6THJyMmw2qrXbZBQlVFtLTU+aLFb82ss00HE/ralC2aYaAPKugtzpD4Ry7BgYK2Y+T7LgEANXIy+BCTCBiCIQM28QEUW1+0zGKwjoUyP2BYheMCIImAMIFT0DpEbQ+GzdhAAJDtdff33uL7/8gmuuuUaLXrBYLKD/fuihh3wiHF5//XWkpKSgoaEBzzzzDOrr6/Huu+9i9+7dmrhAfz/yyCM18YAECUpz+Mc//oGlS5dqIsD333+Piy66SLtpJ/GCRA46ftiwYTjvvPNw9dVX48477/QhT/4UuUAiQCCjOXgjHJKSknDBBRdo5yPhgiIhvP/9z3/+s9k8tm7dqgkJFDlBgsWIESNw6KGH4oYbbtDmQ2LD9u3b8cUXX2gCw/nnn49zzz1X+/sxxxxD02HBoZs8T2blL6DUmdxJI5OQPooy1gIbRclQtJBeOJNSYsWKFXC5qMyN22LFL9TbX7q+Gss2HNCeWwW50zhdyRdwzHyeZMEh1M8cHo8JMIHuTiBm3iC6+0Z2wvpJENALC/Rv+mTr35LSqCBALSj1400IMNamTlgXnyKCCXgFB4oEmDx5cuNM6abdm75AEQ6jRo3ChAkTYDbTZQrt5v3ggw/GTz/9pEUeLF68GH/84x81weLll1/GSy+9pEU93HTTTVqUw4MPPqhFRNCNF0UW3H777ejfv792s0/mjZCgFI34+PjGeVDUBKVUUOpEINMLDr169dKEgmXLlmkRDpQW4v1vimAINI/KykqcffbZWL58Od555x3MmTNHSxOhde7YsQMDBw7UIjAoqoEECJq/lwELDhF8YYd4akYFh379+mnXt95IkKNIIL3Fil8wmOl1giKkKPrDbrdrz0f6rTcWHFolGjOfJ1lwCOaZw75MgAkwgbYJxMwbRNtLZY8gCRzml85ALSr1LSTp378aHJNqNvinRlA7S/14lHbBxgR8CLRUw4EiHI4++ujGCAdKqaAb+J49KSgGoNoKJ554opaGQQUdH374Ye2G3GvTpk3TogIoRYFu6H/++WftTxT9QJEUt9xyi5buoDevwEFRFF67/vrrNWGChAC9UQTFZ599hnPOOUf7RpkiFPwFB1oDRSSQANHSPOhxryhB0RYUxeBvS5Ys0SIynn76aS0igsQMj3GEQzd5PhkVHMaNG4e4uDgfKlQfhKKC9BYrfka3n9KSKJJJbxTxQVFGe/c2NYthwaFVojHzeZIFB6PPHPZjAkyACRgjEDNvEMaWy14tEPAKAvqIg81+6QxUmNGIJQZIjaDj/LtGUCIsGxNo/ROsp2ikfxSBf9FIf8GBBs3JydEiH4YOHYq///3v2s043VR89913uOOOO7Bo0SLtRn/AgAFa+sWPP/6I008/XYuGoC4TlH5x7bXXap0m9u3bp9Vc8NZ38E6aOmGQqKEXO+hvJHBQFAWNRZEXXsHBK25QSDsJBZSK0do8KI+eUjnIh1JC5s6di4ULF2qRGnRDRGIFzXP+/PksOHTj55IRwYGuJUrL0RtF0FBhUr3Fip/Ry4EiG6jOSiCj5xjVUPFGOrDgwIKD0euK/ZgAE2ACTKCJAAsO3e9qIEHAPzWCrgP/1AijggD169OPR18T+Y+1vfth5hWHgkAwXSo+/vhjrYAi5aRTPQa6USeRoby8XEuNoHQDCpM+44wzNJGBUhQo0oFEBopUoKJ5dPM+b948LUWB6jr88MMPWmTCrFmzUFFRoRVr1HeL8HapGD16tFY3ggpDfvDBB7jwwgvx9ttva+fS13AYM2aMNjbd+FFnCxJDaEzyCzSPHj16aH+jeVC9huOOOw7ffvutJmJQaghFYpAQQuekiAwSJjjCIRRXXnSNYURwoGuU6ojobd26dThwQKtJ0Gix4md0BwNFN+iPJUGGhBkyFhxYcDB6XbEfE2ACTIAJsODQna4BSnzXpzMMDZAascMgkIMDpEaU+Y23yuBY7MYE2iTgFRymTp2qdZnwmr5LBVXYHz58uM9YdKNOEQF0s75t2zbtRp1qHZDl5eVpP08++SSmTJkCGttr1MHixRdf1EQF6gJRVFSk/Yl86Kaebk78jeZy1llnNaZl0N9JRKBoBoqcoJadVKCSRAISCCh6gow6UNC3q5TaQdEOgeZBNzqUkkFCBqV9PP/8843dOmiNJDBQbQsSN1555RWtyKVXcFi0aNHbJ5xwQvMcjDaps0O0EWhLcEhMTNQKjuqNOqNQ4VK9xYpfMPtHBWWpfktLRoIl1UshY8GhVbIx8wUWp1QE8wxiXybABJhA2wRi5g2i7aV2Cw+vIKCPOKDkdH06w2qDJHoHEBeqAqRGOA2Ox25MIGgCJDhQ9f2gD/Q7gEKjKS2CajxQDntdXZ3W7YIKLFL+Ot3Y07/9BQU6hqx3b3o6tG7kS6kOFBGhLyzpfxRFSpDQQDd3emtpHjR3Suvw5t57i9nReXQFIptN7v7777fffffdvgn7bS2C/x6VBNoSHCiihlIl9Kb/5t77eKz4BbOJHOEQDK1WfWPm8yQLDiG7JnggJsAEmIBGIGbeILrhftIdkH9qxP4A6QxGBAGqMkdREPrxaHz/ugt7uiFnXnIXEgiV4NCFS+iyUxcXF39y1llnrQFwU5dNgk/cKQRaExxIqKIikP7iFhWL1Fus+AULnGs4BEusRf+Y+TzZqYLD+XlvWlNEwtEC8iAJ9FUgk1WISgHsERK/70Xd92/lzfDtlxKyPeOBmAATYAK+BK7N+3CAKmQWIE2hYlOy6PXcjOMvyg/VeFLCaYIy7+m8M3aGakweRyNAgoC/uECl8v27RjSV024d3Bi/6AWqw+Bfd+EXZs8EupoACw4d2gHqUnEegAsAcKpTh1BG9sGtCQ7UBpPaXOqN2mBSO0y9xYpfe3aKu1S0h1qzY1hwCAbjNfnFp0ngIkicAyF8q6voB5KogpDzAeXVgtwzPwnmHOzLBJgAEzBKIC9PKuViwV+FxIOtviYZHTDMfhKyGhB3p8ozn8rLE2qYTxerw3sFAa/IQIKAv7jgW1q8ZRKUnOrfknKbX/RCaayC5HVFNwEWHDq0fyQ4fAzgMQBHdmgkPjiiCbQkOFA3FKoBoi90Sik6VECViqt6LVb8OrJJFOmQkJCg/VB6kzd1ST8m13BolTALDkYuwJzcDzOguP4tIOgDnmYpPczolWhGvFVBvFWg3i5Rb1exv8aJiuqmKFUJ+RNU03Vz888oMXIu9mECTIAJGCFwTe78CVKIlyHEBEiJPr0sGNI/3sihXeKzeWd902ujlD+rEH8pzJu2tEsmEz0n9QoCXnGBfm/1izgwKgjYAqRGmAOkRlRHDx6eaXcmwIJDh3afBAeqgTEPwA8Anu3QaHxwxBKYlV88BxD3jxuegKljezXOk26eqdaH3qh+ibfrgvfxWPEL9wb9tKYKZZuogZO8qyB3+gPhPl+Ujc+CQ2sbRqkTfYStEMAV5Ncr0YQJI3pgSP842KwUxRrYahtUbPm9Hqt+rUHFAbf4IIHn98m6WZxqEWVPEZ4uE4gwAtfmfZmkiup7IXEDhFB69zDj+MOT0bunJcJm2nw6e/Y78PWKSuwjUVZKVQrxjEkm3f503gm+vbcifiVhmSAJAv6pEZQio09noEgGo6wm6sajcanJun9qBIkXbEwgKglIKY8HQD9sOgJPP/30JZMnT/5p6tSpraU+LRJCLPIcFjM3A3whNCcwK7d4BhTxRpxFwajBNphNnZqF3i22xOmS2LCtTvviGaq8oCB/+pvdYuHGFxkzrzEhf/ZkP/BxquJ0LACQnhivIPPQnhgx0IZgTkQRSRt31GHxmiqQCAHIJVDjzizIP2WX8T1iTybABJiAm0BOfvFZQuJpCJFmNguZOaqHGDssESKYF6YuhknvOqt/rcGSddXS6ZJCQpYD4qa5udPe6OKpdfbpD/eLOCBBwD81gtIbjNiwAKkRVBDOOx799q0CZmRU9mECTCAaCQz0PPcHGZx8FoBMANkG/dktighkzy2xKOXlSyHgWx0yitYQNVOVWKmmpk4uzMlwRM2cO2eiLDgE4jwz76NBZjh/og/1A3pbcVJGCkgZbK81OFR8sngfdlU6KPJ5m7RYphTOObW8vePxcUyACXQvAlflzk+zKspz1J6dVj5sQDyOHtcLtrj2vy51NcGaehd+WFUFSrXQTMovAMvVBXmnbe7quYXh/F5BQJ8aQYXa9BEHRgUB6l/m3zWiNkBqBBcuDsNG8pBMIEoIULtQkqIpbcKIkSg52/M6YsSffaKIAIkOYmf5qVKK8YqQ1iiaelRMVZXCLoQskwNSP2axIeCWseDgj+WyRz5JTKy1LwEw5pCBNhx3eHJQUQ0tPTMo2uGrFZX4ZXsdiQ7LE3rWHfXY32bURcUziSfJBJhAlxA4/803TSmrE2YLyAeEQEKizSSPm9BLpPWNnfbp23Y34Juy/bKmziWkRL0Q8v4BssfDeXknGGnZ2CX70sZJSRDwT42gxE7/1Aij34DoxQUal0qK+6dGcNRcJF4JPCcm0LUEKGWKCkIaiZQaD+BVABO6dsp8dibABGKQAAsOPpsqpci5d8EnAuKkfskWTD+6b0jEBu85VAl8+MNe/F5hp6IOxQW5Z54NIZpKwcbgFcZLYgJMoH0EsvMWTFYgn6eikEIRcsLwRDF5VA+YojeooUUQLlWCKjyXbayhejcU7rDOJZWrivLO/L599Dr1KH3UAokDJAj4p0b49hhreXqj/VIjKMzZX6jY0Kmr45MxASYQrQQoIu4mAKcaXMATAKjDzZMG/dmNCTABJmCEAAsOekqz8hdcAuCVHjYTzj6mb4fSKFqi3+CQePfrXaipVyEhL56bO/11IzvFPkyACXQPAlc9PL+HtU65XwrMFoA4KNmiRVpRV5xYN+ry89XySi39zK07yBdMVuct/7nzz3sjZO1eQcArMpAgoK+TQOKAUUGgf4DUiJ1+qREUbcfGBJgAE2gvgbcB0OfMdwwOQNFYJJpSmhYbE2ACTCAUBFhw8FKkfvY78cEGCBx82hG9MTCMIcvbdtvx8eK99E3exlR55ijuRx+Ka5nHYALRTyAn74M/C8j/QGCA1aLII8b0EKMHJ0T/woJYAb0rbdhahx9W75cOp6Q0i30C4taCvDOphkVnGgkC/qkRVHtHH3FgVBCgHBj/1Ah6zD81Yn9nLpDPxQSYQMwToBSvX6mbu8GVXgRgGoCLDfqzGxNgAkygLQIsOHgJzcr/4BRAfkzfJlIqRbjtvW/2YG+VA6oqTynMn/5puM/H4zMBJhC5BPyLQo4aZMMRY3uGJcoqcin4zozaS1GHn/XbPKVuJL4XJvWqZ+4+a10Y1kA3//6pEfSYf2pElcFzUx40CQxekYEiI/xTI7YYHIvdmAATYAIdIXALABJQbzU4yBcA7gPwpUF/dmMCTIAJtEaABQcvnZz84nkC4upjJyRrfWrDbeu21uKbn+nLLDm3IHf6rHCfj8dnAkwg8gjk5X1p3ilqbpBSvU8IYeuVaMKxE1PQP8USeZPtohn9XuHA1ysqsL/GRWloDkD8s0Em3ftC3gme9hbtmphXEPCKDCQI+KdGGBUEhgRIjVjvlxrxc7tmyQcxASbABEJDYC2AswAYEWwPBvAZAGrVy8YEmAAT6CgBFhyIIFWC77PGRkW9Ui47uX+nfKtI39698tnvJDjsLbhnWj8uHtnRa5mPZwLRRYCKQgrIl4UQYxUFcvLIHmLiiCQIamTG5kOACu7+vPEAlm44IFVVCkBuhcSVBXnT6Zu4towEAf/UCPrQrY84MCoI9AwgLlD7Sf/UiI6IIW2th//OBJgAEwiWwB8A/B+AYwwe+CCAas8xBg9hNybABJhAQAIsOBCWnPsWjBQq1tO3itOOCn86hXcr5n+7B7v3OyAVjJp79zSjhcb4WmYCTCCKCWQ/9Fkv0VD3nYA4zLuMkYNsSLKZonhVnZVlqCYAACAASURBVDP1A3UubPCmWGg1JbHHBGX803lnULFFsiRPGzh9vYSGAKkR9JgRo6KQ+tSI1ADigvfcRsZjHybABJhAVxF4wZMm8aLBCVC7XXqfMtplx+Cw7MYE2kngyl/jYa5KhVnaUTBxB8Cd/tpJsrMPY8GBiF+T98GJUsjPKJWCUio6y77+uRLrt9ZR8cgT5+ZO+7yzzsvnYQJMoPMJUGHacrHgL5DiISHQecpm5y+1U88oIauFirsGiGn/zssTvwCgH33EAYWSGbGRAaIXSvxSI4yEIxs5F/swASbABDqbALU6oqI4RnP2pgO42pOK0dlz5fOFk8DM0glQ5ArfU0gnJM5FUWZxu06dVXIXgGEoypjZruNbPUgKZJf+DcA/G90k7IByMoomf4WsZZmA61s0uNLw0hHBd7XKLjkBwFoUZlBhaLbQE2DBgZjm5BdfLSDmjT84EUeMoYjZzrHvV+3H6s219DXdXwryppPyzNYNCDTcN3mMA2Kwopj6Qqq9JUSygKhVpawQJlGhqK49Es5fE+5asb0b4OgWS8yeW2JB+Y48ATFVCJgAVQGEBRBGv2nvFpyCW6SMk4BdQEgp4RJSfqempd1XmJPh6anZ6mjU9k0fBUH/3hMgeoHeJNmYABNgArFC4BoA4wFca3BBdPNZBGCBQX92iwYCdIMuXD8COA3SvB3CGQeJLAg5ExAjUJhhtIZR02qzSu4BMCQsgkN2aS4g8yDxV5itr8Nlj/ek+1wGl3IwFHEQhPN7QAwJXjTQxIxNkGI2itI/iIbti8I5suBAm5ad98GdipAPHH5IEjJG9+i0fVy8tgo/b6yhCIc75+ZOo9w6thgiIPPSE+otOEKF6ShIORXAGAgRTBGmOkCug8QSQH6Y4DR9KfJ+MlolP4ZIRvdSSGxQysuXQmBcdK8kCmYvsVJNTZ3sJzrQt3n+NRwSA4gLFVGwQp4iE2ACTKCjBEoBZAFYamCggwCUebpcGHBnl6ggoAkO2g16XxRmuNsxZ5fQ59NfIJTDMHfyauSUXgpVLYIQdHO/GtJ8DooOXw/QDfrSOwD5gGetT2J99c0Y2ePORsFBG0t+CCmehJAuSNEbRRnu+5zsJTnafws8ASnnA+JHCHm79jeJC1GU+Y4PwyuXJcPiLAfE3SjKaIpwOH+VFSl1JVDFjRBKtbYeuxwMqzgr4Pno/FlLLoPAc4AwQ8r/oVJchGQ8AkHPB+kExMkozPgSWaUzAPVFbe1SzsWGA9dhVA+rNl+BtyHxuBYNMi/zo6jY766fJAsOtAc5ecXXCiH+M2ZoAo4e16vTtuXbskqs3VIHqeKaufnTCjrtxHyisBKou2/KH10CM4XA2QBC3PJE/k8ALyTMWfJmWBfBg4eMwKzc4hlQxBtxFkXrgGM2cVXIkMH1DOR0Sa22AxXjXV366S1fFz9F4oE3goFykP3bW24O9Rx4PCbABJhAlBCYBOBZAJMNzneO57MMhcyzxQIBb4SDxGxA/g4o8RDyLkBaAXEohGkYpIvEhbsAUazdYEP2x8CMCdix9HpAPgYpLoVUVSjiNUh5ESBGAegBp/IPmF1bIMTXqEg/HcmldP0MR1HGXzR07kiI4bDYZsNZVw4pzZDKCRDqJRDiOkjTJBRNWt6IOWvZURDOr1qNXvAKKCQ4WJTsgOcTyAXwG4S4DBAbobo+AcQHmvAB/A9SvgohHoQQGZCyGJB/A8Qqt8gg3oXZlqPNV6sVJR+Hy/Q4np38WyxcDp2wBhYcCPKs/OJzAfH20P5xOCmjdydwd5/i05J92PJ7A1SJcwrzpr3faSfmE4WcgMydcFCN1XoFIGYK94tuWE1CUo7aKwBeSJqzpOmFOaxn5cHbQ2BWfvEcQNw/bngCpo5tXdBMTk6GzearUe3fvx+1tbU+p44Vv/bwbOmYn9ZUYfHP2/Hm07N/r6up/FAXwcDPj1CC5rGYABOIBQL/AbAKwNMGF/MrAMpzZ7HWILCIdnMLDoshZTWEUD1z7QUp6+GUo2BR6iDENOyb/BJSSuO0dAaIK1BYPRDZPVZA4iMUZdyqHUfpDlLuhhCJgDobEskQ+A5pGWcgT6gegaEp1cKbemGx3QhHLR13PAozftIiJ7JKtwHyXRRlztYJDu5oDBITXpgSuEhzc8Gh+fko2oLqVqhyJvYnvIyUusEQShzmTlqDrJIyCPE3FKZ/huyS7yDFThSl072hRFbpJYA6D/XWobA5NkLKLBRl/jei9zfyJseCA+3JNfd+cIyU8uvEeAUX/al/p23Tawt/R22DCqHKI5/Jn065VGxRRqDm/ikZELgGUl4IIRI6ffpS2iHE84qKh213L6YPBGwRRmBW/oI8ALmTRiYhfVTLKVtCCEycOBEmU1O3CipOsGLFCrhcrsZVxYpfqLepdH01lm04QMPmF+ROI+ZsTIAJMAEm0DIBqiFEb0rU2rct+xOAOwCc2JYj/z0KCDSlVKSiMIPqF1FKBRWzXg9QygHugcTzEJjRtBq5CRUJmUiupfpi01CUudBnpdmltwLyH9pjUi5GZcZReEu4AggO7uKSJDg466io81D3HChVo+Q7QCxHYUZTjZGZpelQ5GKtVoNPRIGW2nEDpFgGiNpGUcId4aAXHDzFLNOzkFX6BARFdWhG3QGvc4sMpSsB3IbC9I+QVfoFBI733UXphDNuNEwNqziVol3XNwsOhO2mf71pq62KrxRCWGeccBB6JoS/Pd3+GifeWrQbUkp7Qs/65Mf+NoMqB7NFCQGZd7y5xlJ7s5Dyni4RGppxkg4h8agtruF+cevPNVGCsVtM06jg0K9fPwwZMsSHye7du7Fli2/tpljxC2bzrVYrEhIStOgPu92O6upq7bfeWHAIhij7MgEmwARwGYCTAFxukMXrAOYD4G93DQKLWLdAgoP3hl+K1RBiHaR6L6RyBOZNLsPMknOhiP9gfZ+hGLV3B1R5I+ZlvqStL2vJVQBqAXEIhDwJqjJbiySQuB5FGU/B3b1iLIoyLnb7lzwPwKUTHA5xF3qkCIeSMkC8h6KMuxvZXbYiEfF2quEwtzGqgv6YXUIfmCil4RxIExW+dEdBWBTqktH8fAI3a0JEhW0detVPhpB3QyCjMWqjUXDQ5vANBK5HncWKBDUNqnMCLAmfaBEZXLuhPZc1Cw5earPyihdAiDOphgPVcgi3rfy1Fj+u3k995N+fmzftnHCfj8cPHYHaB6ccqUrME/SCFmkm8ZsUalbSnJLPIm1q3XU+RgWHcePGIS4uzgfTypUr0dDg28giVvyMXg99+vTBsGHDfNwp4mPr1q3Yu7ep+xULDkaJsh8TYAJMoJHAVwDo5u5rA0yo2C59I51kwJddIplAYw0HOQNS2Q6hKBCuaQBuh5SXA2I4BP6OOstBsDn6AFgOyAqtvoPEPAicBzXuYMj6NJgEFR+9BBKHQGCAFp2QXfJ/gLxFq7tA3S8g79BSNRQxBCbxLST+BYst113DAZ+hMv18pJT+GQDVJ5vqTrHQWfYSSumgGgx3wGUrhOJIhXB+AyltsCT0g8M+prFLRUvng1IM4VoIiPEozFiLrJJrAfkQijJSkFWyAgKvIy3j/7Cj5FFIzILJPAaqaxek9tzoBVfSZJiq6b+5WGTw1zYLDl5mOfkL/iKA51KSzPjzsf0gwljXjai/9eUuVNW6IFVx2dz8MykXny0KCNTdn3mJClEAEclvuFIK4KaEOUuoEA5bFxMwIjhQTYYRI3wbmFRWVmLjxo0+s48VP6NbQpEN48dTB7fmRqLD6tWrGyMdWHAwSpX9mAATYAKNBEYCoJo3RmtP3aAV5ANuZIZRTGBm6QQtCsHXqJYDpRgUILt0NKRc5ulQQd0j3tZEBuAZT2oN1UbyfBMgPwbEdEj8XXusKGMmKCrB5tgKyC8BcZ2nXkgKABWUCgxRBIvtzqYijI0TmYe09Byt9oOPafUd/gGBW3QPr4ViOg0FkzbDG7FRrw5AvMka8HyVtluQUkfiAXWtchsVviya/BqySue6O1WAvgD+FMAXTX5yL1Tr4bCaKz1FLs9plk4SxZdCJ02dBQcv6NlPfhTn2OfcBCHSjpnQC6MHhy/KYe2WWnxbth8SstyaYh7+1PWn+36F2Um7z6cxTkA+eUhcTXXKPAFxqfGjutZTSvl4onPJzSIPfi/cXTuv7nZ2I4LD6NGjkZTk+6XRunXrcOCAVpOg0WLFz+g1ECi6QX8sCTIkzJCx4GCUKvsxASbABHwIUN79bgCPGORC+e4XeG7qDB7CblFHILvEApeSBpO6G4UZtbjkx56w96jHW4e58xmzS1JhstbjmQltt5SmsZxKP1TH7Wk8/tpVSdoNvEM5GNJpQnycioKJu1rlRHOw2frALO0oOJxqSQS2QOfzel61NA0WkQiTtRxPH9b0ISu7JAGF6XVaoUgy8iN7bhKlc7gfY2svARYc9OSyc4svVhTxqtUstCiHJFvoazkcqHPhna93w+GUgCovKMifzu0N23v5dtJxMu8wa6058RUInN9JpwzdaSTmJzhrZoi8VUaKQoXuvDxSI4G2BIfExEQceuihPsRqamqwdu1an8dixS+YSyMtLQ2pqaktHlJeXo4dO3Zof2fBIRiy7MsEmAAT8CGwDwCF2bV980gh78BjAI5khkyg3QSuXJYMq6sCinlQq+JBu0/AB0YQARYc/DcjJ7/4NQFxUe8eZpx9TD8oIUytcKkS73+7BxXVTjrtWwW503TVXyPosuCpNBKQ/zrSVlPn/J+AOC5asUjIzxMdtaez6NA1O9iW4ECpFJQqoTf9N/fex2PFL5hd4AiHYGixLxNgAkyg3QQof/4SAOcaHGEegB8APGvQn92YgC+B81dZ0bv+Skj5ihZBwRbLBFhw8N9dSq2w73N9LwQmj0iz4fhJ1E624yYl8OWyCmwqr6dCkcutvU1TOZWi41zDOYKUELUPZr6v5aZFiJkPOwWmSWcbmo26rQyORe4W227RQZ0u8kr5Rd0QvdA5tSY4UJFIKgKpNyoSScUi9RYrfsFS5RoOwRJjfybABJhAuwl8BOApAP8zOELM3EQYXC+7MQEm0D4CMfNaEQpNoBHhVbnz0yyKKBEQqQN6W3BSRm/EWZT2IQbQ4FDxyeJ92FXpoDG2q2ZLZuGcU8vbPSAf2CkEDjyQ+biAoAJJEWOWo66A5fim9sStTcy14Vs0vEVdgDwm5fOJd2nti9g6kUBrggO1waQ2l3qjNpjUDlNvseLXHuzcpaI91PgYJsAEmEDQBChnfQmAgQaPpPaDVICPiu2xMQEmwARaIsCCQ0tkSHSwCuUTCIxLjFeQeWhPjBhoCyragaIaNu6ow+I1VahtoLp9cpldlWc+l3+WO+mYLWIJ1Nw/ZRaEVo03oqxDggNdgVLekXTXkocialExPpmWBAeTyYSJEydC6FriUOeFFStW0D41UokVv45sM0U6JCQkaD8UAVJdXd3YncI7Ltdw6AhhPpYJMAEmoBG4BwAVMKMWhEbsRwD0xYxvG0MjR7IPE2AC3YUACw6t7XR23oIEISTVdDiL/Khl5mHDkzCkfxwS4lqOeCBxYcvv9SjbdAD7a1zaKSTk/AbZ48IX8k6o7y5XV7Sus/bBjKOlFNTKxxJpa+io4AApVQEck3DXku8jbW2xOp9Z+cVzAHH/uOEJmDq2V+My6ea5V6+m/6Y/1NXVNXZd8DrGil+49/enNVUo21RDr7Z3FeROfyDc5+PxmQATYAIxSmALgKMBbDWwPsoJfB1A4P7FBgZgFybABGKeAAsORrY4J7/4LEDcJ3QvqCk9zOiZYEJCvAlxFoEGh0RtvQvVtS7scxeFdAsNEsshZN7c3OnzjZyLfbqWQO3DRwxSnepSAeEb596102o8e4cFB/dFuTGhnzpG5JRqOT5s4SUwK7d4BhTxBqVljRpsg9kU0gyw8E4+SkZ3uiQ2bKtDvV3l7j9Rsmc8TSbABCKWwCkAbgJwqsEZPgFgI4AnDfqzGxNgAt2LAAsOhvdbSpGT98FpEPIiAZwNIZJaPFaiSkIWA6ZX5+ae/gkE9281zLmLHWvun/I+BLSIlki0kAgOAATkwwlzltweiWuMtTllzy2xKOXlSyk9K9bWFnHrkVippqZOLszJYDEt4jaHJ8QEmEAUEXgLwBsA3jY4Zwovoy9quDC1QWDsxgS6EQEWHNqz2dTJoqFCPUpAHiSBvgpkMlSxHxB7hEkt36PW//BW3gx7e8bmY7qOQM2DU86GxHtdN4OmM4u4JIie/Zv/xCXBNOpYQ1NsVjTS9yiXWXWOj7t76RpDg7FThwiQ6CB2lp8qpRivCGnt0GB8cDMCqhR2IWSZHJD6MYsNfIEwASbABDpMgPL9fgPg27O55WEvAjANwMUdPjMPwASYQKwRYMEh1naU19M+AvKRCYm1DfHrIAxXZ27fiVo7ymRF3CX/hqn/KMBia35TVb4GrnVftr9LRfNzf5I4Z7HRkMnQr7cbjZidW3yxEOJmCDleRGBtkGjfCgnpgBRlUspHC/Onvxbt6+H5MwEmwAQigAC1uUoFcIvBuXwOgOrnfGHQn92YABPoHgRYcOge+8yrbIvAgQcyrxQQz7flF+6/mw8/C9bT7wxwGon6eZfCdMjRoRQcKLfinMQ7F78f7nV15/Fz8j4aC+FaKYg2W1gJSECqQo4vumf6qrCeiAdnAkyACXQPAhQFeQ6AtQaWOxwAiQ4HG/BlFybABLoPARYc/Pf6qofn94irMx0hgSHub7sltQcKiUkJp4DYIYX8zRGvLn7u72dVh2RgHqRDBOSbMNVumEJvpod0aKAQHGyecCasZ96lVVnQm6P0bTg+eQShquGgG5ujHEKwb60NMSt3wXVQ8NSgfnE4MT2Fi0aGgTcVjVxYWoFtuxsAFbML8qf9Owyn4SGZABNgAt2NAHWreBjAHwwunCIcqJ7Dgwb92Y0JMIHYJ8CCg7bHUorsez88T4F6KyTSIUTLPS9DdVFIqQJYLKV4dG7+NKNFeUJ1dh5HRyASohtE8kBYz5gD09D0ZnsjaytRX3AeZH11GAQHKYWUUxPuKlnMF0V4CMzKX5BHPc0njUxC+qgerZ5k5MiR6Nmzp4/Phg0bUFVV5fNYrPiFknjp+mos23CAhswvyJ1GzNmYABNgAkyg4wQo+vMrAC8YHGoXgMMA7Dboz25MgAnENgEWHK7O+7i3RdiLAUEqrmbUvq5vLzP69LLApIQuCtqlSuzd78CuCgccLmLvNinxrROWs57NO3VfbF9vkbm6Lu1MoZhgOeISWI7NAkxNtQRJXBDx7ptT+0cPwLm8WPu3afBEKMOmGAIp9/0G56pP2/SVUr6RdNeSC9t0ZId2ETAqONhsNowdO9bnHHV1dVi9erXPY7HiFwxMq9WKhIQE0Nrtdjuqq6u133pjwSEYouzLBJgAEzBMgCJ9GwCYDR4xHcDVQOR2/DK4DnZjAkwgNAS6t+Aw877i4SZVfCaAEcRz5CAbJo5IQnKS0dfU9u9CRbUTP286oPWO10QHYKPZpPzpP3edQVWB2TqJgMxL71trUXagCwr5Kf1HwTo9D0o/7fJzm8sBx/cvwvHDS4i/rEBLrah//sqw0pBAdaIjobfIW+QM64m66eBGBYdhw4ahT58+PpQ2b96MvXv3+jwWK35GLwdiQmvWm8vlwtatW33YsOBglCj7MQEmwASCJjALwEQA1xg8kr4lKQKwwKA/uzEBJhC7BLqv4HBt3pdJLhwoFQKjKKLhhEnJoBzrzrYtuxrw1fIKNDhoL+Q6VYrJhXnTuI9xJ21E7f0ZN0qhPNZJp3OfxmKD5bhZsGTOAHTZO+r2lbAvyIO6b6vmpqQMAuKToJYbqdXUwRVw8cgOAmz5cCOCg8Viwfjx4yFEU0SVw+FAWVkZpGyKhooVP6OwKbKBuAQyEh0o+sMb6cCCg1Gq7McEmAATaBeBEgA5AEoNHH0QgDIA/Q34sgsTYAKxTaD7Cg6z8he8CeB8W5yCPx/TD/S7q6zOruLdr3aDfkPivwV506ifMVsnEPBPp7AcmwPLH64K6sy1Dx8DuHzDu1sawHTwEbCecRdED3ovdhulTzi+/Decy+a7Y126wiTmJ961+OyuOHWsn9OI4DBw4EAMGDDAB8X27duxc+dOn8dixc/ongeKbtAfu3HjRlRWVmoPseBglCr7MQEmwATaReBwAFTPYZLBo6nlViKAOQb92Y0JMIHYJNA9BYdZ984/GlL5lvb0jKl9kNqnKXe+q/aZqqt/vNhdwkEIefwz90ynAj1sYSQg8w6z1lgSdgmIXt7ThEtwEIkpsJx0M8xjT/JZkXPN53B8+ghkTUUYV9r20FJiX+KcxX2F6CrFo+05RqtHW4KDyWTSvsWn316jb+8puoF+ey1W/ILZx7S0NKSmUhv4wFZeXo4dO3Zof2TBIRiy7MsEmAATaBcB6gBErTL/Y/DoTQD+BOBXg/7sxgSYQOwR6KaCQ/6CrwEcM3qwDcdMSI6Ybf16RSXWb6ujEOqv5+ZNPy5iJhajE6l7cMoxqgRdC40WDsHBPHEaLCfeCBGX1HgeWb0L9g/vh2vTTxFDV7pweNI9i1dEzIRiZCJtCQ4U2UCRC3qjyAaKcNBbrPgFs60c4RAMLfZlAkyACXQKgXoA9EUNFZJsy/7oiXAg0YGNCTCB7kmg+wkO2Q991ks01FcIQJx3XL9OKRBp9NqqPODE21/tpq+YpYyLTym8/aT9Ro9lv+AJ1DyYeQ2keFp/ZCgFB63V5bR7YBpMUYgekyocS96E46sCwOEuGBoxJuS1iXcueSZi5hMjE2lNcKCaDRTdQLUZGi8RKbXoBqrh4LVY8Qt2S7mGQ7DE2J8JMAEmEHYClwI4BcBlBs/0OgDKGf2vQX92YwJMILYIdD/BISd/wZ8EsNBsAq48teVQ3a7a5xc/2QmHU5Mc/lSQN/2LrppHdzhvzQNTqA0EFUBqtJAIDooZlqmXwHLMTJ9Wl+rujbAX50H9fX278YajLWbjjS7kE0lzltzY7snxgQEJtCY4BPoGn7pSUHcKvcWKX3suEe5S0R5qfAwTYAJMIKwEFgHIBWAk/ZfqOPwOoCnMM6xT48GZABOIMALdUXAovlpAzKOOFKdO6R1h+wGtjgPVcxAQVz6Te+aLETfBGJrQgQcyFwkIn9SVjgoOSuoYWKflQemra+PnqIfjmyI4fnoNkGqHCFqOugKW4681NIZrw7doeOtmQ76aExeONM4qCM/WBIexY8fCZrP5jEadF+rqfKNfYsUvCGw+rhTpkJCQoP00NDSgurq6sTuF15FrOLSXLh/HBJgAEwiawEgAHwIYZfDIGwAMB8BfahgExm5MIIYIdD/BYVb+B3cD8t6JIxKReWjPiNvLJWursWLjAahSzCnMO/PBiJtgDE2o5v7MXyDECP2S2is4CJMJ5uOucbe6RFNrQ6rRYP/fg5D7fbsNtISRIhiogwUVkwwkToRZcFiReNdiXf5HDG12Fy6lJcGhZ8+eGDmSPrM1WVVVFTZs2ODzWKz4hXsLWHAIN2EenwkwASbgQ+BhAHsB/MMgF2qTSV3YVhr0ZzcmwARig0B3FBwW5FEY2KSRSUgf1SPitpE/NId0S6glxGctjXjggSk7hV+P6PYIDvZ3bofl5L/5trqsrYBj4eNwrvw4qAWZDzsF1rPuhVqxDc4fX4ZzxQeA6mwcI5yCgwR+T5qz2Lc3Y1Cz79bOLV5rs3IXXAcFT1FU1YnpKTCbmgSpbk0shIt3uiQWllZo0WFQMbsgfxpVUmdjAkyACTCB8BIgwYGUc3ebtdbtCABPAJjaliP/nQkwgZgiwIJDpG0nCw4h3REquhkHgESmh/xHrnkgsx4Q9PemG/pjc2D5w1Udm4TLAcfSd4H66qDHEQeNgHn0CY3HyerdcP70qns8ZwPCKTgAsiFxzpL4oCfNBxCBFq+1nLyPxkK4VlKhWkYVXgJU/UYVcnzRPdNXhfdMPDoTYAJMgAkAOMdTPPLPBmkUAaD2XPMM+rMbE2AC0U+ABYdI20MWHEK6I1d4ekWbtQoFQL5XeJB5w+JrLQc1axPRngiHkM64hcFk3X44l7wBWOJhOfJyQ6cMuoYDgMQ5i/mm2BDdZk4tXmvkmZ1bfLEQ4mYIOV5ANLWkaN+5+Cg/AhLSASnKpJSPFuZPPwzAYk9VdGbFBJgAE2AC4SVAtRz+A+Ajg6eJmZsPg+tlNybQ3QnEzHPe8E1SawXcIuFqYMEh5LuwG0Bfz6jUM9orPDxadV+m3aT4XjoRKzjY69yCg2KC5UhjnaiCFRxcqkTPu5cYfi6FfKeif8AWr7XsuSUQO8tPlVKMV4S0Rv9SI2sFqhR2IWSZHJD6cWFOxiEA/g/AeACPAvBpfRtZM+fZMAEmwASingC1fCsFkGZwJTMBUHpFlkF/dmMCTCC6CbDgEGn7R4JDUVERSr58LdKmFkvzsQN4fV9+5hVx5jAIDiFMqYCjDo6St+H88SXIuqqwplTYXRIp9yyh9BP6YQsNAbrW3piVt2ASBMaFZkgepUUCEivV1NTJhTkZDgAHA6A2LVd7hAcSH4zkGTNgJsAEmAATCI7A3QAoeu8eg4f9CIA6V1B6BRsTYAKxTYAFh0jbX45wCPmO+H/rTCeg1IpHd+dlNCRYFJ8TtifCQSsaecotEEneQApA1lTA8ek/4VyzMKgFeYtGUr0GR+nbcP7wEmRtZeMY4azhUOtQ0S+vhCMcgtoxH+eA19pfbn1tc1xSj9fiLApGDbZx0cj2823xSCoa+fO6nRCWHoAqLyjIn/6mzpnqtJDwQD8LPOIDVUtnYwJMgAkwgdAR+A3AMQC2GBiSBPjXPZFoBtzZhQkwgSgmwIJDpG0eCw4h3RF9Xr1XaKBQa83K706XPeNNHRYcah8+BsJsheWPs2GedLbPeK5fvoP9w/s0AcKImUYfD2XIJDi/fyHgMeEUHA406XbtWgAAIABJREFUuBr631vKRSONbFRznxavtVn5xXMAcf+44QmYOrZXq6MnJyfDZrP5+Ozfvx+1tbU+jxnxM5lMOOigg3yOU1UVv//+e7M5GBmPDgq1X/tQBz7qlXe/wSvP/xuDRhz+5vJv37mghbFpn0h4IAgU8RBcG5lQTpjHYgJMgAnEFoGTPa+vpxhc1uMAfvV0rjB4CLsxASYQBQSoc9vbAK4H8KInnZ2+0KTPYNSpZgaAT6NgHc2maPhbWa7hEI3b2+45U+cAuoGmFIFGocE72qbbD2/o38Pqk0/fnggHEhzgosh5wDT4cFin50P0auouKRsOwPH5k3Aun9/uhXgPDKfgsLvGsXvYg8t871A7PONuM0CL15rR1xwhBCZOnAgSCrwmpcSKFSvgcrkaHzPq169fPwwZMsRnA3bu3Int27f7PGZ0vFD7hfrKILH2069W4JsPny7btW19PwD/8ogKaoBznej5YEyAyO/ZUM+Hx2MCTIAJdEMCFF32lufHyPIPwN2evMaIM/swASYQNQTqATgBUIF+CgHf47kno/sunw6BUbMiBNFuzuiH/65aPEc4hJQ8qe0tKmgrb564e3jvuKY8CEpAbEdbTL3goM3eHAfLcTmwTLkIEE0pG66ty2EvzoXcv7Pdi6SUC5NfFEVLg6nbyuBYZLxe3m8V9RvH/vNnKrjHFjyBFq81o685gQSC3bt3Y8sW3+hUo35jx471iZYg8aKsrAwOB5U3aDKj44XaLxjEVqsVCQkJ2nrsdjuqq6u133rze+0sAPA3j6jwlEd42BrgnGM9fufpBAr+4BvM5rAvE2ACTKCJQE8A9Frbejhfk/+FAM4CcBFDZAJMIKYI3O5JYdd/sUvF+ymtvdmXwNGyco5wiJadiqB5Lrl+3G9j+yf4fAUcEsHBs0al/yhYz7oPSt9hTat21MPxdSEci18HZKAvXrsO0LpddT9PfqJsYtfNIDbPbFRwGDduHOLifEXflStXoqGBXp+bzIhfUlISRo8e7XPc3r17sXnz5maQjYxHB4Xaz+hu9+nTB8OG6Z5DgBbxsXXrVtCavNaKWEuFySiNgoqUUTQD/fY3+nDsFShe8fitNzpH9mMCTIAJMIFGAvRaOtDzumsEy+cAHgDwhRFn9mECTCBqCFB0gz5Vmz7QRnXqNgsOUXPtRc5EF2aN+e7IYT2O0s8olIKDNq5ihuXoK2E5+iqtpaXX1N/Xwz7/bqh7mt8AdhWhkq0HPjquYPUZXXX+WD2vEcGBaiOMGDHCB0FlZSU2btzo85hRP7pBpxt1va1evRp1dfTa32RGxwu1n9G9psiG8eOpu2VzI9GB1uSNdDAQHXa+R1QgpY+Eh3damEeOx48EB/L70uh82Y8JMAEmwAQ0AqsBnAtgjQEewwGQ6ECdhdiYABOIHQL6KIeoj26gbWHBIXYuzk5byQd/Gf3ylCFJlyZam4SAkAsOntVQlIN1Wh6U1DFN61OdcHz3IhzfPQeolObUdeZwSXz/W/W/T3927eyum0VsntmI4EDRCBSVoLd169bhwAFKb20yI35UA4JqQVDNBa9VVVVhw4YNzQAbGY8OCrWf0Z0OFN2gP5YEGRJmyAwIDt5DSWSkb+AyPKkWlHIRyM70+CV7/F41Om/2YwJMgAl0cwL0OvsIgKMNcqAIB0pne9CgP7sxASYQHQS8UQ5RH91AuFlwiI6LLqJmuTDr0Py0XnH3DE1pCmMPl+CgLVwosGT+P3tnAh5Vebb/+z2zZSYhAQIKAVcWSRBRwaXL16J2sVZQa9Xa1tZaWWprq221oNUEtYJtv6/b16rgUu1iXb62glr9u2EXqxXckH1RQcIWIHsymZnz/q/7zBkyCTPJmclMZjJ53uvKlWTmOe/ye08m59znWS6BZ8Y3rDwPsUYvh47lNTB3OnkQkB2Eu5pC2FzXetWn79lwZ3ZGGLy99iY4FBcXY9KkSV0AtbS0YP369V1ec2o3atQojBlDb9bORrGBokN8c9pfpu1SORMqKiowevTopIfs3LkTtbW11vspCA6x/o6yXX6/YQsK9GbYk2Cwk2w7Zl1mZQva5VYhTAWi2AoBISAEckPgPgD/AHC/w+FZPYgubYk+hx12IWZCQAjkGYGYl0PCBP55NtdepyOCQ6+IxKA7geeurPyk12P8v2ljiw++pcpGwxhakRKsyPuv2xVfnB3GChasZMGKFgebNhFa+QhCL/4GCEdj9pWvGPD4oZuZ2DW7bc3uNtQ1tU0+5/7NdIOUlkECvQkODKVgyEJ8i39yH3vdqR1DEBiKEGsMo2DoQffmtL9M26WCNkseDt2n4LYFBXo9MMksRYU3E8yTFVyYC4J2zMZKOyf15lNZstgKASEgBAqFAN1HeUHDz1gnbSaA2QBmOTEWGyEgBPqfwEWPPOIq2+QboSJqhBsYEYnAZyh4oeDTgNeA4TU1fEprLwzlCwfbi5Y9eONFn73stsd8Rf42DbMD2ggqmB1aIaiADg3VoU0ddLmMNm3iQNgT2dswIVj36MUXd5Zo6/+lJhwxBcHhiZsAfcsJ44px6iQm082v9p/1jXh7C73K1M13VZ97a37NrrBmozXUX746seGsCWVD3IbjUyhjENwnngfPJ66B8gYO9skKFh1P3ILI+6usEAwoZVW2yGbTGnhxS+Pumfev76zlmc0BB1nfPQkOTBLJZIzxjUkimSwyvjm1Ky0txYQJE7ocy0SR8ckV+abT/jJtl+rWZziHg5Phv2yLCgdsQeHJJAextjTFh9dsu3876VxshIAQEAKDjABz4tBLbJ7DdbN+OMsUL3NoL2ZCQAhkiMCcmuUBpY0qGCY9jSYojZEaGKGUHqm1YrnxEUpheIaG67EbDWgF1GuNvQqo00rvVVrthdK7oY2tWqu3gyrwzm9rzmD5zX5rju8W59Ysu0op9esjD/fhU9P7hVlKEJ55bT+27wmygME37l44k6XdpGWRwPKvHbdi4kj/x8eWxVdtyeKA3bpWJSPgPecGuMZ3DXOMbP7XwdeCD85B5IO3rCNV6SgYw7q6yyebrW6th7m3a9LBRLZ7mkNYt7t12Tn3bWBpKmkZJtCT4HDkkUeC5SbjG8tgshxmfHNq190bgSUwWQqTJTHT6c/puE7t0kGbgSoV6Qx7hi0oUL2hJ8OSJJ0wKRqFB/4Pot1j6QwmxwgBISAECpgAhVmGrq10sEb+Q1wDgB5l0oSAEMgCAXopjNjgG2+GjSlQmuLC8VCK38erXtIU8GLH61Eo8rrg9xkwDIAPbZk2zOVScNk/8zXD+oL1WsTU4KVoJKKtn03+bGrrd+t1EwhHNNo7TLR3RBAMdb1uTYhBW+X+tmrgbaXUakCvjpiu1WPUOZtralRWSgE6Fxyql39eGXi0uMiFS8/Kv8+zh57fg5b2CDfigiU1M/+ahfNMuowj8NQVk64u8hi/PO3Irgn7+huSu/IT8Jx9PZT/0NLV5r730L7kUquMpufDX4VnxlWOphfZ9E8EH+W9UM/tjdoW1Lfqy869fy3LAUrLMIFkgkOi5I6svPDWW291EQic2nk8HpxwwgldZr9jxw7s2rWry2tO+8u0XV+w0tMhEAhYX/QAaWpqOlidItZvGjkcnExpoi0ofNHO3UBRoWsyjGgvp9t2p9p2v3DSudgIASEgBAYBAZbbfgBAXBxpj6u+AQBjXW8cBGxkiUIg6wRqarSxy1g2Fdp1ptb6TAX9MSh1yI0Pb6aHBFwYXurGsCEeBHwu+LwG/F4DRT4DRR4DRV7DEhey3Sg3tAdNtIdM63tbh4lgh4nWYAQHmsLY3xhCY2uSiAutmzXU35VSL0BFXhhlznorUwKE46XP+dHTo41wyMoydtmnDofPY2SbmeP+O8IaDz6zC3QjibjN0ffceB4T6EjLIoFXrh5f+kG92v3RY0qLhvg6q1VkccikXSt/KTyf+C7cUz5ziE3o2f9B6LWHMy44tIZM/P3dxoajfENGTl+yKpSLdRf6mPMWLrsRULcdf0wAp1d1Ckq8eS4r6yowMd9CrOpCjEtf7Pbs2QOKGPGtL/31ZX7Z3udX1zVi9VaGo+kf3lU9ixnPM9n4j5m5G6jgPWp7MyTK8nqkbfetOIFCPsczuRPSlxAQAgORAKsBbQDwvw4nvxXAWQDedWgvZkJACMQRmFvzVJXSkTNhgCLDGUqpLsnCfB6F4UM8GF7KL3f0+xAPXPlzW9zrftJD4kBTxBIf6ho7LCFiX0MIvJ+Ob1pjP6BXaKVecBvqhd/cdG7aWfodCw6cwNyFy15RUKflWx6H19Y34a0tzXQt+efdNTP/q1fSYpARAk9ecdwzJT73p6bHJY/MSMdpdOI68iT4vnxoJI3uaEX7by6Alfchgx4Ob+9sxZ7m0B/O++0Gxq5LywKBedXLLoahHqa4OfEIP9yulD6usjCjwuuSbnibPmizXPFg6kvuWjjrkSyu8uu28PCeLSo8l2AsqpcxgYLvs7IFs8tKEwJCQAgMVgIsjzeMDy4dADjT9nCg6CBNCAgBBwTm3rJ8qjLxBShcCoCVuKJNa0tQOGyYF6OG+3D4cA+G+HP7kNXBctI2aWqLYPf+EHYfCGL3/g5LkIh3y9DQ7yrgjxHT9eDShZ/dmMpAKV3Bz61efo4yYCUDm/XhcmsDct127e/AE//eZ09DnX1X9bnP5HpOg2X8F+ced/a+Nv23Dx81BGVFOfwDdHngn/coWCkjUQu//QT0/m0ZExws74atjfAZ+Ni5v93I0lXSskBgzt0rPcbOna9DoWt2yCyMNei71HjHHD365CVzp/eHtw5dkSgqMDaPggJdhhO1L9l2DMWg3fJBv08CQAgIgcFIgJ+F/Nx0+oDjj/bn5UODEZasWQg4IfDN2/9cHg56vqoMXAmg0jpGa1SM8OGwYR5bYPDCM4gfdoXCGrsPdGDXfgoQIezcF4wTIPQbgPGHDjPy0H0Lz4vWWe+hpSQ4sJ95C5fzCdhFxUUGzv/oSCvxRa4a41L+/NJeKz5FAw/fXT3zC7may2Add9nlE9cEvK6qDx01JKcIVGAoVOnh1pdRejhQOsr+/TDr90jtWrgnUfjvvfWWw+H1HS040BZ6Y9b9G0/uvTex6AsBig5q186ztVZTDKVzr3D2ZTF5eKypVYdSerUeNfrpfhIb4ikwcQaFh3PtUAuKCtHatl3bDNtukm13dx6ilCkJASEgBLJJ4EUACwGscDAIS3gxg3Jn7XIHB4mJEBgMBObd8vhJ2jSuUUpfCigP1zyyzIPxYwM4dnRRTu9r850/77e31rZj0wctqGsIR6drJaBUf1Iu85Y7bzqP4V8JW8qCw1U1L5aYqmkloI5jAoyPTR2KIw/z9TujD/YG8cLrB6LxJhrv+EvbTv3Zdy+m25m0fiTw/2ZPurwxaN4/ZVQAuapY4WS5mUoaua81jP9sb0apT533qaUbpPyUE/h9sJlTveyLSqnvMRuwsv8x9KE7ObQbAQ0dglartdb/vWThLD4Vy0Urt0MtKD7cY3szMA65e2PlC+aCuCxOoKjPxYRlTCEgBIRAPxMYD+BvLLnncFyWIB4H4DsO7cVMCBQ0gdk1T3zYpfTNAD7NhZYVuzB+TADjx/oLOkwiW5va2BLGFkt8aI0modTa1AoPG4ZemEh4SFlw4MS/eduTR4Uj5vMq+mGGiWP9OGHcEAwtyb5b/YHmMN7a3ITNO6KhbBrYojXOXFIzc1u2oEq/PRN4/PLjqGhN/PixpXnrepQJwYGlaP75biOCYXPl+Q9sPEXOi+wSYOIeqMg7vZUayu4sBkfvlG1NpacsvXkWy6rlsn3T9mZ42xYV/plgMnx6R+GBAsWfbbu1uZy0jC0EhIAQ6AcCiwEcAHCHw7FWA1ZM+jsO7cVMCBQcgctrXiwqUk23a6hreD1ZGnBh+nFDcGyFv+DWmqsFbd3ZjtfWN6LJqn6hTVMbNy2p/uwiKHUwC2VaggMX9PWap4e7EXpcKXw0tkAmdxs51IPyUjfGjizC6PK+e0Dv3NeB7XvbreyZew6EEIp0ZtBkksgwPOfdW3P2/lxBlnGBl75Z+bG9TeEXywMe49QjclsmM9l+ZEJwWL2rFdvrg+0jvO5Tzrh3nfwDz/LJP696+bdg4FdjR/rwiWnDJGlkFngzaeRzqw6AHmMwcfVdC2c6zYSehdl06fJ8W1Sg+xxLaj6cZMArbLvttt2z2Z6Y9C8EhIAQyCGBOgDHAYglL+tpKqcBYKlhlh+WJgQGHYEra54a61LhpxXU5CKPMk+eWGpUHhXol/KUgw02H8quf78VqzY2msGQNqDxXNDr+uL9N5zD8C6kLTjEQM6tXv55ZejroTENSh1M6HDShBJMm9j3uP64GvHRIaMuG68p4Cd3Vc/6v8G2ofm63ie/NukPbRHzi0cP86HysPxTDfsqOGyrD2LN7jb43MbimfetX5Cv+1BI85q3cHkNgGonnyUTJkxAaWlpl+Vv2rQJjY3MN9jZCsUuk/sc9xm78K7qmWSeT42eRPRmYPUhCg/M85Co0UWSdswcS7vf5tMiZC5CQAgIgQwRoBj7VQAXOOxvKYBX7XA1h4eImRAY+ASuuvWJSjOiX4DCqOFD3PjM6eXwe3OXd3DgE3W2AuZ5+Nsr+7C/Kcxb9j2GoS6+8+ZZL/VZcIgNf8Udjw/xtblO08q8D1BHOLlJcDL1zothvR0al3f49Wv3/eC8JifHik3/EfjnFccN2RvR6yMaFccfHsARQ/vu3ZLJ2fdFcGDehte2N8MA1l3w4MbJ0Ugeadkm4FRw8Pv9qKqq6jKdtrY2rF3b1cu+UOxS4e71ehEIBMC1d3R0oKmpyfoe3/JccIhNtSIujIKiA0WFRFmRWdGEwsMsW5ygnZNScqlgFVshIASEQC4JPAHgTiBaNc5B4zVLxq73HYwnJkIgpwTmLH62zAi2reb9aEW5F586Zbh4yfbjjtB79v+9th+1+zrAXGFaq/EZ/wByepPgdN0D5GLY6XIK2m7F3MpP7msNPwOl1MljinFYiZX8NS9auoJDUzCCV7Y1M5Snpdyjpp1534akGVjzYqEFNAmnnyVHH300ysuZd7Czvffee9i3r6vHaaHYOd1iMuGa41skEsH27du7sBmAn7HM3UBRgSVpKSi8loDJcDvHA+3ut+22OGUndkJACAiBPCYwCsAbtkeXk2l+HcCHAKv8nzQhUPAE5tUsfwgKXxg/xo+PnzhU1LYc7DhVzpferMfmHW18TLtMBIccbEIhD/nUFcf9rDWsrzEUcMrYEgwPuAfscltDJv79fhM6IhpFHvX1c+/dcN+AXcwAnLgTwcHj8WDKlCnUuA6uMBQKYfXq1dC60xGlUOycbiM9G8glUaPoQO+PmKfDABQcYsu6xBYe6MFAr4e/JuHzDduOeVdo93enHMVOCAgBIZCnBH4IgDlubnI4v38DuBbAKw7txUwIDEgCV9667Bi3qbbyPuRrnxkt+RpyuIu8DP/tM7t0JKLjrtIzNCEnNwmpDDWAL4ZTWWZB2T5xxXHPtYf1WS6lQE+HEcUDT3RoDkas8pfBiIbS+s4Lf7fpqoLapAGwGCefJWPGjMGoUXzY09l27NiBXbt2dXmtUOycblsi74b4Y7ds2YL6+mhFyQL4jGV+B3o9nGALCr9Owuk8245VLig8POSUp9gJASEgBPKQwPt2fhsnVdoYDsrkuww7kyYECpbA3OrlX1EGHqgY4cU5p3X1fi3YRefxwp58ZR9YAEI8HPJ4kwbq1LZfO9a/an/xf8JaH88T7ITRAVSU5ldOh57Y1reF8doHLQgz5SrwyOcf3MgnqdL6mUBvgoPL5bKe4vN7rPHpPb0b+D3WCsUuFfwVFRUYPZr5ExO3nTt3orY2mgKhAASH2CKPtQUFug3HEkwmyuQ+3babEWcneVlSOcEGi+0NWw+HDk6C1hOgMAFaVwIYBQWG7JRDqzKoJNdRGlSrG6xqAhqspFULZWwCsBEw1yOMTfjJ5K7K6GDhKuvMFIFPArgOwKccdvhzAO/alSscHiJmQmBgEZi7cPkSBcw+ZnQRzjp52MCafAHO9vnXD+Ddne0iOBTg3ubFklbOmTjig6B6Iay15dd91FAfJh3mB12c8rm9fyCI9XvbQK1BKTx74QMbmf1ebkZysGm9CQ70bKDnQnyjZwM9HOJbodilsgWDzMOhOxq6GTN3A70emFyN3gxvJ+BHRSZmxwtx2n2QCmexLRAC16+vgIqcAsOotEQFxbKDejKgslznWTdDK4b6bAT0emishYlXRYgokPOqf5ZBrwVWbHvE4XDNAA4H0OLQXsyEwIAiMLdm2V+UUucXeQ18+ZM81aXlksDvn92F9g4tgkMuN6HQx15z1eSSrW3hF4IRzdJ2CHgMTBkVyMu8DvRmeHtnK3Y3h6xt8Rjq8fN+u4Flp0RsyNGJ2pPgwJwN9G5gboZYY84Gejcwh0OsFYpdqlswSHI4OMHC8nEUHvbY3gxPJzmIsc20e9m2+4+TzsVmgBJYsGkkdOhMKJwFjRmW90I+NY1NUCznplZAq2exqDKRp04+zVjmkjsCrD9Plb1rXejk8/kCAIaXXZq7KcvIQiB7BOYufOKXSptX86nhRTNGomwAhnVnj07/9tzYEsYjK/Zag2b8eXNvTyVTXWoBufumuvRCsVdPXTHp0daweWFsQWNKvZa3g9eV8dMvLWa7mkJYt6cN7WHTOt7Q+PXnfrfxW2l1JgdljEBPnyWJnuCzKgWrU8S3QrFLB2oBV6lIB8cnbG+Go2xB4d4knVxs21G1YljGX9IZTI7JQwI3bhgD07wMWnOPT0waCpFvU7dCM1iRQD2KsPlb8X7Itw3Ki/lQMD3CFk2dTOg5AIsAPO/EWGyEwEAiYF07alTzDnfkUI+Vx8Hjzo/7jYHEsa9zDYU1nnylDnUNYevRbcZ3QASHvm5RYR7/3OzK7zQGIz82ASuZg8dQOG6kH2PLvDnLINvSEcGa3W3Y1xqOQtfYUeLVc8++d5PT2taFuVl5sqqePkuqqqrg9/u7zJSVF9ra2rq8Vih26W4JPR0CgYD1FQwG0dTUdLA6RazPQSbqMgafYRSft0MoKCokci3+iG13ki08/G+6eyDH5ZDARdqF8etmAnoeoBjvbuRwNpkY2oTWLD29BJsrl+NR1ZmsJhO9Sx8DmcAaABcBWOtgEayX/CKAYxzYiokQGFAEoteOqtpQ2gqPFtGh/7cvXmxwuxTCTMCf6WmI4JBpooXT34uzJ5/YEAo/GDajeR3Yij0GxpUXWUklM18z5VB2LNGypyWEbQeCqLOFBv4ReAzcO+u3G+cCkAu4PDnlkn2WlJaWYsKErh7QjY2N2LSJ+dg6W6HYZXs7BpngEMNZZj8NpPjwB1tU2JiANS/MaTMnTqCoy/aeSP99JFCj3Qiumw3gRgBdE730ses8Opxu9D/C5solIjzk0a7kbiofsj/HPuxwCrcBoEL/I4f2YiYEBgSB2LXjsRV+vL+rDRFTRIf+3DiKDctfrsP+pujD3Alj/dj0QZsIDv25CTIWoDXU03MmXdsWNKvNuJhDCg8UHUYN8aDE11l1IFPM2kImdjR0YHtDx8HQCfZtQL/jgfr6zAc3Ssx2pmBnqJ951cu/BQO/GjvSh09MGwaqpNIyS4Cq83OrDuCDvUHAxNV3LZw5GJ/kU0ygqEDBgYkj+eSve6NnFnM80O4p2+6tzO6G9JYRAj9Y8xkYiklAJ/axv0ZovQMKtdBqpxUnr7DL+rJ+N3bD592FmmOi9WW7t5p3h6I1eDiUeTiUinpWsLqF1idD6enQOBJKUQxxGnufbDkbYeprcMfkv/VxvXL4wCfAULF/AbjP4VJ2A+ADIOa4kSYECoJA/MOqcRV+PLtyPxpaIigucuGEccWYdGQArnzPYD8Ad4LCzvptLXhjU5OVJNLnUTjjpOHYfSCINzY1i+AwAPe0IKbMKhZ7wurGtrCerYHi+EVRfCgv9mCY32UlmCxyp+4FyySQDe0RHGgNWyETB9rCXbI/Kujtfo/rx+fcu34w3mANiHNobs1TVVCRd1QWQr8GBIB+nKQGtKn0lKU3z6Jb7mBt59qiwlBbUPh9EhBfse3o6UCBggKEtFwTYI6GSPgXUOpgviDnU9J8FPM6tHoJSr2CsPlyv+VKYIUMlz4d2vwwlPooNKZDIXXVXev/g8v9HfzouK5lepxDEMuBT4AXS8w/4/T8mQmAnkCzBv7SZQVCIEqgu3csb4RfXdeAte+1Wu/7fQamjhuCyqMoPAi1vhLgg6v121rx5uZmtHdEc+GNGeHFjBOHWaxjXrQZf2QoIRV93brBdfyaaycPf6/JnB8Om5eFTD0q0eqZXLLY60KJ17AqXXhcBrxuBbehQGGhI6wRiphoD2swL0NLB382E5aXcCm10Wvg15+9f8OvpAJF/p9rc6qXfVEp9T0oPUVBdZakyP+pD4gZaugQtFqttf7vJQtn/XFATDr7k2TeBnozsLY9czxQVLATvXQZ/Czb7ljb7p7sT01GSEhg/rpLofRdqXkLaJYHvB/a9RTCQ/+Bn47KjzKB399VDHf9f0FFzgHwtdRKc+p6wPg6FlX+Wc6UQUuAHlvTADBE1El7HAA9I5Y5MRYbIZDvBJLdh+4+0GHd/NbWdVhL8HkMHFtRhIljA1aeB2mpEdhbH8KG7S3YUtsOhlGwjShz4+SJpTjyMFYnjzYRHFLjKtb9QOD52ZUXtIXNKzsimGFCBzIxJBU1l1Jv+9zqySKoP55x7zrWPJc2QAjMuXulR+3aebbWaoqhtJVwVFrmCJhadSilV+tRo59eMnd6Zz3RzA0xkHs6zA6hoPjwG1t4eD/BgibZdpfECRRNA3nhA2ruC9b9BNDfT2HOO2HqRYiU35c3IkOyyVN8cO2/EAYugcZnnFfWUD/FosrrUmAipoVFgCGi3wTwmoNljQRAzzZ+3kkTAgOeQG+onhUrAAAgAElEQVQPvvc1hrB6awu21rZZSSXZWDpz4hF+S3zgU3lpiQm0tEeweUcbNmxrRWNrZ8o7CjbTJg4BQ6C7NxEc5GzKZwLq2SuPm9Vh6vPDJk4NmWApuy5hF8kmT4FBQe1yG1jvMvBUGfCHj963oTafFytzS0yAYoOxc+frUDheGGWZgMY75ujRJ4vokJTzt21vhpW2qPDvBJZD4gSKP9l2G7K8c4O7+/lrb4OyEkP23jTWQKn58E16GjUqkcdK733k0uKGNSdCK3pxnOZsGup2LKp0xsZZh2I1cAicAOB3AKY6nPICAPz8usGhvZgJgbwl0JvgEJt4MGRi4/Y2bNjeivrm6L8E3kOMKvdi7AgfKkb6MKLU0y8J7fMVJhPt1zWGUFsXxI69Qezc13HQe7zEb+DY0X4wOeeIsuQeIiI45OvuyrwSEvj718aP7HAbU2G4R5mmLgf08HBEl7oM1WBo1EUMY4/HxHtn3buWNwTRICJpA5rAvOplF8NQD9PtjcqzJI3M/HYy9o7Zg624O1NfctfCWY9kfpSC6pH5AZg4ktclDLd4LMnqGBdNuy223QsFRSEfFrNgDcMNnCXH03gORfoC1ExmGMUAblphwTqGA/LptYOmr8Ciyfc7MBSTwiPwSwAs3cTzxUnjZxVLx251Yiw2QiBfCTgVHOLnv78xhM21bdha247mts4n9wzfHl3uw5iRPlSUezG0xJ2vy87YvCi+MOykdl8QO+qCB8MlOECJ34WjR/kwbkwAI3sQGeInI4JDxrZGOhICQiAbBOYtXHYjoG47/pgATq9iFcPkbejQofD7/V0MGhoa0NoaTRIUa4Vil0ner65rtNwLAf3Du6pnSYk0Z3BPtwUFPm2m8PCLJIcxDp/CQ7ltx6eO0vpKYMGaKgBvAcrB1Z/+I3xVl6FGFYgQTdFh7e8B9cXeMVrJMKdi0eS1vduKRQES4D9Afvaw/GVv7QwANwE4szdDeV8I5DOBdASH+PXUN0esJ/q84eZ35omLNb/XwGHDvCgrdqGsxG2FYvBrIIZhtAVNNLSE0dgSQX1zCAeaw6irD6HNTvzINfOB3+hyLyrKfagY4cPQEqf5aDuJiuCQz38tMjchIAQOyTScDIlSClOnToXL1flBqLXGW2+9hUikU6kuFLtMnxqxfwYAFt5VPbMm0/0XeH9H2ILCt+wcDxQfWGque6NrM4WHs+PsJGdGuifHgrWMTZ/e++G6Fb5hI1FT0VV57P3A/La4epMPxR3boJSTuPtXsaiKApm0wUeAotRnAXzJ4dKZOHg5gIcc2ouZEMg7An0VHOIXxJAC5nxgKMGOunbs2h8CPUO7N49bWSLE0BIPhgRcCPhc8HkNUKDwWz8rFHmMfgnP4OzotRrs0GjviIDCAn9vaQ+juc20xIWG5ghCCdbhdgGjhvswhiElI7wYPqTvISUiOOTdn4hMSAgIgXgCTv9pjBw5EkceeWQXeHv37sW2bdu6vFYodqmcJV6vF4FAwPL+6OjoQFNTk/U9vongkArRpLZUu5hckqLC87Y3w+sJrJmgLWZ3t233XkZmMFg6mb/+TCiTjHtvGk9icRXLnRZem7/mr1DqPEcLU/gUbq961pGtGBUagRcpJgNY4WBhTNa912nOLAf9iYkQ6HcCTq8d05kYBYiWdnoGhNDQEkFDc/jgz02tdChLXvyR73g9CkVel+URYRiwqu0pBbhcCi77Z75mWF+wXouYGhw3EtHWz0x0ye/83XrdhCWCMCcFxQV+77lpDAnQM8OFsmKP5alRGoiKJcV+o4cVpENMqlSkR02OEgJCoN8IOP2ncfzxx8Pn65oZ95133kEwGOwy10Kxc7oB5eXlOProo7uY0+Nj+/bt2Ldv38HXRXBwStSxHZ8qUnhotL0Z+MQwUaNXBO0oTLD05r8cjzCYDeevqYFS1c4Q6H9h0eSPOrMdYFbz174NhSmOZq1VDRZX8qZT2uAjMA7AMwDGO1w6E+TymO84tBczIZBXBJxeO2Z60hQCmloj1ldLWxitQdPKB9Fs/9za7kQM6PusGAYR8BkIFBko8buj34tcKPa7LO+L0oC7XzwtYisRD4e+76n0IASEQBYJOPmnwZwM48bx2qiz1dfXY8sW5r/qbIVi5xQ3PRumTEl8L0LRYe3atQc9HURwcEo1ZbsZtjcDy2ZSUGCFgUTtc7Yd8xHQThJ39oQ6JcGBHakZWFT5Usq7l88H3LD+DGjTeSJSERzyeTf7Y26LADQAWOxwsLftMIzVDu3FTAjkDQEn1465miw9EShEUHwIR0yYcR4Lphn1VuBrMU8G/mx5OyjYHg8GXEbsZ9sTQsFKqh6gqFDkst7PpyaCQz7thsxFCAiBQwg4+adx3HHHoaSkpMuxGzZsQHNz12T0hWLn9DRJ5N0QfywFGQozbCI4OKWatt0EW1D4ih1CQVEhCr9rYwJKhlt82Lb7edojFvKBKQsOuh4R1+n48aTCKFF6w9rjofU/ADXU+TaraiyqvMW5vVgWIAGGSlQCqHOwtlPt6hYOS7A66FFMhEA/EXBy7dhPU5Fh4q4xkwebpIkp0xstF8NpboQcJgQGOIHePkuKi4sxaRIfHne2lpYWrF+/vstrhWKXynZWVFRg9OjRSQ/ZuXMnamtrrfflMzYVsn2yZXw0QygoKvzZ9mZYk6DHsbYdXZqZhJICxc4+jVxIB6csOHDxejdMfA13TP7bgEYxf92noMwHAXV4ausQwSE1XgVpzXwfXwNwvsPVLQHA5KxLHdqLmRDICwK9XTvmxSQH0STEw2EQbbYsVQgMRAK9/dNgKAVDJeJb/JP72OuFYpfKHoqHQyq0cmJ7hS08fGCLCokS+vGBQEygYMI3ig+rcjLbfBo0LcHBXoDWy+Fy3YIfTVqZT0vqcS5WRYrQ1wFcAYVp6c1bBIf0uBXcUcwnw2S1TzhcGRPeZ/zBpMOxxUwIpEWgt2vHtDqVg9ImkDXBYe7C5QsUcPvUccU4ZVJp2hOMHbhyQyPe3NwCU6sbl9Sce3ufO5QOhIAQGBAEevqnwSSRTAIZ35gkkski41uh2KW6YZLDIVViObP/tC0q0B2FgsJvk8zkUtuuxbZblrMZ53rgvggOsblrsDLIfQi57sR/H+fExbz/V/39zYfB3TEX0FdBqVF9moDGzVhcdWuf+pCDC4EAPWPeAuD0fKLQ9SEAVxbC4mUNg4PAvIXLbgTUbVOOLcZplX2/Dx0c1LK3ylfXNWL11pbMK5dzFy47T0H9dfwYP2acmEKIYZK1rnizHpt3tEEDs+6unpks23f2SEnPQkAI5IRAT4IDy2CyzGV8YxlMlsOMb4Vil84GSJWKdKjl7BiqZ/RmoNszhQd+tSeYzcdsu8m2zZ05m3GuBs6E4NApPESgsBJavwCNf0C7/okfT2rKydJqNpWireMjMPAxQJ0BjelQYLnVvjcRHPrOsHB6uBGAH8APHS7p3wCuBfCKQ3sxEwI5JTBv4bLLAPXgsBI3Lvx41+vEnE5skA7+2Et7UN/Mf7UZbnNqlh9pKLwfKHLpS84YqVhDNN3GLJ0Pv7hXt7ZHVIdpjrlv4XnRoGNpQkAIFDyBZIKDy+XC1KlToVi82G6svPDWW29Bsyix3QrFri8bTU+HQCBgfdEDpKmp6WB1ili/ksOhL4QzfuwwW1Cg+HC/LSp0LbkSHZKlWWhzuZ3jgQLFgYzPJh87zKTgcOj6WMB8LaD/Ba02wNA7EFbbEPC/iZpjEglAqRGqebcI7aEK6FAFXKiAqcYAehKgPgQFikjZyi9+ExZV3ZbaZMW6gAnQw+fjAN53sEaelw8D6OpS6OBAMRECuSAw59anxhlmZBPDgS6aMRJlxSwAJS0XBBpbwnhkRfRBYPpqQA8zn7dw2WOAunDiEX585PgypCM6UGx4+Z0GbNjeBmj9yF01sy7JBSwZUwgIgdwQiLnFHX9MAKdXlR2cBG+ey8o6f+cbbW1tB6suxAwLxS7b9GPuboD+4V3Vs36U7fGkf8cEvmGLCkwsSUHh7wmO5JNKJqGk+PC4bdc1rsjxcAPEMLuCQ2IIGnw8w32IijpaRwDFq6hdgE5UcYSXV0OhQBf20YA+HFqNhkLXD67+Qy6CQ/+xHggjfQLADwB80uFkf2aLE1I5xyEwMcsdgStvXXaMO6K28g535FAPzjmtHB53Vm53c7fIATByKKzx5Ct1qGsIg2EKWdmBK+54fIin3VilgAn0dKgo96oSv9HliWQyVnxC2dxmonZfh+XZAOgNplYnL6mZ2ToA+A60KRbZF7GstTwbAJ/u9EfjuK/aZZfuSTDgLPviuftbzJg8F8AbDifJcZhk7Q4ADzo8RszyhMC86mUXw1AP+zwGKF6yzrC0zBJgTehNH7ShvYPFn/Uldy2c9UhmR5DeMkCAn4cUFFjlghUrHkrSJ70daEdPQNo9k4Gx86+LXAgO+Uch1RmJ4JAqscK3/xOAv9jeC05Wy1Aj5prpWnPayZFiIwT6kcDc6uVfUYZ6QEHzPldEh35kHxsqXmxgoIOZLcGBA86pWR4wFG6B1tdCqZTdBDV0BBo/C5S23/yz717clgNeg2HIYgD/AUCX3QsARPpp0TEh4DcAfp1gzM8DeNQWCpgkjW0igC/bPx8HYKODufY2joMuxCRXBObcvdJj7Nz5OlThu3KuXPEQps9gXsBo6/571vdA4x1z9OiTl8ydHsr6WDJAugSm294MM+LCKDpjiDp7/ZRtx/KaFB7uS3fAvDxOBIfUt0Xjh1hcJd5LqZMr5CNK7HK7Qxwukl7GvE78gkN7MRMCOSEwd+HyJQqYffgwL+oaOhAxRXToz42g2LD85Trsbwpbw44u92Lnvo7seDjEL+wbi54YpjtwqqkxzVDa2+uiNdo1jDe9UC//quacxl7txaAvBGKeBusB8G6nvzwcPADeBNCT4EAh4hgA8Z4tnwHwFIAL7Tr2va1dBIfeCOX5+xQd1K6dZ2utpjj6/Mjz9SSb3l3VM6vnLVy+MPZ+99+ztSxTqw6l9Go9avTTIjZki3LG++VTxlgYBV2cKSqwvGb3xthr2n3ODrWg3cD3FBTBIfUTSgSH1JkNjiOuAXCUnRTSyYqfA7AIwPNOjMVGCOSCwNyaZX9RSp1f5DVw7ofK8ezK/WhoiSDgMzB1fAkmHRlIK9Q/F2sZSGNS2Fm/rQVvbGpCe4eGz6NwxknDseLN/dbv4qM8kHYz83N1KjhQ0f4FgMMAvG7H/vEfT6xV2q991X7hx7bnwjb7d7oCXwegBgDDIhgPyAvlW3rwcKDgMAFAvOh0NIB37RJN99p982nezQA+AmAPAD7FYZgGL6y7Cw7MHEMviZsAHGuvhf88/49RuXYSpdNtrw+WEGOfdDG/CsC+BGvhS0vtMWPJlyiSVAMgC7Ji7DUTLtF7hE8cGTf5AACWeGU8cH8KPZk/g6THTBHoXu9c6p9nimxh98Ps8RQVXraFB4aqdW8sF8VQC9oxtIzCAxNqDcwmgkMa+6ZvxKLJUlY8DXKD4BDmfKH3AnOU9NZ4Dfai/TCoN1t5XwjkhMDchU/8UmnzaigFJo0s8bvx6roGrH0vqrf7KTyMG4LKoyg85GSKBTUoQ3PXb2vFm5ubo+G5AMaM8GLGicMQCpvZTRpZUCQLezFOBIf5tqLNG/Bn7ZtvChC8UWYMIGvO8EafT9iYX2G4fZPNOD8+YaNPzQr75v0G5vezBQeS/VYvggOzKO+3k5vS/e/bAL4GYJp9wfxhAP+yXYb/COAE+2L6JwCuTyA48GZ/MYAFdh6IzwK4GgBjpFlyNRbKwbnx4px8eJHGdX4RAAUL/rOlEMGcF8xa/js7vIMZnMdHM5xbPLg2rp/iw//ac+f7sVCQt22xgsJKIrfowj7zZHXdCYjgIOdEXwhcbH9m8fOWIidjsxO1ebYdvdpo91JfBs3JsSI4pIFdBIc0oA2WQ/iQhQ+BPuRwwax2wus4CdFxCEzM+peAVeFMo7p70sjdBzrAqly1dR3WhJgf7NiKIkwcG7DyPEhLjcDe+hA2bG/Bltp2MIyCbUSZGydPLMWRh/ms17KeNDK1KYt1Dgn0JjiMsYUE3nzzHxIbvWL4hP4MAFWAlYX7SQAfBRCtfRK9Oaf9JAAnA6A3xKcB/D/7fd6w/7MXwYE5HBI13rCfaP/DY816jvUlW9igPb0b6InBWEN+gjBpZCx0gy7ru+3facv1U9XnEz/e+McEB8ZK8zg2ihNX2iWhOG+KLjMBPGG/T1GEggrzSlCcmGLbxmLhmcjtl7b4wPE4f/Kkh4cIDTk8+fNsaBEc8mxDBuh0+BlFb4aTbEGBYmeixs8w2jF+m8IDBduB0URwSGOfRHBIA9pgOoQeo7GHN07WvQvAVPt6yom92AiBfiMQLamuqg2lrWSF3StV7GsMYfXWFmytbbPeZ2PpTCYnp/hADwhpiQm0tEeweUcbNmxrRWNrZ9o/Mp42cQjGjvRZB8aLDUz4Ti8ICakY3GdVb4IDBYN19g3+W3Go6BHAUAK+z7AAhgowkRlvuilExMIb+D5v/Bm2EB8e0VtuBd74UwBg6SaGMvA8pXcBRY3f2x4HFBnou0OvBr7OuvQMl6DYwDAIemAwZ0i84MA+6BVBQYHz4dM+tpinBcelah/zzOB75wO4217rWfa8uod68C+MfTMB5wgAP7XFDHpAUIC4zH56wLXEBJN4noP7LJTVk4AIDnIeZJIAXZ8pKNDrjIICv+oSDEBBmHb8bIvZ9Vcun/TWK4JD6ty0vgGLJ/P/sDQhkIgAr7F49+D0Tutc+7OFwqU0IZBXBKKCA6qPrfDj/V1tSZNGBkMmNm5vw4btrahvjiY45B/CqHIvxo7woWKkDyNKPYzMGLRNa6CuMYTauiB27A1ayR9jT0pZffLY0X6Q84iyTg+R7kkjJ4z1W9XQBjHGQXv+xC88XnCgp0D3KhW8sU50gxwTBCgo8IafT/hZMolP03iD/zE7kzHfZxgDwyBi4gTHj427JMUcDjyW+RAobrA/XkzzIoq5Evg6xRG6+8WSYMYLDhQN6J3AY5mzgXNm+Tj+HBMcLrJDRnjxHbvojl9rTHCIXwvnRLGBX1w7q2rQO4NrZGONdnJ93C5rR56nsBCBnIFCII6ACA5yOmSDAK8CKCjw62+2qJBI7KSnWszuV7bd9mxMqM99iuCQOkIRHFJnNviOYJgor03mOFz6XwHcn6SEucMuxEwIZJ5ATHA4aUIJxlX4DyaNLC5y4YRxxQmTRu5vDGFzbRu21rajua3zVsjrVhhd7sOYkT5UlHsxtISX+oXdKL4w7KR2XxA76oIHwyW46hK/C0eP8mHcmABGxokMfC9Z0sjdB4J4Y1OzCA6Ffdr0urrYjT/zDlBw6O7iHxMcWB3i6bje6H1wtu35wNAJejUwh0GsfOkVcV4NTOrIsmx0v2PCR7ZY8sfecjh0r1LBv3T+k+O86KnwdwD/tkMe2C8FNN7sU2igZ0K84MCsyhQkYrknaF9q53KgaMFQDCeCQ/e1xPJIcP10SybLzvqGUWGEbPn0kN4XIjj0eloOSgMRHAbltvfroulpRVGBnlb8PGLFn0TtO7YdE1DS7pV+nWVvg4ng0BuhBO+rBVhUyfxF0oRATwT4N8+8VvTW7K3Rm5PXVMzjJU0I5A2BeMGBbv68EU4laWR9c8R6os8bbn7vsPMTcIF+r4HDhnlRVuxCWYnbCsXg10AMw2gLmmhoCaOxJYL65hAONIdRVx9Cm534ketlnguWtawo96FihA9DS1yH7HNPSSPJhXkzRHDImz+PnE0kFtpwBIAfdiuLySdjjOvjRSm9GPikn0/wmTCSngxUw3mTzizpzI3A9zfY+Q34hIyJEz9pJ33kk7KtAJhzgbkNGPLAPnsSHCgcsG8mn4w1/s68EcyBwKoZFBGKAVDgYL+8mOa8eIHMsVjhIhZSQQ8I5pjg3Jmzgf8sOX/OgxdiTO7IY1iRIpmHAwUProuVNjgm458Z4kFfLIZhkA2TSHJ+D9khJlwrM8LTs4ICiggOOTvd83pgERzyensKanJn2p+VrNTDz0KGxyVq/EznZyq9vWhHb7DcNxEc0tgDERzSgDYYD2EI6B/s6yIn62eOK14HMSG4NCGQFwS6Cw6xSaWTNJIhBcz5wFCCHXXt2LU/ZOUj6N48bmWJEENLPBgScCHgc8HnNSyBwm/9rFDkMfolPIOzY7WIYIdGe0cEFBb4e0t7GM1tpiUuNDRHEEqwDrcLGDXchzEMKRnhxfAhyUNKeksaGWMkgkNe/FnkfBIUHOglQDe67o031nw6TzmLT+4pHsQa/8mw9CUvRJm/4RlbCOD7FBYoXsSe9vOGnjkT4p+S0Z5JJFk6kmXaujfe+NOToXtj6ASrZjA0gi2WfDJmx+SQm+2LY86BT+coONxhj0Mxgd4ZsUZhgELB1+2+KgB8xfaOiA+poBcHhQ6GjfAfMpNg0luBjeIDj2EYBz0sOEZ8oja6MfPJIp8qxjxG6O3BKhXShECMgAgOci70NwF+vvMzkEIpBQV+XvIzrnujFxft+DlOOybBzV0TwSEN9iI4pAFtsB7ChzlbUvg7py2vD3ntJ00I5JxAMsEhNrG+JI2kANHSTs+AEBpaImhoDh/8uamVzx6TZyrgO16PQpHXZXlEGAbgNpQlQrhcCi77Z75mWF+wXouYGhw3EtHWz0x0ye/83XrdhCWCMCcFxQV+77lpDAnQM8OFsmKP5alRGoiKJcV+o8fQB6dJI+PHz4zgcNWaEoTbdkLrC7D0FN6ERdvsld+B0t/GgekT8ajqnhcg5yejTCAtArwZp9cDPQ548xzfKEowBph7zSoQbFS9eRMV81Dw2653LISbKHlZWpOy8yIMs8M5WEKTjaESQfure7+0DQBoiJtbme0N4bRqBNdLDwl+unRnwfE4BueQiFW665Tj+pWAVpi96gXrPFk67QJAacxZORpab4VSP8GS6TdHP+veOAUq8gpCxhR4Iv8NKIYadW0aS9HuuRb+ED19eG7ENb0QFdNvQY31ORn/n6q7ANGvq5fBBhUBflZTUKA3A0sAU1SggNq9HWXbUVSlOEE7CtP920RwSJ23xnwsrqLwLk0IOCHAXFQMleD1Wm+NIbU3AaDnlDQhkHMCvQkOsQlmOmkkhYCm1oj11dIWRmvQtPJBNNs/t7Y7EQP6jo9hEAGfgUCRgRK/O/q9yIViv8vyvigNuB17WqSTNLL7CjInOIRa90LjQtxzSmc86JzXrrfc4Q9MHyuCQ99PHulBCAiBHBCYvfIHULgZB/zD8OjkDsx+7UIo9Rigtx4UU+esugbaXIT6wEgMbX0eUEHANR86zPwh0eZy7UFQ1cIb2Q6NG6AsDx0PNGZAWU+LL8CS6X8RwSEHeyxDdifAkDSKD3xaSUGBYWvdG0PLKE7QjqWOafdGv6EUwSF11CI4pM5scB/BPFSsQMH8U04awzBYHn3glNd1siqxGZAEnAoO8Yvrr6SR9ESgEEHxIRwxYcZ5LJhm1FuBr8U8Gfiz5e2gYHs8GHAZsZ9tTwgFsPRkgKJCkct6vy8t3aSRycbsP8HB/5+h8LkegaL6qcPQ+AKWnhKNBZ296mLAfABKFUHru7Gp+VuYOMQLrR+HwmPQ+LklZiiUQzHxoHJD679BqUuxZDqfUEsTAkJACGSHQMx7AZiIJdO3YPZK5gH5KJQ+DBHXeNx70jbMWfU8oINYMv0czF75CqD+jqXTrztkQvQGozhruD6Nu09mGBNwkXZh6MoDgPE9LJ3Gii3i4ZCdnZReUydwji0o0JOL3gzMTZOosRQxhQdW46Edbzqy20RwSIfvD7CoimGQ0oSAUwL08LsVwIsODqAHK7096T0qTQjklEA6gkP8hCVpZGdIhpOkkb1tdv8JDkNX3QeF6dDui6FC5wPqNkSMo+HWJ0DrZYD+LqDWREUG9We4/XOtMA2gBNA/R9j1CNzmy1DqMkBtgRl5BlBPYOl0p8prbyzkfSEgBITAoQQue6sY/tAuKHUl9p/8mCUOKPV5QN8DEz9Aw/RHoq/hOiyZvsQSHBQMKNd8mBEmM6UMTZH073D726PhZ7gL0P+AUj5ofQkUE5WqSVgynblHRHCQ8zDfCDDfDL0ZWKkoFkbRkWCSdKumHfPU0I4CWnaaCA7pcBXBIR1qg/sYJpWlN944hxhY3YJ//992aC9mQiArBPoqOMRPSpJGJk8a6XTz+kdwWDJ9LGavYm6HITBcl+LuEzdj7htnYn94DYapP0OrXVg67UIrPnr2qi8B5j1o9x4Ff2gLtJ6Npaf8CVeuOgGGfgumvhINgd9hWNsRUIYPd5/M8oPShIAQEAJZInAwj8MWGK47oMNrAVUGbT31OQYu13dhRt6FMibj7pPWWTkflFWNpGsz9WfhDfzdFlL5BCiWmI+5QyglfwZLpjORqggOWdpJ6bbPBOjpEAujoJhAUeG9BL1OtO2+ZNvQjtWCMtdEcEiHpQgO6VCTY263/1+xdLiTxmTY/Ntf7cRYbIRANghkUnDoPr/BnjQynf3KjOBw+RtD4Qnzqd0s3HNKrHIAMGfVdYD5XSuHw/A3jocZ4RM9JqaCFTrxTuhaHO996tCLcx1G2HccXME1nXkhrIv+X0BZtYHZWGLwW1gynbGj0oSAEBAC2SNgJcDFHDuZ3kVYMm0q5qyiqPAEoH8AqDuiOR6qQlEPB7UKS6YzqV7XFgup6PJZaX22/R+Unoolp/BpkggO2dtJ6TlzBFjOmOID8zZQUPhXgq7p4UMbfrHEMe3WZWQKIjikjlHjeiyu+knqB8oRQsBKDMtqXiwr3ls7FQDLop/Wm6G8LwSyRSCbgkNPcy7EpJGZ2KPMCA5zVgag9S4YxvdxtxWDHG2zV94OpS+xEqtRcAgFtsLdXAKlZlqCQwTnwtB3AOofUPg22jxeBMwKmOET4Ak8Y8U6xxJRzlgWQwEAACAASURBVFnJp4BH4oB/A8raT4bSN1khGhubxmDFGawSIE0ICAEhkB0CMQ8r9q7xPSyd/j+g0MoEkFbYF/6IJdO/BFA8sASHf2DJ9O8fMpmEggOAOSt5Q3Y9lkxnmVURHLKzi9JrdghcYAsKrF5EQeGRJMOw7DDP8/dtu86KVunMSwSH1KmJ4JA6MzkiRmCWXTqc5cqdNN4LsFz4UifGYiMEMk0gV4KDk3UMhKSRTtaRik1mBIeouPAwlP4coD6LA/4VGNb2FeuDhtnYl05bjDkr34dWT2LptKswZ1UptN5uJX2E/gQ05sHlroQZ2QMNJlIrQ6TkZLia+Hu08sXs1z8OFXkOUFOwZPp6zF55FaAXo376MKmAkcqWi60QEAIpE7h6kw/BBuaUKYN2TcPSk96MigurXoLCf0HrS63Qr5jgwCoVpl4Al4rmcGBTxn64fOujIRV6MUzjeShWWA5PglL32qIFc9KI4JDyBskBeUCATzUpKHzYrljxsyRzYslY2lFcY2WLB9KauwgOaWDT12HR5J+mcaAcIgRIYJktICx3iIOhgiwf7rTUuMNuxUwI9E4gnwWH3mdfeBaZExwuWuPF0La/RatQ2I1158dMm4caZWL2a7Og1ONxCNeizXMq/CF+EDELru16pffB9J4Ir7s+mlxNX4ClpzwH9j+sjWJEp4uWVl/G0mkswyNNCAgBIZBFApbnwqOA+hjq/WOt8phsLIcJ8yfRahUnv28JDnNWPgUo3lR1a3ordg05EaOa+YR3WJc3Y9V5VpwREsEhi9soXfcHgbF2xYprbEGBXg8U67q3E2y7c+Psgo4nKIKDY1SdhiI4pAFNDukkQJGQeRkOdwjlCgAfsT0jHB4iZkIgMwREcMgMx0z1kjnBITajuW9MgI64YHqacc/UD7pMlKEXpudwuHUH7jpxR5f3rni9wvr9vpN2WskjkzXaeVQxXN6d+M3k5kyBkH6EgBAQAnlAgJ994uGQBxshU+gzAZ7HLJVJb4YVtqiwMkGv5XF299h2W3sd3angoBGB0ixVyxwTHYAeA60qoXB6r2M4M9gLrbm+aAJrpUZA4wIoRK9p8qqJ4JBX2zEwJ3MjAJa//KHD6b9sfwb826G9mAmBjBAQwSEjGDPWSeYFh4xNTToSAkJACAw6AiI4DLotHxQLvtQWFVptQSHe2zEewDdtO2a5Z7jFP5LScSI4aKyG23MBbpuw5ZB+FqypAtTPAXwyzR1ohFY3omjSbywvzvhWow0E118GaHp3UFDJj6b197F4MuckTQj0hcC7AFgCN1GFmu79VtkJY5lwUpoQ6DcC8xYuuxFQt005thinVZb227gyUGICr65rxOqtLV2eqAkrISAEhIAQyA0BERxyw11G7R8CH7MFhePtxJF3Jhn2fNuuyLZ7+BC73gQHjVqEvSfhp+OZXT9xm6M9KF/7GKCYEC+Fputh4qO4Y/KaHg+6cf10RMx/QsGXQufZMxXBIXtsB1fPZwFYAOATDpfNfC4MJaTAJ00I9AuBeQuXXQaoB4eVuHHhx0f2y5gySHICj720B/XNEREc5CQRAkJACOQBAREc8mATZApZJzDOdrP+mi0o0Jthf4JRT7Ht/ivOLmrWm+Bg4qu4o+rBXldS8+5QBNs2p+SJoPXFWDyZZT57b/PX/g8Uru3dsD8s1PewqJKspQmBvhJ4CAA9lf7ksKMmAKMBSCi0Q2Bi1jcCc259apxhRjYx0O2iGSNRVuzuW4dydNoEGlvCeGRFtKJufMxw2h3KgUJACAgBIdAnAiI49AmfHDzACNCDgTkemOuBGfDp7v9OgjUwH0LMjjfM/435a+ZAqerE69Ud8GEIauzkrr1BWbD2egB39GZmv/8uFlWO6zHXVHxH0dCNnj0hHA7cdzMRHPrOUHqwCbAC0267LLQTKJcAYAndLzgxFhsh0FcCV9667Bh3RG3lHe7IoR6cc1o5PG653e0r11SPD4U1nnylDnUNYatejexAqgTFXggIASGQeQIiOGSeqfQ4MAhcbosKrGhB4eGZJNOOJqIcNfkAPn3zZFRMSWCmt2DR5PGOl71gXTm03uEo9EHjm1hc9RvHfd+4+QiYHdsc22fTUOO7WFyVrFxpNkeWvguTwHcAHAOAFWmctGdtYe85J8ZiIwT6QmBu9fKvKEM9oKCtuqwiOvSFZnrHxosNhgJMERzSAylHCQEhIAQyTEAEhwwDle4GHAEmcaQ3wxG28HBfwhV8eN6jePdfn8dZ1wNHTOtmkqLgwKPnr7kfSlH0SN60PoBg6Rj87Ig2x1RFcHCMSgwHJAGWyWRS2ESeSd0XdBSAlwAcPSBXKpMeUATmLly+RAGzDx/mRV1DByKmiA79uYEUG5a/XIf9TWFr2NHlXuzc1yEeDv25CTKWEBACQiAJAREc5NQQAlECzG5P4eFzdsUKej2wykW0xXI4tNUD/qHdmKUhONyw9mRorOoF/m1YVHVTShskgkNKuMR4wBE4DcAvAMdlZm8FEARw24BbqUx4QBGYW7PsL0qp84u8Bs79UDmeXbkfDS0RBHwGpo4vwaQjA3Dxsbu0jBKgsLN+Wwve2NSE9g4Nn0fhjJOGY8Wb+63fhXhGcUtnQkAICIG0CIjgkBY2OaiACVBNiIZRAL+zvR429Zw0Mg3BgQAXrH0FAG+gEjTdgZDviB6rXiQ6LJ8EB+BaLKqSSgEF/MeSo6XdA+DfAO51OP4uAFPtHBAODxEzIZAagbkLn/il0ubVUApMGlnid+PVdQ1Y+15Ut/ZTeBg3BJVHUXhIrW+xPpRAOKKxflsr3tzcjPaOaKXoMSO8mHHiMITCpiSNlJNGCAgBIZBHBERwyKPNkKnkHYG5tvCwHp+/azsmfOyqJOJAajkcYp38YM2XYSiKGonavVhUdWXKRKKCw6vQ+josnvyHXo9fsHYFgI8nt9NhwDUDWrdDm+3weNvREWlDKNKOsmHtCB6YBqi/JzleBIdeN0AM0iTQ/X9XT92cC4B/yzPTHEsOEwK9Epi3cHkNNKq7J43cfaADqzY2obauw+rD5zFwbEURJo4NWHkepKVGYG99CBu2t2BLbTsYRsE2osyNkyeW4sjDfNZrkjQyNaZiLQSEgBDINgERHLJNWPovBAIzMelT38MFP09yY56mh0ONdiO4djeghneBxJxjplGJH0/akDK8rh4Oz2JR1ad67KM3wUHrEBZP9ibtY8H6jwDmPxO+b+Ia3FFF93dpQiDTBCjG0TtotsOO/wrgfru0psNDxEwIOCdgCQ5Q1YbSVrLC7kkj9zWGsHprC7bWtlnvs7F05sQj/Jb4QA8IaYkJtLRHsHlHGzZsa0Vja+SgERlPmzgEY0f6rNfixQa3S4FeEBJSIWeVEBACQiD3BERwyP0eyAwGAoFYDoeEc01TcGBfC9b9CNA3dOlW679h8eRz0sISLzhoNGBxVfeEE127FcEhLcxyUF4QYEgSK1e86mA2IwCsY/EAB7ZiIgRSJhAVHFB9bIUf7+9qS5o0MhgysXF7GzZsb0V9czTBIW+KR5V7MXaEDxUjfRhR6mFkxqBtWgN1jSHU1gWxY2/QSv5oazQo8Rs4drQf5DyirNNDpHvSyAlj/dj0QZsIDoP2LJKFCwEhkE8ERHDIp92QueQvgWwJDtetGQW32gGg8/GWNs7C4kkvpAVDBIe0sMlBA5LA8QAeApCoVm2iBc3nQ2XKfANytTLpvCYQExxOmlCCcRX+g0kji4tcOGFcccKkkfsbQ9hc24atte1obut8cu91K4wu92HMSB8qyr0YWuLO67VnYnIUXxh2UrsviB11wYPhEuy7xO/C0aN8GDcmgJFxIgPfS5Y0cveBIN7Y1CyCQyY2R/oQAkJACPSRgAgOfQQohw8SAn0RHGo2laJmQmNSUvPX/hkKF9jvv41FVUxwl7jVaAPNu/346aiWhAb5JDhAfweLJv9ykJwhsszcEGBS0nftyhVOZrAZwKcBbHFiLDZCwCmBeMGBbv68EU4laWR9c8R6os8bbn7vsPMTcHy/18Bhw7woK3ahrMRthWLwayCGYbQFTTS0hNHYEkF9cwgHmsOoqw+hzU78yPUyzwXLWlaU+1AxwoehJa5DtqGnpJHkwrwZIjg4PXvFTggIASGQXQIiOGSXr/ReKAT6IjgsWHtNj9Ua5q8/E8p83kJl6stwx+TfJ8W2YN3nEHH/Bz+e8IEIDoVycsk6+kigGcDhABKLcF07n0G3dwBn9HFMOVwIdCHQXXCIvZlO0kiGFDDnA0MJdtS1Y9f+kJWPoHvzuJUlQgwt8WBIwIWAzwWf17AECr/1s0KRx+iX8AzOjtUigh0a7R0RUFjg7y3tYTS3mZa40NAcQSjBOtwuYNRwH8YwpGSEF8OHJA8p6S1pZIyRCA7yByoEhIAQyB8CIjjkz17ITPKZQF8Eh/lr30HR0FNRUxGtj5aoLVizGVBF8FUejRoVDexNaLd2BSKeLw8IwcHU38Ydk3+Vz9sqcysIAl8AcB6ASx2uhtVbngTwR4f2YiYEeiWQTHCIHdiXpJEUIFra6RkQQkNLBA3N4YM/N7Xy30XyhA98x+tRKPK6LI8IwwDchrJECJdLwWX/zNcM6wvWaxFTg+NGItr6mYku+Z2/W6+bsEQQ5qSguMDvPTeNIQF6ZrhQVuyxPDVKA1GxpNhv9Bj64DRpZPz4Ijj0esqKgRAQAkKg3wiI4NBvqGWgAU2gL4LDgjXbAPy0x/CCG9Z+EyYCWFz1k6Scrt9YCVd4LSKeI0RwGNBnk0w+8wToIfQjAE5yn/gB7AMQyPw0pMfBSqA3wSHGJdNJIykENLVGrK+WtjBag6aVD6LZ/rm13YkY0PddYxhEwGcgUGSgxO+Ofi9yodjvsrwvSgNux54W6SSN7L4CERz6vqfSgxAQAkIgUwREcMgUSemnsAn0VXDQCGFx1XhAHeoXS3LXrx8C5TFwx7iGpCAXrL0HwNdFcCjsU01WlxaBYwBQdDjW4dFXA5gA4NsO7cVMCPRIwKngEN9JfyWNpCcChQiKD+GICTPOY8E0o94KfC3mycCfLW8HBdvjwYDLiP1se0IogKUnAxQVilzW+31p6SaNTDamCA592Q05VggIASGQWQIiOGSWp/RWqAT6KjhAHQFTn487Jj+eFqJr1wyHT9VCwTdgBAetrsbiyv9Na71ykBBInQA9HJjH4XaHh74F4DIAbzu0FzMhkJRAOoJDfGeSNLIzJMNJ0sjeTkURHHojJO8LASEgBPqPgAgO/cdaRhrIBDIhOGiswOKq9JLVzV+zAEpFb6QGSkiFCA4D+YwfqHPfbZfJ3ONgAacA+DWAUx3YiokQ6JFAXwWH+M4laWTypJFOT0MRHJySEjshIASEQPYJiOCQfcYyQiEQyITgQA6m60TccRyfrDpvLIUZXFsLKGbiT0VwaMLiqtIeB5q/7nLAPDq5jYpgcdWtSd9fsP4jgPnPhO8rfAu3V/GGTpoQ6C8CMwHMBjDL4YB3A1gFYIlDezETAgkJZFJw6D7AYE8amc4pJ4JDOtTkGCEgBIRAdgiI4JAdrtJroRHIlOAAPIBFVZenhGf+moug1CMHj3Hq4QCY2FzpxaMqktJ4qRiL4JAKLbHtHwIMW7oXwDKHw9GX2wUgcX4Vh52I2eAmkE3BoSeyhZg0MhNnkggOmaAofQgBISAEMkNABIfMcJReCp1AxgQHHUbINwY/He/E5TtKdf6af0Cpj6YhOLBc2oexqPLfWdseERyyhlY6TpvASABrABzmsIcrAHzESsgqTQikSSBXgoOT6Q6EpJFO1pGKjQgOqdASWyEgBIRAdgmI4JBdvtJ7oRDImOBAIPoWLJpc7QjNDWtOhFZvdLF17uHAw57Aoiq6mWen9SQ4aHwTi6t+k52BpVch0COBGwAUA7jRIaeXAXwPQPbEOYcTEbOBSSCfBYeBSbRvsxbBoW/85GghIASEQCYJiOCQSZrSV+ESyKTgoPUBtHhH41cTgr0Cm7/2ASh8pQ+CAw/9ARZV/bjXsdIxEMEhHWpyTP8Q2ArgLADvOhiuCsCjACY7sBUTIXAIAREc8uukEMEhv/ZDZiMEhMDgJiCCw+Def1m9UwKZFBw4plY1WFy5sMfh56+bAegXoKD6KDjw8KXw+a9HzTH1Tpds2X1/VzFKDg+iRoUTHteT4ABchUVVd6Y0nhgLgcwRONP2cKDo4KT9D4DtAH7mxFhshEA8AREc8ut8EMEhv/ZDZiMEhMDgJiCCw+Def1m9UwIZFxyYoE4vBYwlWFzJLPmdbf4746GM2YD+LqDch0wxtZCKzsM16gD8Eob6DyLmOtwxeVvC5UerYrBk4PkAvoRFVUcBKnFCPREcnJ5BYpcbAn8EsBzAQw6HbwQwBkCTQ3sxEwIWgXkLl90IqNumHFuM0yp7Lg4kyLJP4NV1jVi9taWbWp/9cWUEISAEhIAQOJSACA5yVggBJwR6FBzQDuDVpN1onA4FX/L39WYotQMaHig97mD5y2QHaLwChcThGBo+KJzuZEmObDS+i8VVyZ/4LlhLUeIvSfqKeTj4WRAUSDJnRxMRIyGQFoEAgL12PgcnHVwM4EIAlzgxFhshECMwb+GyywD14LASNy78OPOWSsslgcde2oP65ogIDrncBBlbCAgBIWATEMFBTgUh4IRAz4KDkx5yY0PBAN2STjqeidmAxZO7Jqzsfuz8tbdBJUnMp/U3sHjyXQB+D+AiAEyUudjx8GIoBDJD4NsAxgH4jsPungVwB4DnHNqLmRDAnFufGmdEwhuhlHHRjJEoKz7UOU0w9Q+BxpYwHllBnREiOPQPchlFCAgBIdAjAREc5AQRAk4IDFjBwTgLiye94GSJKdvUaDeC6xiWMTrhsVHBYReArwK4AMAiACxBeC0AurpLEwL9ReBtKzwIWO1gwKMAvATgaAe2YiIEDhKYV7P8ISh8YeRQD845rRwed9f0O4Iq+wRCYY0nX6lDXUMY0PiT7ED2mcsIQkAICIHeCIjg0BsheV8IkIAIDoeeB/PXXgmFpclPED0PiyYvAPBxAO/bdofZSfkm2MLDv+QEEwL9QOBUAL8CcJrDsW61Q4Buc2gvZkIA86qfOQyqYxMUSkV06P8TIl5s0NA7vdo9SQSH/t8HGVEICAEh0J2ACA5yTggBJwREcOhKacG6idDmK1BqWFJ8f/3uI1j3dK0tLHQ3Y1JK5oagBwQ9HlgdQJoQyCYBimPMtXKPw0F2AjjJPkcdHiJmg53AnIVPfNaA+Sig/CI69N/ZQLFh+ct12N8ULaiklJ5x582zXhLBof/2QEYSAkJACCQjIIKDnBtCwAkBERyilK5bOwFuXAeNK6Dg6hHdoirruq8XvEzQR+HhMYD5JqQJgawS6P4/r6fBPgvgGwDOzeqMpPOCI3DVrU9URiLmY0qpqkCRKzJ1XLFr0pEBuIzePg4LDkXWFxQxgfXbWvDGpiazvUMbgN6ntevLd9d89mkn/4CyPkEZQAgIASEgBFiar8sNQSoXY4JPCAweAoNRcGB5zNDG0QhHxkHhQ1D604A6w9GmP7cYaN5DDwen2f7p5fA/trfDzx2NIUZCIHUCXwfwIQBXOjyUFVgeAPBXh/ZiJgQsApfXvFjkU81MkvttRXcHn4Gp44ag8igKDwKprwTCEY3121rx5uZmtHewCBKgtX5aad9X71r46T2x/kXi6StpOV4ICAEh0HcCIjj0naH0MBgIDFTBIRd701AL/P4y4KoX5mJx5ZIUp0BvByaYpACRrNxmil2KuRDoQuDf9vn1igMu5QA2ABjhwFZMhMAhBObd8vhHtFbVCuqTfNPnMXBsRREmjg2AIRfSUiOwtz6EDdtbsKW2HQyjiDb9mglj4ZLqc5/s3psIDqnxFWshIASEQDYIiOCQDarSZ+EREMHB+Z7+37eB42cBx31yDhZV9pBUMmmXrBJA4YE3eRQeVjkfXCyFQK8EJgN4GMDxvVpGDeYDKAPABKjShEBaBObd8vhJ2jSuUUpfCihLaWDpzIlH+C3xgR4Q0hITaGmPYPOONmzY1orG1shBIw39qgEsvLN61t+SsRPBQc4qISAEhEDuCYjgkPs9kBkMBAIiODjbpdq3gWcXAV99iNFa6QoOsbH+yxYe1tvCQ7SwujQh0HcCFLRYOcVp+M5mAJ8GsKXvQ0sPg5nAN2//c3kk5L0c0AzvqbRYaI3RI3wYO8KHipE+jCj1QA3iO2WtgbrGEGrrgtixN2h9jwHR0O8qrR5VhnrkzpvP7VWMHsQYB/OfmaxdCAiBPCMggkOebYhMJ08JiODgfGOergEoPFSe+1Os+Ol1zg9MavklW3hgdYEbMtCfdCEESKAJwGgAzQ5wzABQDcBZDhMHHYrJoCZAD4fQN6ofP8E01BcV1BcA0LPLah630hXlPjVmpA8V5V4MLXEXPKz65jBq6zpQuy+ID+qCOhzW8VrB+1rrR00Djyy9edZrqcAQwSEVWmIrBISAEMgOAREcssNVei00AiI4pLaju9cBj35rA5p2Mv6dYRFbU+sgoTVd2m+y+7s7A/1JF4ObAG/yzgNwqUMMvwdA1+0/OLQXMyGQjMCNtuD1y5jB3JqnqpSOnAkDZ2qtz1BKDY29V+Q19OHDvKqs2IWyErcVisGvgRiG0RY00dASRmNLBPXNIRxoDmNvfUi3d5jx2sABACtg4gWtXC/cXXPO2nRPJREc0iUnxwkBISAEMkdABIfMsZSeCpmACA6p767GbCyuYrZwuq8/ZQsF0SLp6Te/3R+fOFPISBq7m/4QcuQgIvAcgEUAnnew5iIAvBHiOShNCKRL4Brbm4E5ang//OXuHdXUaKMWT5yooM9UCmdqqI8poLi7ndut9NBilxpa4sGQgAsBnws+rwE/v6yfFYo8Rr+EZ/BiktUigh0a7R0RUFjg7y3tYTS3mZa4UN8c0eFIF88Fa0kaugla/UMp9QJU5IVR5qy3ampUtPREH5sIDn0EKIcLASEgBDJAQASHDECULgYBAREc0tnkK7Go6l77wG/ZQgFDIn6STmfdjjnO7o++xhQe1mSgT+li8BE4GsCLAI5xuHSexzz3rnZoL2ZCIJ4Az53HAUyyX2S4GL0czgaQNFSAAsQuPH2kVh0TNIyJhsZEKD1BQ00E9NEKypUMM2+4vR6FIq/L8ogwDMBtKEuEcLkUXPbPfM2wvmC9FjE1U0sgEtHWzyZ/NrX1u/W6CbA0ZTBkWuICv/fUNHQEUO8p6I3QapOpsBGm3mQoz8a7qs9+H0rFSk5k9IwRwSGjOKUzISAEhEBaBERwSAubHDToCIjgkM6WxwsOseN/DIAX2RQJHkmn027HsNQcPShY4pBPDp3E42dgWOmigAjcBqANwI8cruktAJcBeNuhvZgJgRgBhpadBeDdOCTDATwN4AkAt6SKas7dKz26dvcxhsKxBsyxWmEMNMZq6LFQaowCxgIYlmq/adgfgMYODf2BgvoACjuUxgdaqe3KiLx3eKR0S03NGX31cEt5WiI4pIxMDhACQkAIZJyACA4ZRyodFiQBERxS31atv47Fk+9LcGCFLRIcaQsPFAv62pjxnRUHKGjc2tfO5PhBR2AXgKkAdjtY+SkAfg3gVAe2YiIEYgR4ztAT6zdJkCwEQAGV3g6NmcQ2p2Z5QLkwBhFjtNaRIkPBCwWfBrwGDK+p4VNae2Eon4b2KsCrgQ4F1aFhdkAbQQWzQysEFdCh+bqpgy6X0WYqvSsYKdn+25oz2jM550z1JYJDpkhKP0JACAiB9AmI4JA+OzlyMBEQwSH13U4uOMT6Ot0WHrbZwkNt6oP8f/bOBDym6/3j35tJQiISRGoJtcYSu4Qq9S+tpS2lrVYVpQvaqraqqqgltJbS0tpqa5XqQndFf0XRRWtJLLULaqclRBKJrPf/nDuTZWSSuTNzZzIz93uexxOZec97zvmck3C/c973LdRDfEIorr2LGxTLNfBHFwUIHNs4cE9WZlpz8VJwxfq/htfvsVX8/fzRNR2Srhy921NfnzN7Sq/v1u9ovCCmvap1PdhrwJDohoFVet9fR5W9p/Ph/NWdc1+/gL31Oi9vYeGXRncAzwF40MovlDtNtx1EQlPmp9Hgty8FBw0g0gUJkAAJOEiAgoODANldJwQoONi+0dYFh1yfvU3Cg8j+P8r2gQr1ENeHRZiFeDAWwoOI0WfTgMCh9b3lhndpsUUaTEZjFw898Rqe7t8DPbspuonVZijXGplXt8NHBL2zkYAQ3o78sLVa67duLZ0q8iukA7CltqVIYiqE08ME6xgBCg6O8WNvEiABEtCCAAUHLSjSh/cToOBgxx7Lz2Bao2U2dHwdwFSTSDDPhn5FmYor8kJ4SNawNKcG0/JcF+d2jt8S3qCnqBDide1KQiIaRj+Ky/+IwhXW27KVa/D7n3vx8YIJ1o1poQ8CsjxJCmkVc8tifwbwHoANKiHkVrEQYimbgwQoODgIkN1JgARIQAMCFBw0gEgXOiBAwcGOTbZZcBBjiE8BhUjwgEkkWGPHwLd26aFxaU4NpuSZLuTru2IgSRM9c/bWZz3tvWVITknF1IkvWjcG0K7zs5j59stoe4fQtth0T6Cw4GCreFAPwI+mSii6x6kFAAoOWlCkDxIgARJwjAAFB8f4sbdeCFBwsH2nZelpTG/4ie0dlR61TSJBsEl42Gunn4LdtC7NqcGUPMuFtwsOYjfqNOuJjd/PR+1aIrl/8e3w0X/Qq/8oHNr1lTVTvq8DAreEVNxaAlMNgROmxJGimgWbBgQoOGgAkS5IgARIwEECFBwcBMjuOiFAwcH2jXZMcMgdT1zfFzceRClCccX4mu0TKdRDVLLob/K3SgN/unHhzSEVuZu45bdYvDVjKTavXahqX0eMmYXq1Srh1RdFtVc2PRM4/McMRD6wOvcZ11IJzOLwiDAykbNBVLNg04gABQeNQNINCZAACThAbeIIzwAAIABJREFUgIKDA/DYVUcExhweAcgiDpdNLQFZ7o3pjbT66HegSXgQ/ynXImi+islfDQ1Lc6ol47F23pw0suCm9Bs0Dt263IW+vUWFQustOPxunD+yHmXLlrFuTAuvJVBAcLBWAvNWBt0AvABAVLNg05AABQcNYdIVCZAACdhJgIKDneDYTWcEXj9YGb7SeQBMSa9u65OQ4ncb5kaI7OxatvGmShbitsNSDRw7ozSnBtNyTxd6ERzS0m4itOa9SP13m6qNWP3tRnyzZjNWfTJNlT2NvJOAKaRCCNNqSmDmQhD/pmQCENUsnNOe+qc0Sl8PBaRMLGz2X/GDyBKGxFVGlo+Ej1tcBCTx/0SPbRQcPHbrOHESIAEvIkDBwYs2k0txMoExh1YAeNLJo3iHe1mehumNxjppMUGm2wltAYikbBs1GCe3NOfnAES1DDYLBPQQUpG77LkLVyH+xBnMmanuOHR56EW8/vIAdL7nDp4dnRLISM+YXCqs7ZuqSmAOPRiErLSL+LTLEaRdFX2MVSyGxL4MyK/gWnQ9lNvbElL2TnOc8llAegiLo3cDQhyIXQ9Ilq7iPIzFUT9gSNwIAO/m+5DPIsenO5ZG/V1om4bEdoEs/wBJKm18T84CpIFYHP05hsT6IUfujKyKm/FJrZuessUUHDxlpzhPEiABbyZAwcGbd5dr05bA2ENVIMvHASlQW8de5k3GFZQuVwMxVVOdvLJIAO8DyDKFRRzVYLyRAKab/M3VwJ9XudBD0siCG9as7RP4dPFkNG0cYXUfz5y9hPb3DcLpg2ut2tLAOwk0jO518six08+rEkGF4LB7yVUcXb8O1449nEdkyK5Ryu+fa9HV8gSHHPkh+EhnIRtKQ8p+G0BHZMt34KPoXRgcux2Q0gHDaMhZ/oofCb7IlA/A13AbfOR9kKX+uOn7PcrkhCE7+wdIqItrAeXxVaOMvHGf3FcGAZmXIGM+0rNnIrC0AdkZ4yFJw5AtRSC7wjn4J6QBCMPi6CuesoMUHDxlpzhPEiABbyZAwcGbd5dr057A6MO9IMlfa+/YSzzKciZkqRPeifzNhSu633TjYatJKBD/KXakiavNIlGliKsWoRtalOZ0ZD5u01dvgsPO2AN46fWZ2LFluao9mDBlIfx8fTH+jUGq7GnkPQTeX/A5tv226dzX6/+urmpVYY2aIz15N574vjMWtfwlr8/g2FcgyaPzBYesPwGpSv5DvhLycACQr2BxdEcMjv0LkH7DkujCV3GGxA0H5CkAymFxtAjbEDco6kDGMmQaeuCTFol54z63Oxpyzi5IhnpY1CJeef0x2YBysb9B9n8NUuYiSGgKyAnIKd0IPunipplQ1xooyXxln4expOWvGBTXED457wA+24GcSciQq6OUoRNycpaYbk4cguz7MJY0P6bc0BgcNxqSPBmQjgPyL5CRgfDokbgQVxYyVkISeS3ks5AM/bGopc3/rlBwUHUaaUQCJEACTiVAwcGpeOncKwmMOTgSkGZ65docWZQMGbI8AO80WumIGwf6irhpIRSITwCnOuAnt6szSnNqMK2Sc6GnkIpcykNenoJWLSMx+Kn8D6GL24EqEV2x54/PULlSxZLbKI7sUgJH40+hZ5/X8N0HdxSsUmFlDtJJ9PnuNpSttgGS9AtkuRQkKR1yzgBIqJgfUpH1p/LQ/knrS3kOh8S9DsgjsTg5HIODtik3HGQpBlKOEAEASUrG4qitGLS7iXLDwVjdZzay5c3IrhhnMSTipfhSuJl4GZIkMp8ugiStQbb/Hixt8q8iDDy3uzdy5BWQMBzXAlahXOopQNoL+L4AZL0KCU8DqAfZUMEYBiJnQZbGIEf+HwzSfkAeB0hrIItbaXIlhEc3xYXdInxkNnLkQfDxqQDIMwD5JOKkBmiJU5CQAcmnL3JyhkDCAMX/4mhROlR1o+CgGhUNSYAESMBpBCg4OA0tHXs1gdGHh0GSeeU+f5NzIMt9NKxK4cjxEZ/oDTbdTvjMEUemvrmlOUXMs7jxcFUDnx7pQi9JI2/dHJ+QVshO3AlJsv74su7nP/Dh0q+x9isR7cOmBwK1m/bEL2sW4Oa5z9QKDvPgV+YEnto6CZJUFsD1ApxCABzCtaimxpAKS4KDKexicXQ1DI7bBAnid1SBJp9UBIuvpGwM2tUBkjQZEtrnG8iTsDh6UqGEkENib4csvw0JTwCSr2IvYyskdEGpEB+kXxe/+2ogR24MSfoZqVlh+KxNkimXxGnI0nLAsAZS9nb4GOpgYYtTGBJbEZL0IK62XIHycaUAOcaYFyI5HEPK7lNuWyyJNuaYGBw7FZL8NDL9H4Jf5nZIPo2wqOUhPHbQH+XSzgF4C0uibfp31/pPrB5OKNdIAiRAAiVLgIJDyfLn6J5MYPTBxyBhJSAZ42b125IgoxemR25yIwRhptsO4rqvEAl+12Bu4hM2cYNiAQBRLUN3Ta+Cw8ef/oBt2/fho/nqKrI+3HckBvbtjoe63/IcqLsT4/0LfvG1d9CoQW0MHfwYTFUqOlpZtbEE5tCDfZCZehkyemBpq/zEt4VyOFgQHAbHToCEFwvccNiNJdGirKZ5e2pnZQSWScGCRinosMUXEeVrQ8oSyXwHGnNAtMpPSNlvezDKBpTOq2IxJLYKZPSDhJmQ8Tr8AhYiK+1fAHUhYzAkeWCeqGFMXiluWuyFbFhmJpIMiQ1URAUJIjGvqQlBJLAVyqWKyk8PYkkr478dys2NnBF5gsOt65HxrsXQkWKAU3Dw/p9BrpAESMD9CVBwcP894gzdmcCoA61h8PkeQBV3nqYT5/Y3YHgc0+ofceIYjriOMokEIsmZEB5OO+LM1HccgDdM/rQozanBlFzjQo8hFblk23Z6Bu9NHY47Wze1CjvhaiLqt+yFK6fyQ/OtdqKBxxFY+7/fsejjb/HjaqFDitsA8iQppFVMMQvJL4EpkkYaBYdeWNpqfV4fS4JDwRwOuZ/2S9iIxVH9jUkjsRNLWr1kPq7IjxC7H5COYUn0I3nvibwM5eNE7oYnsTha/NtlbENihYg62izfg/L6rj8hS4fgFzDcJDjUgCx1V274HUsuj60ds4w3HOIOIEf+DpLvD+aCQ9zrkHMmQ/a5A0tb7seg2F7wkeYjLqoaomLPQPJ5EYuivlXmoAgp8gvI8nsMvplbAEkIxleQ5peFgMzOyPbZg49a2vQ7nIKDx/1YccIkQAJeSICCgxduKpfkYgKjT5cHbnwKSUkyqI8mIxmy/CYCIucjRsrxgEWLAHzxVCD+gy1KaTraCpbmFEKGsaSdlze9JY0suJ2HjpzEYwNG4+DO1ap2+Z3Zy3EtMQnTJ93yHKiqN43cnUB2djZKVWyLrGs78qdqXXD4GcB7yu8L1YKDUhazN3Kks/CRgyHLsyChPrJ9GuKjlieKFhwAPBf3NGT5YwBDcS3gIwSlh8CQ/Qp8pDGQDA3ykkMqwkKseLg/DGApsoJGIDM9B6UzHoQkfQHgKWQYfoBf1kXIPt3gI4uHfpHk8SUsbjUPg+P6QZJXQvZtDMiBiuAA6XYsjr5oFBHwBtL8bkNAZiiAvYB8TRETlKSQ8r3I8W8OZNWCj/ybksPhRvbdKGP4B7I0AUuipmNw7H2QpPXIkf4PS6Nsuq1GwcHdf5I4PxIgAT0QoOCgh13mGl1DYPShhyHJMwGpjmsGLKFRZGyCwf8ZTKl7toRm4Miwr5hKaYra9KaPJR1xB1GaU/gRoosQHtz1podDi8ztrGfBQTAYMWYWqlerhFdf7KeKZ0Tzh/HTN3NQt466wgWqnNLILQh0eehFvP7yAHS+5468+VgJqRBCZw3T7wkogkNW2kXI8sN5IQXKg7+oLJHzUn7SSEVwKNiOQPJ5Bota/mXKnbANsvQXlkS/VhiMcsthjlLaMr/lQJIGYVHUskL2g3Y9Cx/p1ltbc3AtagRwyIDyaaL08O0AqgHSI4A8r4DaMgKLW83G4D2tFMHhZk5lrLgjQREyZHmPqUKFyAnxNSQ8CuBDACMh40dIuMf4O1QWv0c3YXH0A6abEF/l+5disDhqkq2bT8HBVmK0JwESIAHtCVBw0J4pPeqZQIzsi5tH+gPyc5DQxmtQiAoUkrwZkOZhWmT+NVzPXeAsQPlPrxAJvtFgGfeZhAdRtk08WDhamlODKWnvQs8hFbk0g8Pvxvkj61G2rEjmX3z79Y84TJy6GFvXL7Jmyvc9iMDs+Z/h7Ll/MWua0C3z2+E/ZhSVNLIegB8B1C+RZQ7YEYrShjD4GG6icvMzxd5Ke+qf0vC7fjuyM7PgK13C4uhUszmLnAy5r4m8D4GlK8PX5zI+bCoqYVhuQ2L9kO1TFYacy0pf0S+j7E2UT+sJWb6WJ7gMjv0QkP2xpNWziiMxl9KJleHjf0XJQ2FHo+BgBzR2IQESIAGNCVBw0Bgo3ZFAHoGxR5oiJ+cZSPKTgFTBQ8mcB+RPIcsfYXrj4x66hqKmLT52FrcTKpuEh10arG+I6QaFVqU5NZiSdi70mjSyIMFV32zAd2u34stl6iqv9h80Hvd3bot+j9+v3UbQU4kROHLsFERS0MOxXxeaQzGCgyjl2BnAyRKbuDsObAy3ELcWpkOWwyFJTyJHuhdLozZrNV0KDlqRpB8SIAESsJ8ABQf72bEnCagjIG49pB/uDlnuq5QHA0qr61hCViI/A/AdIH2G0g02eUiOBkdgtTMJD/Em4eE/R5yZ+orSnEJ8EDcoVmrgzy1cUHAwbkPnnkPxxvCB6NQx/zp9URt082Y6yt9+D9L+2+YWe8hJOEYgtwRmrZrhhRwVEVIhwg5EboT5jo3sjb2VZJM9AXSDLAdBkqZicfR+LVdKwUFLmvRFAiRAAvYRoOBgHzf2IgH7CMQcDMJN3A9J6ghZFvXRG9rnSMNeIlwC8t+AtBWy9AsCSm9ETK2bGo7gKa76moQHkWRtjAaTrmjyJ/I8COFBhFt4dGNIhXH7Tp+5iLsfGIJTB8Qteett3qJVOHr8NObOHGXdmBZuS6BgCUyLkyycNNJYAhPo7raL8vKJUXDw8g3m8kiABDyCgLi2JpL15LZbv/eIRXCSJOCxBEYevw1+mXcBcnsAd0BGY0go69T1yBAlIg8B2AFJ+g05/r/jnTrXnTqmZzkXpeFEaTshEojEZo62libh4aopv4NNZd0cHVzL/npPGlmQ5fi3P0Qpf3+MG2UMN7fWmrfri+ULY9CsiQjnZ/M0AoVKYFpagLngkF8C09MW60XzpeDgRZvJpZAACXgsAd5w8Nit48S9lsDYk5UgpzcA5LoA6kGWxS2IypAg8kCEQpZCICH//1Ey0iDhKmRchQRRX91YptKY6PEKZMQDPscgSfHI8TtAcUHVySllEgk6mYSHdap6FW/0kCm/g0i6KcQM8fvXoxoFB/PtqhLRFXv++AyVK4nLLMW32N2H8MKI6di1dYU1U77vZgQslsC0MMdbQiryS2C62Xr0NB0KDnraba6VBEjAXQlQcHDXneG8SIAE3IFAhEl4EAKEEAkOaDApUZpTJKscCUBUy/CYxpAK861a9/Mf+HDp11j71fuq9vD54VPRoml9PPdML1X2NHIPApZKYFqaWYGkkeYlMN1jGbqcBQUHXW47F00CJOBmBCg4uNmGcDokQAJuSUDcdBAiwU6T8JCkwSzfA9Db5K9wynsNBtDaBZNGFiYqKhYM7NsdD3XvoAq3oVxrZF7dDh8fceOezd0JFFUCsxjBQZS+LLkSmO4O1MXzo+DgYuAcjgRIgAQsEKDgwGNBAiRAAuoJPGMSHsTNBFHOzdFWzeSvqim/gxalOR2dU5H9KTgURnMlIRENox/F5X82qeK+bOUa/P7nXny8YIIqexqVHIHiSmBampUppOJ2lsAsuT27dWQKDu6zF5wJCZCAfglQcNDv3nPlJEAC9hMQSSXFtWnx5xP73eT1bGvK73DcdOPhXw18au6CIRWWkU6f9QmuJ6VgWswwVczbdX4WM99+GW3vaKbKnkYlQ6BWkx7YsnYhatYQeqD11rnH0F2btu5czhKY1lm5yoKCg6tIcxwSIAESKJoABQeeDhIgARKwj0CISSQQVShEfgdR5cfR9oTpxoMQMUS1DLdqTBpZ9HbUbf4Qfv52HurUFpdWim+Hj/6DXv1H4dCur6yZ8v0SImC1BOYt8xL5PEZPmBt/4PAJliEpoT2zNCwFBzfaDE6FBEhAtwQoOOh267lwEiABjQg0NYkEqSbhQdxScLS9AWCyyd8CR51p1Z+CQ9Ekt/4eh0nTF2PLukWqcL82djbCq96GEcP6qbKnkesIqCqBWWA6OTk58KvQBme2v7m1Wuu3OrpuphzJGgEKDtYI8X0SIAEScD4BCg7OZ8wRSIAE9EGgu0l42GAKtch0cNn+Jn9dTP60KM3p0JQYUlE8vv6DxuP+zm3R7/H7VXEOqXY3zh5ah+DgIFX2NHI+AbUlMAvOpOvDw/DasP6oXuo3RD6wms+4zt8m1SNwM1SjoiEJkAAJOI0ABQenoaVjEiABnRIYagq1GAdghgYM6pr8lTbdeNivgU+7XDBpZPHYbt5MR/nb70Haf9tU8f3qu0346vtNWL18uip7GjmfgNoSmLkzeX/B5zh95hJmTx+BAmUxnT9RjqCKAAUHVZhoRAIkQAJOJUDBwal46ZwESEDHBN4BMMAkEnypAYd7TTceYk0+r2vg0yYXFBys45q3aBWOHj+NuTNHWTcGYOsDriqnNLKLgC0lMMUAR+NPoWef13Ak7htlPFOVCoZU2EXfOZ0oODiHK72SAAmQgC0EKDjYQou2JEACJGAbgcomkaC2SST407buFq2fNvl8H4ColuGyxpAKdaibt+uL5Qtj0KyJ9fyBZ85eQvv7BuH0wbXqnNPKKQRsLYEpJlGnWU9s/H4+atcyJQqV5UlSSCuX/kw6BYYXOaXg4EWbyaWQAAl4LAEKDh67dZw4CZCABxFobRIJLpjyMZzXYO4TAYww+VumgT+rLpg00ioixWBX3EG8OHIGdm4RFRKttwlTFsLP1xfj3xhk3ZgWTiFgawnMYSNnoGG9mnhxSO/8+VBwcMreOOKUgoMj9NiXBEiABLQhQMFBG470QgIkQAJqCDxqyscgQixGqulgxSbY5C/adIPiFw18FumCgoN6us+9MhVRzRtgyNOPqOpUtd59iPttJapUrqjKnkbaERg6YjqaRNbFC4PEj6f1Jkpgfrj0a6z9Slwyym8MqbDOztUWFBxcTZzjkQAJkEBhAhQceCpIgARIwPUEXjMllHwVwBwNhm9iukFx0yQ8xGvgs5ALhlTYRtVQrjUyr26Hj4+P1Y7rN2zD/MWrse7rD6za0kA7Aj/+9BuWfPI91qyapcppbgnM7MSdheyZNFIVQpcaUXBwKW4ORgIkQAIWCVBw4MEgARIggZIhIJ5CZwPoYRIJvtdgGt1MPjeZfKZr4DPPBZNG2kZz2co1+P3Pvfh4wQRVHR/p9zqe7PMAHn6QeQdVAXPQyJESmF3ubUPBwUH+ruhOwcEVlDkGCZAACRRPgIIDTwgJkAAJlCyBmiaRoLxJJNijwXReMPkUeR5EtQxNGgUH2zG26/wsZr79Mtre0cxq54SriajfsheunHJqZIzVeejFwNYKIQVLYFpixJAK9zs5FBzcb084IxIgAf0RoOCgvz3nikmABNyTwN0mkeCASXhI0GCa0wE8ZfL3haP+GFJhO8HDR/9Br/6jcGjXV6o6vzN7Oa4lJmH6pJdU2dPIPgKOlsC0OCqTRtq3GU7sRcHBiXDpmgRIgARUEqDgoBIUzUiABEjARQSeNAkPCwGM02DMSiZ/dU3CwzZ7fTJppH3kXhs7G+FVb8OIYf1UOYho/jB++mYO6taprspeVMVoFdVIlS2NAE1KYFoCScHB7Y4XBQe32xJOiARIQIcEKDjocNO5ZBIgAY8g8CaAsSaRYLEGM25lEh4umXyetdUnBQdbieXbB4ffjfNH1qNs2TJWnfz6RxwmTl2MresXFWt7+co1DBr2Fo7Gn8YnC2PQppXIHcpmjYAmJTAtDMKQCmvkXf8+BQfXM+eIJEACJHArAQoOPBMkQAIk4L4EAk0iQXuTSPCzBlPtZfIp7viLahmqG0MqVKMqZLj62434Zs1mrPpkmionTw6egK6d2qD/4w9YtJ/67sd4f8EXWDpvHJZ/vg79et+HR3rco8q3no20KoFpiSGrVLjfyaLg4H57whmRAAnojwAFB/3tOVdMAiTgeQQamkQCMXNRSvOwBksYAeBdkz9VtRiZNNIx6rYkKUxPz0BItQ64eflPs0F/2boTg1+egice7YopE4Yq7z0/fCpaNK2P554RWhJbUQS0LIFJwcEzzhkFB8/YJ86SBEjAuwlQcPDu/eXqSIAEvItAV5Pw8IdJKLjh4PLE/8dFac6HTP6+K84fBQfHaJ85ewnt7xuE0wfXqnI0f/FqHD52CvPeHYWUlFQMeultXElIxJI5b6JWzfA8HxOmLISfry/GvzFIlV89GmVlZSHgtnbIvLpD9fK7PjwMrw3rD0slMC05YUiFarQuM6Tg4DLUHIgESIAEiiRAwYGHgwRIgAQ8j8Bgk1Ag7udP0WD6NUz+KpqEhzhLPhlS4ThpW8WB5u36olePezDjgxVYOnccHu/VpdAk5i5chfgTZzBn5uuOT9BLPdhyu0QgsFYC0yImJo10u9NDwcHttoQTIgES0CEBCg463HQumQRIwGsIvC1u1JtEgk81WJXIFSFuPIiQDRG6caWgTyaN1IAwgKr17kPcbytRpbLQd4pvyck3MHbSfMx9d1SRhqu+2YDv1m7Fl8umWnOny/edUgLTEkkKDm53vig4uN2WcEIkQAI6JEDBQYebziWTAAl4FYFQk0jQ2CQS/KrB6vqbfIrqGKJahtIoOGhAFsD6DdsgwiXWfa0qdYbVQTf/ugtT3v0Yv/z4oVVbvRk4rQSmBZAMqXC/00XBwf32hDMiARLQHwEKDvrbc66YBEjAOwm0MIkEiQCGAzilwTJFWc5xJiFjEUMqNCBqcvFIv9fxZJ8H8PCDHR12uv/gcfQbNA5///Wlw768zYGzSmBa4sQqFe53eig4uN+ecEYkQAL6I0DBQX97zhWTAAl4N4GeIgQdwBqTUJDj4HIDTEJGh4WT29d/briIuGBzlEDC1UTUb9kLV0794qgr/PtfApq17YtLx7WomurwdNzGgTNLYFJwcJttLnYiFBw8Y584SxIgAe8mQMHBu/eXqyMBEtAvgZdNQoEI/n9PAwz120dXPhIQUhOzp41AZIPaGrjUt4t3Zi/HtcQkTJ/0kkMgcnJy4FehDbITdzrkx5s6O7sEpiVWDKlwvxNEwcH99oQzIgES0B8BCg7623OumARIQF8E3gXQx3Tb4StHli5CKg6er9Th1TGz0PaOporwEBQU6IhLXff98uufsWDp11jz5SyUK1fWIRYVa96Lo7u/QWiFcg758YbOriiBaZETk0a63fGh4OB2W8IJkQAJ6JAABQcdbjqXTAIkoDsC4abbDtVM+R3s+ii8YNLIpcu/hxAeRr0yAOPfGKQ7oI4s+NTpCxj00tsIq1gOyxdOgr+/nyPulL4Nox/Fd5+/iwb1ajrsy9MddO45FG8MH4hOHe9QtRS7SmBa8kzBQRVvVxpRcHAlbY5FAiRAApYJUHDgySABEiAB/RC405Tf4aTpxsMlW5ZuqUrFhCkLMW/xarw//TUMeKKbLe50afvm5AX4/Kv/Yenccbi3Q2vNGNx9/xC8Ne55/F+7lpr59ERHs+Z9hvMX/sN7U0VVV+vtaPwp9OzzGo7EfWPd2IoFQyocRqi5AwoOmiOlQxIgARKwmQAFB5uRsQMJkAAJeDwBEWIhsj+uAPCG2tUUVaXi2rUkDB/9Hv4+eFwJs+jQPkqtS93YiZwCg4a9jVde6IOxI5/RfN2PPjkKTzzaFb163qu5b09xaE8JzNpNe+KXNQtQq6a4BORYY5UKx/g5ozcFB2dQpU8SIAESsI0ABQfbeNGaBEiABLyJgEgo+bbptsN8aws7tL633PAu0cVy2/v3USXMIrhsGUV4qF1LRHDou4lqFM8MnQxZBpbOG4fbwio4BcgLr05Ds8b18PyzvZzi39VOL1+5hrCK5W0a1pUlMC1NjIKDTdvlEmMKDi7BzEFIgARIoFgCFBx4QEiABEhA3wREAgFx26GrSXhYWxQOa4JDbr81639VhIcHurRThAdfX1/dEhbJHD9eMAE9HrjbqQwmTl0Eg48PJowe7NRxXOV80LC3kJGRiRWLJ6sa0tUlMC1NiiEVqrbKpUYUHFyKm4ORAAmQgEUCFBx4MEiABEiABASBuibhQZSdEAHwf9+KpaiQiqLwzVu0ShEepsUMw8iXn9Ql5cXLvsUbE+fikw9j0LOb80QHwfro8dOYO7PoGyietAFlKt+FKeOHYs6iVfjpmw9QP6LoZJglUQLT8v+o5ElSSKsYT+Ls7XOl4ODtO8z1kQAJeAIBCg6esEucIwmQAAm4jsA9JuFht0l4SMwd2lLSSDXTen3cB0qiRHHbofcjndV08SqbxMRkPPVCDHx8fLB8YQzKli2j+fpWf7sR36zZjFWfTNPct6sdnjl7Ce3vG4TTB9fin1PncX+vl5VQkeFD+xaaSomVwLQEhVUqXH1UrI5HwcEqIhqQAAmQgNMJUHBwOmIOQAIkQAIeSeApk/AwB8BEsQJ7BQfR98LFy8ptB/EwOXv6CLRp1cQjoTgy6e9+3IKBz8con9y/9Pzjjrgq1HfLb7F4a8ZSbF67UFO/JeFswy/b8d68lfj5u3l5w786ehYOHjmBn76ZA4PBkPd6iZXAtACGIRUlcVqKH5OCg/vtCWdEAiSgPwIUHPS351wxCZAACdhCYAKA18Rth3M7xz8Z3qBnB1s632q7fdd+iIfH26tXVm48VK0S5og7j+z78usz8ecoNaPTAAAgAElEQVTOv/HJhxPROFJEsjjeDh4+gcefGosDO1Y57qyEPcxZ+CVOnDyHD2aMNJvJxs07lNsO33/xLrrf1x4lWQLTEiImjSzhg2NheAoO7rcnnBEJkID+CFBw0N+ec8UkQAIkYCuBYHHbIaJGyDML5kxFp4532Nq/kL0IARA3Hvr1vh8z3nrZYX/CQXZ2NlZ9uxEPdG6HcuXKauLTWU7i9hxWwizu69QWM99+xeFh/rt8FU3a9MG/JzY47KukHViruPFg71cVwUrc6ji06yvV09WyBCYFB9XYS9SQgkOJ4ufgJEACJKAQoODAg0ACJEACJKCKwA8Luspzv7oGfz8/JSyiXt0aqvoVZzTzgxUYO2m+ctth2HOOhRn8tGGbkqAxqnlDLPtQiQJx+/bunE/xzuzlWL5oklLVw94myzIM5Voj5/oue124Tb+O3Z7DxNFD0KF9VJFzeveDT/HK0Cfg56euAsqwkTPQsF5NvDikt9PWyZAKp6G12zEFB7vRsSMJkAAJaEaAgoNmKOmIBEiABLybQG6VivUbtilhEfd2aKUIBaVK+Tu0cJH4T9x2EH6FP3tLSDaI6oUfvnwPo8bPwbMDetrtx6HF2NH5SkIiBj43EUFBgUqYRUBAaTu8AGG1OuFw7NeoGFrOrv7u0qlKRFfs+eMzVK5UUZMprfv5D3y49Gus/ep9TfwV6YRJI53L1w7vFBzsgMYuJEACJKAxAQoOGgOlOxIgARLwVgK3Jo0UD3FCKIgZMwSjR4gck461k/+cU/wlJd9QhIfmTeurdrjo42+w5++jWPj+WCW0olTFtsi6tkN1f3cwFGEmIsxi1tQRSlUGW1tkq8fwzcoZaFi/lq1d3cZeVPSo1bQHrp3ZosmccnJy4FehDbITd2rir1gnFBycz9jGESg42AiM5iRAAiTgBAIUHJwAlS5JgARIwBsJFFWlYkzMPHz86RpFJOjb+z6Hl7719zhFeGjWOELxWb68SCFRfAus1A4Jp37Jux3w1Xeb8NX3m7B6+XRrXd3ufZHDYM++o1i+KAb1I2qqnl+HB57DpLFDcPddRYciqHZWQoa5SUX/+mWZJjPo+vAwvDasP7rc20YTf8U5YUiF0xHbPAAFB5uRsQMJkAAJaE6AgoPmSOmQBEiABLyTQG5IhaXViaSFQiQ4dvwM3p8+Au3aNHcYwvLP1yo+hw3pjclvPl+kvzcnL0CZwNIYO/IZM5snnhmLng/cjT6PdnV4Lq52sCP2gBJm8fCDHTEtZpiq4R8b8AYef6QLHn3oXlX27mj0yWc/4tc/dmuSg+P9BZ/j9BljGVZXNFapcAVl28ag4GAbL1qTAAmQgDMIUHBwBlX6JAESIAEvJHBofW+54V2jil1Z7O5DGD76PVSuFKrcTqherbLDJN56ZylmfLBC8Tdo4ENm/kT+g4bRj+LyP5ssjlM6rC2un9vqcJ4Jhxdhp4Ppsz6BKBO5fOEkdL6n+OogL772Dho1qI2hgx+zc7SS7/bGhDkIrRCCUcMHOjSZY8dPo9ujwxG/9zuH/NjSmYKDLbRcY0vBwTWcOQoJkAAJFEeAggPPBwmQAAmQgCoCagSHXEff/PCLcjvh0Z73YtY0xz9hTklJVfz9ueNvRXjIvSL/5OAJ6NqpDfo//oDFNYhElPMXr8a6rz9QtUZ3NLp46QoGPj8RYRXLY/nCGPj6Wq7MEDNtMcQD1sQxQ9xxGarm1LPPCM0SfgohasjTD+PVF/upGttRI4ZUOEpQ+/4UHLRnSo8kQAIkYCsBCg62EqM9CZAACeiUQHEhFUUhmT3/M4wYM1u51j58aF+HyR06clIRHgw+PkqJw4lTFyH210+L9Tto2Fu4s3VT5UHWk9vnq/+nCA8fzh5T6KaHWJcQVg4fO4V57xZ/C8WdGdRv2Qs/rp6lSclVsc4RY2bhwOET+OmbOTAYDM5dOpNGOpevHd4pONgBjV1IgARIQGMCFBw0Bkp3JEACJOCtBIpKGqlmvaKM5rc/bsb7019T8hI42n7asA1T3v0YX3w8RVXYRoUa9+DE3u9VJaB0dG7O7j/4pbdx5Ngp5bZD7VrV8obz5ESZYhHOqiixcfMO3N/rZaVkareudzlveyg4OI+tnZ4pONgJjt1IgARIQEMCFBw0hElXJEACJODNBBwRHASXM2cvKfkdRN4FERYR1aKhy3CJyheTpi/GlnWLXDamMwf646+9ym2Hfr3vz0uo6elrFLdXHhswGgd3rnYKuu6PDUfNGlWddgOEIRVO2TaHnFJwcAgfO5MACZCAJgQoOGiCkU5IgARIwPsJ2BNSYYnK73/uUcIiGkTUVEItRG4CV7RXRr2LOrWr4eXn+7hiOJeMIRJqLl3xPT75MAaVbqvg1Ad2Zy/o2zWb8dnq/+GblTOcNpQIO5k1/zMlxKJe3RqajsOkkZri1MQZBQdNMNIJCZAACThEgIKDQ/jYmQRIgAT0Q8CWpJFqqHy26idFeBCVJ6ZOfFFNF4dtqjfshr82fYxq4ZUc9uWIg/QsGT9uS8bm3Tcg/iF2pCUnXsaW799HQJkQnP/nbzw1aqUj7sz6SpKMe1qUQY92wfD3de7j29R3P8aN1JuYMmGoZvO35OjkP+fQtvOz2LpuIRrUr6XZWBQcNEOpmSPnnljNpklHJEACJODVBCg4ePX2cnEkQAIkoB0BrQWH3JlNe28Z3pqxVAmzeO6ZXtpN2IKnXXEH8eLIGdi5ZblTxynO+aHT6VjxcyKu38jRdA5H9/6Co3t+QY+np2rqVzgrV8YHj98TguZ1S2vuO9ehtYojWgz8w7pfMXriXNwR3Rgz33oZYWEVtHCr+GBIhWYoNXNEwUEzlHREAiRAAnYToOBgNzp2JAESIAF9EdAqpMIStbS0m8ptB5GHQAgP93dp5zS4Y2LmISQ4CKNHPOW0MSw5TkzJxqotSdh7/KbydrWwUmjfNARlSju5eoIDq7xxMxu//30d5y6nK14ia5TCk11CUC5I+zm36jAAH84ajeiWkQ7M2HJXca6E0FC5UiimT3oJDerV1HwMMGmk9kwd9EjBwUGA7E4CJEACGhCg4KABRLogARIgAT0QcDRppBpGR+NPQVS0yMrOVoSHRg3rqOlms02DqF5K1YL6EU548LxlNjkysHVvKr7/PQmZ2TLKlPbBnY1CULOy824L2AzESodTl27izwPXkZqeo4RWdLuzLDpFlYGPhk90Zav+Hy4e+x+CggI1m/7ev49idMw8pKdnKEKDuNngtEbBwWlo7XWs4fG0dwrsRwIkQAK6J0DBQfdHgABIgARIQB0BVwgOuTMRpQzFjYc2rRorpTS1fAgVYzi7IkLuOs5fycSy9Yk4n5AFQEbjWkGIrl8WvgbPexQSYsnuY8nYfzIFgITKFQwY2LU8alb2U3eAirE6d/5f3NnpGZw9vM5hX8LBP6fOK0LDseNnMD1mGLp2ulMTv8U5YUiF0xHbPIDn/ZTZvER2IAESIAG3J0DBwe23iBMkARIgAfcg4MyQiqJW+NGKH5RSmlMnvIiXnn9cUxBvz/gI6RkZeGvcC5r6Fc5uZspYsy0JW/ekKkkhQ4P90LFFeaeEImg+eSsORWjIlj3XkJCUqVje1TgAve4OQWl/+x/vNm3ZgXfeX46NPyxwaDlXr17HmEnzsXHLDkVo6P1IZ4f82dKZSSNtoeUaW/tPpGvmx1FIgARIQA8EKDjoYZe5RhIgARLQgICzkkaqmVqbe57CxwsmILJBbTXmqm1atu+Hj+aNR4tmDVT3sWYocjR88ct1JKUaww9aNQhGgxqB8KaHH1kGjpxJxc7DxjCRsgE+iuhwR0P7wkTmLVqFo8dPY+7MUdbwWnw/JycHoyfOgxCopsW8iCFPP2KXH0c6UXBwhJ5z+nrTz5xzCNErCZAACTifAAUH5zPmCCRAAiTgFQRKSnBY9c0GfLd2K75cpn31hVOnL6Bj9+fxz/41Du+R+OT/0w3XIapQiFanagDaNApGgL+Pw77d1UFaRg62H0zCiQtpyhTrhvthQNfyCAuxLanki6+9g0YNamPo4MdsXuqUmR9hwpRFmD5pGF5/ZYDN/bXqwJAKrUhq54eCg3Ys6YkESIAE7CVAwcFecuxHAiRAAjojUBIhFQJxlYiu2PPHZ6hcqaJTiM+e/xnOnvsXs6aNsMu/SAq5efcNrNmWbPy0P9CAu5uVR+UKjuc2sGtCJdDp0tVM/Lr3GpLTspX8FF2iA3H/HepzVdz74At4c+QzuOfuVqpnP3/xaiVPwysv9MHb44eq7uc0QyaNdBpaex1TcLCXHPuRAAmQgHYEKDhox5KeSIAESMCrCbgyaWQuyHdmL8e1xCSlwoAzW/uugzAtZhjuurO5TcOc+S8Ty366hktXs2HwkdCkdiBaRJRV/q63lp0jY+/xFOw7ngIhwlQMMWBAl/KIqGZdeAmvfz92bV2BqlXCrGJbuWq9Ej7xUPcOSp4GrROKWp1AUQYUHOxG56yO+vspdBZJ+iUBEiAB+wlQcLCfHXuSAAmQgK4IuFpwyMjIhCiVmH7lL6dzvnzlGhq17o3/Tm5UNdbNDBk//JGErftSFftK5f1wd/PyCA60LZRA1WAeZpSUmq3cdvj3mjGpZKv6AXisY7CS58FSS0pKQfXIbrh+7tdiV7r2f78rQkOLpvWV8Inwqre5FRmGVLjVdiiToeDgfnvCGZEACeiPAAUH/e05V0wCJEACdhFwdUjF0BHT0SSyLl4Y9Khd87W106KPv8Gev49i4ftji+26O/4mVm02JoUU+RnuiAxB3XD7kiXaOkdPsj9+/ib+PJCIjCwZAf4SHmofjPZNCyfP3Bl7AC+9PhM7tiy3uLzf/9yjCA0VygcrQkOjhnXcEgOTRrrftlBwcL894YxIgAT0R4CCg/72nCsmARIgAbsIuDJpZPyJM+j26HAc2/OtXXO1t9N9j7yEV4f2RddOdxZycS0lGysLJIWsXz0AbSJD4OfLx5qieKdn5iiVLI6eNSaVrFnJmFSySmj+TZAVX6zDL1t3YvmiSWZu/j4QjzEx85CckqoIDW3vaGbvtrqkHwUHl2C2aRD+ZNqEi8YkQAIk4BQCFBycgpVOSYAESMD7CLhScOj26Ct4cUhvPNClnUtBpqbeRFjtTrhx6Y+8cbOyZWyIvYEf/0x26Vy8ebBOUWXwYNuyStlQISqEBAdh9IinlCWfOXsJo2Pm4uDhk0peDVefAXu5M6TCXnLO60fBwXls6ZkESIAE1BKg4KCWFO1IgARIQOcEXBVSsfm3XXj+lWl4ss8DCAoKQJnAAASVCVT+rnwtE6AkCiz4d39/64kJ1W6fSEr486bt+HTJZPx9Ih2rtlzH1eRstd1pp5JASBkfDOhaDm+OeRMD+3ZHx/bRitCwfsM2TI95CU881lWlJzcxY9JIN9mI/GlQcHC7LeGESIAEdEiAgoMON51LJgESIAF7CLgqaaQsy5j5wQqk3EhDSkoqbqTeRMqNVOXvua8pX5XXjF9FH6MIkStOGP+uiBV5QoUl0eJWMcNoM/ilKbirY1dkBUXhfEImcnLsIcY+xRHw8QHCQ/2wZMZz6NyhJVZ/t1ERGp5/tpdngqPg4Hb7RsHB7baEEyIBEtAhAQoOOtx0LpkESIAE7CHgKsHBnrllZmaZBAlzUeJGqlG0uFWgyBcuLIsYIm9AudvqosfTU+2ZDvvYQGDNsrEY2Ls9po57xoZe7mfKkAr32xMKDu63J5wRCZCA/ghQcNDfnnPFJEACJGAXAVeFVNg1OY07bd2bqoRSVAsrhU5R5eFr4KOLxoghcmNsiruGc5fT8XjHEHRoHqj1EC71x6SRLsWtajD+1KrCRCMSIAEScCoBCg5OxUvnJEACJOA9BFyZNLKkqa39KxnrtqegRUQQouqVLXY6ERERCA4ONrOJj49HUlKS2WveYqfl3sQdS8ae+BR0axOE7ncWz1nLcZ3hi4KDM6g65pOCg2P82JsESIAEtCBAwUELivRBAiRAAjogQMGh8CYHBAQgMjLS7I20tDQcOnTI7DVvsbPlmPv7+yMwMBBi7RkZGUhOTla+FmzeJDgwpMKW0+EaWwoOruHMUUiABEigOAIUHHg+SIAESIAEVBHQU0iF2hsONWvWRGhoqBm/U6dOISEhwew1b7FTdVAAhYlYc8GWnZ2Ns2fPmrHxJsEBTBqp9ni4zI6Cg8tQcyASIAESKJIABQceDhIgARIgAVUE3DlppKoF2GCkRnDw8/NDkyZNIEn5jzWZmZnYv3+/UjUjt3mLnVp84maD4GKpCdFB3P7IvelAwUEtVdrZQ4CCgz3U2IcESIAEtCVAwUFbnvRGAiRAAl5LgIKD+daGh4ejcuXKZi+eP38ely5dMnvNW+zUHmxLtxsK9j1x4gQSExOVl7xJcGBIhdoT4jo7Cg6uY82RSIAESKAoAhQceDZIgARIgARUEWBIRT4mg8GgfIovvuY28em9uN0gvuY2b7FTdUBMRlWrVkWVKlWK7HLx4kVcuHDB6wQHJo205ZS4xpaCg2s4cxQSIAESKI4ABQeeDxIgARIgAVUEmDQyH5O42SBuLhRs4maDuOFQsHmLnaoDYjLS6w0HCg62nBLX2FJwcA1njkICJEACFBx4BkiABEiABBwmQMHBiFDkbBC3G0RuhtwmcjaI2w0ih0Nu8xY7Ww+OXnM4MKTC1pPifHsKDs5nzBFIgARIwBoB3nCwRojvkwAJkAAJKAQYUmE8CJY+wRdVKUR1ioLNW+zsOf6sUmEPNfbRmgAFB62J0h8JkAAJ2E6AgoPtzNiDBEiABHRJgEkjjdseGRmJgIAAszMgKi+kpaWZveYtdvYednHTITAwUPmTnp6O5OTkvOoUuT69KWkky2Lae1Kc14+Cg/PY0jMJkAAJqCVAwUEtKdqRAAmQgM4JUHAAgoODERERYXYSkpKSEB8fb/aat9g5+8h7k+DAkApnnxbb/VNwsJ0Ze5AACZCA1gQoOGhNlP5IgARIwEsJ6CmkYuveVKzach3VwkqhU1R5+Br46KL1sc7KlrEp7hrOXU7H4x1D0KF5oNZDuNQfk0a6FLeqwfhTqwoTjUiABEjAqQQoODgVL52TAAmQgPcQ0FPSyIsJ2Zi84j/v2Tw3X8n4AWGoGurr5rMsfnoUHNxv+yg4uN+ecEYkQAL6I0DBQX97zhWTAAmQgF0E9CQ4CEA7j6RhU+wNnE/IRE6OXcjYqRgCPj5AeKgfOkWXQesG5jkxPBEcQyrcb9coOLjfnnBGJEAC+iNAwUF/e84VkwAJkIBdBPQUUiEAZecAB0+l4/yVLGSLb9g0JWAw+CC8oi8a1SwFg4+mrkvGmSxPkkJaxZTM4BzVEgEKDjwXJEACJFDyBCg4lPwecAYkQAIk4BEE9JQ0UugLU1dexoWELI/YG0+epAilGNs/zPNFBwoObncMKTi43ZZwQiRAAjokQMFBh5vOJZMACZCAPQT0JDjEHUvD0nWJKOXng3rVA5g00p4DY6WPSBoZfy4NNzNyMKhbOUTV8+ywCoZUOOGQOOiSgoODANmdBEiABDQgQMFBA4h0QQIkQAJ6IKCnkIqfdqZgzbZkNK4ViDaRIcVub7ly5RAQYP6wfP36daSmppr18xY7Lc/6jsNJ2H/yBnq0K4v7Wwdp6drlvpg00uXIrQ5IwcEqIhqQAAmQgNMJUHBwOmIOQAIkQALeQUBPSSPX/pWMddtT0CIiCFH1yha5gZIkoVmzZjAYDHk2sixj3759yM7OznvNW+y0Pslxx5KxJz4F3doEofudRXPWelxn+KPg4Ayqjvmk4OAYP/YmARIgAS0IUHDQgiJ9kAAJkIAOCFBwKLzJYWFhuP32283euHz5Ms6cOWP2mrfY2XLM/f39ERgYqNz+yMjIQHJysvK1YPMmwYEhFbacDtfYUnBwDWeOQgIkQALFEaDgwPNBAiRAAiSgioCeQirU3nBo3LgxSpUqZcbvwIEDSE9PN3vNW+xUHRQAoaGhqFmzppm5uPFx9uxZJCQk5L3uTYIDmDRS7fFwmR0FB5eh5kAkQAIkUCQBCg48HCRAAiRAAqoI6ClppBrBQeRkqFOnjhm7xMREnDhxwuw1b7FTdUgAiJsNTZo0sWguRIdDhw7l3XSg4KCWKu3sIUDBwR5q7EMCJEAC2hKg4KAtT3ojARIgAa8lQMHBfGvr16+PoCDzRIdHjx5FSkqKmaG32Kk92JZuNxTsKwQZIcyI5k2CA0Mq1J4Q19lRcHAda45EAiRAAkURoODAs0ECJEACJKCKAEMq8jGVKVMGDRo0MON248YNHDlyxOw1b7FTdUBMRlWrVkWVKlWK7HLx4kVcuHDB6wQHJo205ZS4xpaCg2s4cxQSIAESKI4ABQeeDxIgARIgAVUEmDQyH5MIpRChEgVbwU/uc1/3FjtVB8RkpNcbDhQcbDklrrGl4OAazhyFBEiABCg48AyQAAmQAAk4TICCgxGhSBIpkkAWbCJJpEgWWbB5i52tB0evORwYUmHrSXG+PQUH5zPmCCRAAiRgjQBvOFgjxPdJgARIgAQUAgypMB4EUQZTlLks2EQZTFEOs2DzFjt7jj+rVNhDjX20JkDBQWui9EcCJEACthOg4GA7M/YgARIgAV0SYNJIwGAwoFmzZpCk/EcZUXlh3759kGXxT6qxeYudIwdd3HQIDAxU/ogbIMnJyXnVKXL9elPSSJbFdOS0OKcvBQfncKVXEiABErCFAAUHW2jRlgRIgAR0TEBPgsNPO1OwZlsyGtcKRJvIkLxdFw/PISH534s30tLS8qou5Bp6i52zj/uOw0nYf/IGerQri/tbm1f8cPbYWvtnSIXWRB33R8HBcYb0QAIkQAKOEqDg4ChB9icBEiABnRDQU0hF3LE0LF2XiFJ+PqhXPQC+Bj66aH3Ms7JlxJ9Lw82MHAzqVg5R9QK0HsKl/pg00qW4VQ3Gn1pVmGhEAiRAAk4lQMHBqXjpnARIgAS8h4CekkZm5wBTV17GhYQs79lAN11J1VBfjO0fBoOPm05Q5bQoOKgE5UIzCg4uhM2hSIAESKAIArcKDpsBdCQtEiABEiABEtA7gQmjh6BXn4E4fyUL2UKBYNOUgMHgg/CKvmhUs5THiw0CDEMqND0emjij4KAJRjohARIgAYcI3Co4OOSMnUmABEiABLyXgJ5CKsQu7jyShk2xN3A+IRM51Bs0P9g+PkB4qB86RZdB6waeHU6hwJHlSVJIqxjNQdGh3QQoONiNjh1JgARIQDMCFBw0Q0lHJEACJODdBPSUNPJiQjYmr/jPuzfUjVY3fkAYRGiFRzcKDm63fRQc3G5LOCESIAEdEqDgoMNN55JJgARIwB4CehIctu5Nxaot11EtrBQ6RZVn0kh7DoyVPiJp5Ka4azh3OR2PdwxBh+aBThjFdS4ZUuE61mpHouCglhTtSIAESMB5BJizwXls6ZkESIAESMCDCUR37IvBgwcjql7ZYlcRERGB4OBgM5v4+HgkJSWZvabGrkyZMmjQoIFZv5SUFBw9erTQHNT4E520ttNyS+OOJWNPfAq6tQlC9zuL56zluM7wxaSRzqDqmE8KDo7xY28SIAESIAESIAESIAEScBkBPVWpWPtXMtZtT0GLiKBiBYeAgABERkaa7UFaWhoOHTpk9ppauxo1aqBixYpmfU+cOIHExES7/KkdV62dLYfN398fgYGBEL4zMjKQnJysfC3YKDjYQpS2thKg4GArMdqTAAmQAAmQAAmQAAmQQAkRoOBQGHzNmjURGhpq9sapU6eQkJBg9poaO4PBgGbNmkGS8h+T0tPTceDAgUIDq/EnOmltp/boCSZi7IItOzsbZ8+eNWPjTYIDQyrUng7X2VFwcB1rjkQCJEACJEACJEACJEACDhHQU5UKNTcc/Pz80KRJEzOBIDMzE/v374csixRJxqbW7rbbbkP16tXN9ujMmTO4fPmy2Wtq/Wltp/bwiJsNgoulJkQHcfsj96aDNwkOrFKh9oS4zo6Cg+tYcyQSIAESIAESIAESIAEScIiAnpJGqhEcwsPDUblyZTOm58+fx6VLl8xeU2vXuHFjlCpVKq+veDjft2+fmXgh3lTrT2s7tYfH0u2Ggn0LhohQcFBLlXb2EKDgYA819iEBEiABEiABEiABEiCBEiBAwSEfugh/EJ/ii6+5TQgE4naD+Jrb1NqVLVsW9erVM9vVCxcu4OLFi2avqfWntZ0tx61q1aqoUqVKkV3EmsTaRPMmwYEhFbacEtfYUnBwDWeOQgIkQAIkQAIkQAIkQAIOE2BIRT5CcbNB3CAo2MTNBnHDoWBTa1erVi1UqFAhr6sIyRC3GwqKF+JNtf60trPl8Oj1hgOrVNhySlxjS8HBNZw5CgmQAAmQAAmQAAmQAAk4TIBJI40IRVJHcbtB5EjIbUIgELcbRA6H3KbWztfXF02bNjXLBSHyNoj8DQWbWn9a29l6cPSaw4GCg60nxfn2FBycz5gjkAAJkAAJkAAJkAAJkIAmBCg4GDFa+gRfVKUQ1SkKNrV2IvxAhCEUbKIyhahQYY8/teOqtbPn8LBKhT3U2EdrAhQctCZKfyRAAiRAAiRAAiRAAiTgJAIMqTCCjYyMREBAgBllUXkhLS3N7DW1duK2hLgVkNsSExMhEive2tT609rO3uMk1hQYGKj8EeJJcnJyXnWKXJ/elMOBVSrsPSnO60fBwXls6ZkESIAESIAESIAESIAENCXApJFAcHAwIiIizLgmJSUhPj7e7DW1diEhIahbt65Z36NHjyIlJcUuf2rHVWun6QGy4IyCg7MJ69s/BQd97z9XTwIkQAIkQAIkQAIk4EEE9CQ4bN2bilVbrqNaWCl0iioPXwMfXbQ+qlnZMjbFXcO5y+l4vGMIOjQP1HoIl/pjlQqX4lY1GH9qVWGiEQmQAAmQAAmQAAmQAAmUPAE9hVRcTMjG5BX/lTx0nZfTzHUAACAASURBVMxg/IAwVA319ejVMmmk+20fBQf32xPOiARIgARIgARIgARIgAQsEtBT0kgBYOeRNGyKvYHzCZnIyeGh0JqAjw8QHuqHTtFl0LqBeU4MrcdyhT8KDq6gbNsYFBxs40VrEiABEiABEiABEiABEigxAnoTHLJzgIOn0nH+ShayxTdsmhIwGHwQXtEXjWqWgsFHU9cl4owhFSWCvdhBKTi4355wRiRAAiRAAiRAAiRAAiRgkYCeQiqEvjB15WVcSMjiaXAyARFKMbZ/mOeLDrI8SQppFeNkXHRvAwEKDjbAoikJkAAJkAAJkAAJkAAJlCQBPSWNjDuWhqXrElHKzwf1qgcwaaQTDp5IGhl/Lg03M3IwqFs5RNXz8LAKCg5OOCWOuaTg4Bg/9iYBEiABEiABEiABEiABlxHQk+Dw084UrNmWjMa1AtEmMqRYxuXKlUNAgPnD8vXr15GammrWz1vstDxwOw4nYf/JG+jRrizubx2kpWuX+2JIhcuRWx2QgoNVRDQgARIgARIgARIgARIgAfcgoKeQirV/JWPd9hS0iAhCVL2yRW6AJElo1qwZDAZDno0sy9i3bx+ys7PzXvMWO61PYtyxZOyJT0G3NkHofmfRnLUe1xn+mDTSGVQd80nBwTF+7E0CJEACJEACJEACJEACLiOgp6SRagWHsLAw3H777WZ7cPnyZZw5c8bsNW+xs+Ww+fv7IzAwULn9kZGRgeTkZOVrwUbBwRaitLWVAAUHW4nRngRIgARIgARIgARIgARKiAAFh8LgGzdujFKlSpm9ceDAAaSnp5u95i12ao9eaGgoatasaWYubnycPXsWCQkJea97k+DAkAq1p8N1dhQcXMeaI5EACZAACZAACZAACZCAQwQYUmGOT+RkqFOnjtmLiYmJOHHihNlr3mKn9vCImw1NmjSxaC5Eh0OHDuXddPAmwQFMGqn2iLjMjoKDy1BzIBIgARIgARIgARIgARJwjICekkaqCamoX78+goLMEx0ePXoUKSkpZqC9xU7t6bF0u6FgXyHICGFGNAoOaqnSzh4CFBzsocY+JEACJEACJEACJEACJFACBCg45EMvU6YMGjRoYLYLN27cwJEjR8xe8xY7W45b1apVUaVKlSK7XLx4ERcuXPA6wYEhFbacEtfYUnBwDWeOQgIkQAIkQAIkQAIkQAIOE2BIRT5CEUohQiUKtoKf3Oe+7i12thwevd5wYJUKW06Ja2wpOLiGM0chARIgARIgARIgARIgAYcJMGmkEaFIEimSQBZsIkmkSBZZsHmLna0HR685HCg42HpSnG9PwcH5jDkCCZAACZAACZAACZAACWhCgIKDEaMogynKXBZsogymKIdZsHmLnT2Hh1Uq7KHGPloToOCgNVH6IwESIAESIAESIAESIAEnEWBIBWAwGNCsWTNIUv6jjKi8sG/fPsiynEfeW+wcOUripkNgYKDyR9wASU5OzqtOkeuXSSMdIcy+1ghQcLBGiO+TAAmQAAmQAAmQAAmQgJsQ0FPSyJ92pmDNtmQ0rhWINpEheTsgHp5DQvK/F2+kpaXlVV3INfQWO2cfvR2Hk7D/5A30aFcW97c2r/jh7LE198+ymJojddQhBQdHCbI/CZAACZAACZAACZAACbiIgJ4Eh7hjaVi6LhGl/HxQr3oAfA18dNH6mGVly4g/l4abGTkY1K0couoFaD2ES/2xSoVLcasajD+1qjDRiARIgARIgARIgARIgARKnoCeQiqyc4CpKy/jQkJWyYP38hlUDfXF2P5hMPh49kKZNNL99o+Cg/vtCWdEAiRAAiRAAiRAAiRAAhYJ6ClppAAgRIeDp9Jx/koWssU3bJoSMBh8EF7RF41qlvJ4sUGAoeCg6fHQxBkFB00w0gkJkAAJkAAJkAAJkAAJOJ+A3gSHnUfSsCn2Bs4nZCKHeoPmB8zHBwgP9UOn6DJo3cCzwykEHIZUaH5EHHZIwcFhhHRAAiRAAiRAAiRAAiRAAq4hoKeQiosJ2Zi84j/XgOUoGD8gDCK0wqMbk0a63fZRcHC7LeGESIAESIAESIAESIAESMAyAT0ljdy6NxWrtlxHtbBS6BRVnkkjnfBDIZJGboq7hnOX0/F4xxB0aB7ohFFc6JKCgwthqxuKgoM6TrQiARIgARIgARIgARIggRInoCfBYe1fyVi3PQUtIoIQVa9ssewjIiIQHBxsZhMfH4+kpCSz17zFTsuDGHcsGXviU9CtTRC631k8Zy3HdYYvhlQ4g6pjPik4OMaPvUmABEiABEiABEiABEjAZQT0FFKhVnAICAhAZGSk2R6kpaXh0KFDZq95i50th83f3x+BgYEQa8/IyEBycrLytWDzJsGBSSNtOR2usaXg4BrOHIUESIAESIAESIAESIAEHCagp6SRagWHmjVrIjQ01IztqVOnkJCQYPaat9ipPUSCiVhzwZadnY2zZ8+asaHgoJYo7ewhQMHBHmrsQwIkQAIkQAIkQAIkQAIlQICCgzl0Pz8/NGnSBJKU/1iTmZmJ/fv3Q5blPGNvsVN75MTNBsHFUhOig7j9kXvTwZsEB4ZUqD0hrrOj4OA61hyJBEiABEiABEiABEiABBwiwJAKc3zh4eGoXLmy2Yvnz5/HpUuXzF7zFju1h8fS7YaCfU+cOIHExETlJW8SHMCkkWqPiMvsKDi4DDUHIgESIAESIAESIAESIAHHCDBpZD4/g8GgfIovvuY28em9uN0gvuY2b7Gz5eRUrVoVVapUKbLLxYsXceHCBQoOtkClrV0EKDjYhY2dSIAESIAESIAESIAESMD1BCg45DMXNxvEzYWCTdxsEDccCjZvsbPltOn1hgNDKmw5Ja6xpeDgGs4chQRIgARIgARIgARIgAQcJsCQCiNCkbNB3G4QuRlym8jZIG43iBwOuc1b7Gw9OHrN4cAqFbaeFOfbU3BwPmOOQAIkQAIkQAIkQAIkQAKaEGDSSCNGS5/gi6oUojpFweYtdvYcHlapsIca+2hNgIKD1kTpjwRIgARIgARIgARIgAScRICCgxFsZGQkAgICzCiLygtpaWlmr3mLnb3HSdx0CAwMVP6kp6cjOTk5rzpFrk9vShrJkAp7T4rz+lFwcB5beiYBEiABEiABEiABEiABTQkwpAIIDg5GRESEGdekpCTEx8ebveYtdpoeIAvOvElwYJUKZ58W2/1TcLCdGXuQAAmQAAmQAAmQAAmQQIkQ0FPSyK17U7Fqy3VUCyuFTlHl4Wvgo4vWhy4rW8amuGs4dzkdj3cMQYfmgVoP4Vp/LIvpWt4qRuNPrQpINCEBEiABEiABEiABEiABdyCgJ8HhYkI2Jq/4zx2w62IO4weEoWqor0evlSEV7rd9FBzcb084IxIgARIgARIgARIgARKwSEBPIRUCwM4jadgUewPnEzKRk8NDoTUBHx8gPNQPnaLLoHUD85wYWo/lCn+sUuEKyraNQcHBNl60JgESIAESIAESIAESIIESI6CnpJElBpkDeywBCg7ut3UUHNxvTzgjEiABEiABEiABEiABErBIgIIDDwYJFE2AIRXudzooOLjfnnBGJEACJEACJEACJEACJGCRgN5CKngMSMAmAkwaaRMuVxhTcHAFZY5BAiRAAiRAAiRAAiRAAhoQ0FPSSA1w0YXeCFBwcLsdp+DgdlvCCZEACZAACZAACZAACZCAZQIUHHgySKBoAgypcL/TQcHB/faEMyIBEiABEiABEiABEiABiwQYUsGDQQJFE2DSSPc7HRQc3G9POCMSIAESIAESIAESIAESsEiASSN5MEiAgoMnnQEKDp60W5wrCZAACZAACZAACZCArglQcND19nPxVggwpML9jggFB/fbE86IBEiABEiABEiABEiABCwSYEgFDwYJFEOASSPd7nhQcHC7LeGESIAESIAESIAESIAESMAyAW9IGpmSDlSdDCSn56/R10fG8j4S+ra0vvNbjgMNbgOqBFu3vdUiMRWoPgVoGQ5seQHwceBpaNcZ4K75wIUJMkLL2OZo3E8yTl6V8Hk/29dQsMfMrcDyXcC+1wCDj22+MrOBjceAe+oCpf1s6+u21hQc3G5rbPvJcLvpc0IkQAIkQAIkQAIkQAIkoB8C3iI4VJkMvNEB6NkYSM8CPt8tY/bvEt57EBhxd9H7KctA7WnA3IeA7pG27/vnu4F+nwNC4Dg+WkKNCrb7yO0hBIe282ScGSfZLH78fUEILjLa1XLscWzGFhnv/Srh/HgZvgbbfN3MBALGAJcnARXL2M/BnXoypMKddsM4F9tOpfvNnzMiARIgARIgARIgARIgAd0Q8IaQCnHDIWwisOZpoHP9/K178ydg1q/GB+Ay/sDra4H3fjW+36uJ8QbEq2uAJTuMgsGGIRI61Clst+IJCYH+hY+EECsavwvcWQP49gAw9h5gZAej3Se7gD9PATczZXy6W1JuUGx9AahUFog9C/T9DIi/ApQPBJb3AR6MBHIFhwOvAb1WSPikDxBdHRDjDP8BqBAIDGsno/enEjYfN875y/5Ar6YShPDx3w1geHvg0zgZz6wCsnIk3F9fxhf9JYQEmM9f+Jy2GRCMRHv5LuC9B2XM+g2Y/Rtw7A0JnRbJWD8Iym2L1Ayg44fG7ysESmYsJ3YBRncE7pgD/H0RCA2UcfB1CaV9gf6fA2sPA9XLyVjZV8L/1QYO/wu8sQ5oUwOY+LOMs+OAysHu+RjJKhXu96vQPU+K+3HijEiABEiABEiABEiABEigxAl4Q9LIXMHhm4HAAw3zkYoH+zvnGm8M/HRExrOrJXw9QEZYkITuHwGvtDfearh/KdCvhYyx9xZt99Z9hbfq+GUg4h3gn7HA3D+AlbuRdzNAhCaMWgs80gQYGC2j/+cS+kcZb1KExQDR1YD3expvYszcKilhFCcTJOWGw+k3gVYfSHikiYy5D0sQ6xM3OBY8ImPTMQmx54DVTwLfH5Ax7n8STo0FlscC/1wFJnUFakwBPu0L1AkFui42rvHWUIv3fwde/QFY+YQxDKTv58AX/WScSTQKDkdGSbgtBjj1pjHURMwhdILx+23/GG91bBgCJKQCvZYDnz0BGAzAgC+M6xoYDURMB/x9jWMv/gtYESeEDOBqKtB6jlEwmfaAhBfbygjwd8/HSAoOJf4rqtAE3POkuB8nzogESIAESIAESIAESIAESpyANwsOuTcGxCfo/6VIuJAE3NcAuJYKdF4sbibImPOQhCbvArN6AF3qAyI0wZKdePC/tY1dD6zaJyu3AfacFyIBsOdVoHk4IASHyRuBa5ONoQkiVGHRduDgSAmr9xmFkZDSUIQQ8cAuRJFzicaQCjHfVfskjP0JSHwLEDkmHvzYKGY89qmk5Kr4oj9QNxTKTYdGlWQs3i4pYoG4qdBsFrD0MeDJKOBsIpCeDURWyp997s2MBxoAMx80vj5pAxBWBkjJkPMEh6pvAcdH5wsOlSYZvxfzF2LKxueA9rWMNzbKlDIKHBUmQBFM/kkwigoHXzeOnZEFVHsLGN/JeLOhzVzgxBigpgMhKK744WFIhSso2zYGBQfbeNGaBEiABEiABEiABEiABEqMgDeFVNx6w0GENNy9wHjDITENeGQ5cOS/fNQvtQM+eMgYFjGjO9CtofG6vyW7OQ+bb1HuA/TlG+avj7zb+BA/eQMUAWBpb+P7QnAQNwfOjpMwY2t+KIN4T3zSL0SGs4nGGw7i7xnZknJT4fAo4J3NwKUU4KdBwL4LQPv5+Qkyn2sjY3YPIXAYBYcljwGvfA/M3WYcN6IiMO9ho5iS20SiS3Fj4sdnZHSqZ/74ljtPccOhKMEh0A/osljGzrPGviIMZdnjxrwNuaKEEE+E4HBrE3x6N8sXVtw1lCJv3kwaWWK/m4oamIKD220JJ0QCJEACJEACJEACJEAClgl4S9LIW3M4iE/xH1sh46ejEq5NBjp8CGTmAD88BVQNAfqsNOZEmP9wvuAgPvFvN8+y3YJHzPltPQ7cuwj47ikZFctI8POBcoPhi73iVgMwfbNlweH7pyW0mWMMiejZCLiYBNSdXlhwqFTWePOiaVVg7SHjjQYhiAjBoXYFcRMB+PEQ8NzXwNpngbizxvFEkkzxtX4YsPs88NZGKCEYBZNACrGk8mTg/R7AgGjjuj7eKUMICQVDKoTgcGgklESYYp63v20Ub0Q+B3+DrNzQ+P2UhCe/AB5pbAylEIKDuOFw7LJR7BHChRAifH2AjfFAi6ritgkFB/4+sp8ABQf72bEnCZAACZAACZAACZAACbiUgLcIDuITe5EwUTzE38gQD9DGnAEiqaL4RL3NHBlVgiV8+xTw6wngnoXAoDuAxY9CebB/ooWM0fdIaDvXsp24OZDbhJghBIvT14C/XgIk0xOQuD3RcAawcYiMP08ZbxzcesNh9ZMS/m8BsHeE8faBSB657rDxwVzkNihYpSK3AoZIvpib+LLGFBndGkoQAkjSTaD620YxIldwEGEUItnj/pHGRJULtgGj1wPX3jIvcznwC+Dr/cDJMcCF6zJavi/hs77AuevGKhWHXjeGQIgkmCIMousS4I9/jMKIuE0h8lWI3BUBflDyYYg8D+92N96cWPcs0LCSUaCY3FXC6HuA/x2R8cBHEn4bCiWZpL3VOFz6wwGAIRWuJm59PAoO1hnRggRIgARIgARIgARIgATcgoC3hFRUnZwfZiDAiqoM4hP8p1oZMX8WB/T/wvh3EcLQsa6EjcdEWAGw5qCxUsV3TwE30i3biVsE4oaBaLlJHJc8KqNPi/zHnxwZqP6WSBQpo1KQhFPX8gUHkdNBJE7c/Spw13xjNQfRRKiDCP0Qtwt+eFqES8i4NNFYGeJyinhoN+ZiWGwSPNYclNFzWf6YIj/CzpeNiR7FeEKIEILGjjP5x0skhuwXZX7crqcBzWcDp64aXxe5LUSVD5FMUszzyBvAu1uNYoVo4SHAv8lGweFGhqT0FRxE8zcYBRSRw6H+DODMNeDceGNyycc+zR83pgsgKlrk5tbIXadb/CAUMQkmjXS/3aHg4H57whmRAAmQAAmQAAmQAAmQgEUC3pA0Uu3WJqXJSM6QlE/jRWUGkctACBPihoIIExCf1ou/F2endixrduevG0UGURbzZiaQnWNMvFiwiTAGIaTsHi6jRbX8xywx13+TjRUghBBgqV24DtzIBKqUBYJu8XvrGOLGgZiHpZZwQ0aOLCEsyPzdrGwZ564b53R7eSPP3Cbml1tGVKztUrIxv0Nx87DGq6Tep+BQUuSLHpeCg/vtCWdEAiRAAiRAAiRAAiRAAhYJ6Elw8KQjsGwX8MwqoHV1GX+9LJk90HvSOjx9rgypcL8dpODgfnvCGZEACZAACZAACZAACZCARQLeEFLhjVsrklJuOQEMa4dCtwu8cb1uuyZWqXC7raHg4HZbwgmRAAmQAAmQAAmQAAmQgGUC7p40UlQ7qFneGD7Apj8CmdnAyQQZ9cKkvOScLqVAwcGluNUMRsFBDSXakAAJkAAJkAAJkAAJkIAbEHBnwUF8yt/tY2OZSQoObnBYSmAKIhFn+GQZ8x+R8EgT10+AIRWuZ25tRAoO1gjxfRIgARIgARIgARIgARJwEwLuGlIhSk82fhd4oyMwINq5sES1hUqTgOOjjeUdLTWRYFKUfLyZVfhdUfXizDhjMkpXttizQKsPCo94WxDww1My7v5QwoUJslLxQosmKnhUnwKkZYiSmDIqB+f7zc05Mb4zMKmLsQzphC5SXmWP3PFFhQpRpUPMS1TWOHlVUkqTFsd/w1Hg0RXA1ckyfA3arEUtDyaNVEvKdXauPQGuWxdHIgESIAESIAESIAESIAGvI+CuSSOP/Ae0mAVcnuT86gZqBAchgIhSk74+wPbTMl75QcJ3T8m4Lcj4+NOqOmDwce3xEA/vrecAq58EKpUFcnKM45fyA8Rzebt52gohQnS5fYqx/OiKJ2Q8GWVce644dOhfYOTdwIzuRrFIfM0tJVpQcGhrmpco+5mcLqNZVUkRHC6MN1YNubWJCh5hMUJEAdrXdi1jCg6u5a1mNAoOaijRhgRIgARIgARIgARIgATcgIC7Cg6f7AJW7QN+GmSEJB5qX18LvPer8fuJXYAJnYGj/wHD1wA1ygFLdgDVy8lY96yEJlUK9+nVRMaKJ4yPKz2XyXi0KTD8Bwkr+wIDvjTecKhcFojZAHz9N7DjZctix74LQPT7/9/evcd5PeVxHH+fR0LsCkkW3ZitXLdELW2kVBsrzbBKWpUiHtgSWm2IQrst3QgNupBurhXWSimlbA+RCKW2KOWWMpZspe8+Pr+zP3P71m+qmen89vf6/dU0v8v5Ps+ZeTy+7zmfz4m0vr9LHPdojymLpc6T/A6IHr+OdH+2tOVHp+YPSReeLA2YIVmwMfQCqVfTHV+PHS/50odS9lj/XqdWl57r4o+/HPem9PZa6dM86a1PIz3R0anpyEibBrpiR2paGGE39mtusTDCachr0o3T/VhtfPdlOw2ZI63Lk4a3kz7ZaM+XJneK1KS2k/nP+ijS2EvyT8iw8dsxnRY4nHmM9OrV/jhMe+2xgyJt2+5KHDjYuGatcPriO6l7I797pHWdSFOX+jGO6+DU8ZT8H5Cuk6Tjj5Buala+PzSUVJSvd0k+jcChJEo8BwEEEEAAAQQQQACBAARCLam45e+Rvt7s9ECOR3rqHenSCdLLV0obvpcuHCdN6ChlHeb/ym835o/8XuoySbLdEbYzYso7kbpNcXrqskhVf+b0u0elnk19mYbd4NoNtN38X9FYOm2E/wv74NnS3TOluddIv6kdP0EFb+atrGD6+1Lb0dKQtpFOqOZ0wRgp52Rp1IX/K8PYGumxDk4L10j3v+53Hby+Kv56jqsmNRjqx3jpKVKnCdKKDb6PxfB5Up/npbpVI93R2qn2oVLjEf66EzscokjOOZ1eU1q1IT9wmLLEqedz0vhLpOqHSK1zpXYnRmpV1+naZ6VNA6Wnl0S65Amnfi0i3dnG6Yz7pDNqSfecn29gXuZ2/ZnSoJn5uyeGz5UeX+R3f5xWPdKIdi7lDgcLHHLfcFr1tXRftn/fbT9KU7tK096XRr4u/fO6SI1q+tvLwa9Gene90+Mdy/mHhqaR5Qye+uMIHFIb8QwEEEAAAQQQQAABBIIQCLVp5MAZ/ljIWVd5JruptZvtGT2kprUl619w4H6S9RU48wHp8/6RDqrktD5PqnFnpKldnY6u7P+C/9t60sbvpZa50uk1Iw061yVucB++KFKHBi4RPNjXTWtF+sdypwXX5t/oxk1S0d0DTe73OyOe7qzESQpPLJK6Pymt/rOU9VcfCLSvL/1nm3TwLdL0yyMt/dzFXs/4RdLzH0jv9PbvZWUHRw6INPMqlyjpsJ0SXw+QKlaQkiUVRcf4Qjep6oE+cPikn3ROrlP7X0m3tfLPtGacrR+WFv4xUv2hTmtvle6aKT04X2pcQ5p3TaRDbnN6pYf/Ovkwp6r9/XVe86zUt7kPa2reFen2VhZaOB1TZdcCh082ScMu8O/7Zi/phCPySzSaZ/mdGPboPsX+P9Kj7cv5dpPAIYjfUwUHUc4rILjrZ0AIIIAAAggggAACCKSNQKiBQ9EdDt9sllrlRlq4xt9uNDtWGtPe35C3HRNp7a0u0UMhGR5M7qTEDoCccX7HQ/JxXRPp7nPzb5zPPc6/JlkqYM+b2UNq/ssdT2HRwMHKJmavLPx8ayT5YR/p5CHup2aUBW/Ym9Qqfj2jL5bOH+0DkuTOAgtUjhggTeokLf3MN1pMXmtyHHENK5Pfe+8GJUIFCznOqePtkt9b3c+p0XDprjZ+V0efs6WeU6XnOpuptHGgtH/F4oHDS1dIi9dJjy6UXrg80jGDlNi1cdE46ZSjdy9wsB4OH/dTokTFymes6WTD6vk7XGyHw/IvnR65uHx/tCipKF/vknwagUNJlHgOAggggAACCCCAAAIBCIRaUlG0h8PKr6R9K0SqvL80d7XTHyZKOSdaPwKp+ShfFpAMHOyv5XZT3PdFaet232zwyMpSh/HSoQdIg88rHjjYa6xcI/cN6Zn3pA13FL7ZLjhVRQOHk+7xzQxHtJO2bJPWfSstWRepVR2XCAuSp18UDBzqVi1+PdknSP/e4q9jwqX+E61RY9Xb/Q4Ha1YZFzhYeULBEyMKhgorb5bqD3N6MMfvsrDHa/+SWo7yJ0UMec3pL7P8ta7pJ510r/TdVqlFlt/JUPCRHP+0rlLdw33fhjb1nFZv9DsybKdHwwKBw9C2Uqu6hd+joJ2VVCR3OBQ8pSIZODSqYeUW/vay2+RI9aq5cu/hQNPIAH5JFRkCgUN4c8KIEEAAAQQQQAABBBCIFQi1aaSdeNBwaP4pFTdMk8a/ZccxSpUqKtGPwY6htMDBejhY/4ReTV2isaTV/39xu3TOqEi/OMjpmS7SnJVKNHDs3liyG+FkaUByh0PyL+x2s2slDFef7jQiO37RFO3hcP1U6aEF0gd9JDuS0ko8bEfGout9qUZc4DDzo/jraZ6lRJhiPSSsF8OVT0lWZmG7DUbMi3TvHDvq0ocSRccRF4rYzoNeU6WZH0V6v4/TfhWkeoMj1T/K6cVu0oKPfVBgO0asCWTnidJjiwqfQpF834KBSZt60nGDIy370h9raa7JXQkjs/2/rUdEyzrSD1v9O/x8/8KnZzz8hn4KHMzJekbYjokXPnBqN1Za1Mt2TEicUsEvr4ICBA6sBwQQQAABBBBAAAEE0kQg1MAhedRivxZKnFZgOxzqD/XlD/bYt4K0uLf/2gKHgg/rmdCtse+l0Gmi/46VOJyd5TRjufTkZVLXydKznX2ZQdFjMR+a73sUvHujdHy14hO5ZJ3UcJg/AcJ2Fny/xYcZ1mPBHlUOiLS4t9PBlZQ47jEZOCTLI+xzax/qYq+n3uG+meTEt/PHPeNKp2ZZ2ooHGgAABolJREFU0t9mS7kLpA//VPLA4bP+UiSnU4dJH2/MH9/Sm1yi0WSynMR6MPQ+S4kGmDljI63s61TjkMLXbuO3YMDKOyyoGTZXuml6pBU3++dacGGlInYcZlyZiYUx1hTSTtawcT043++OsB4OySaeyU+8u43Ut4X/6uVl0kWPWe+KSPvYeZ/l+KCkohyxS/hR5bsCSjgonoYAAggggAACCCCAAALFBUItqbCRWnPD80b7Exr23cdOMYi09ht/u2E3uHYk4/zVdmKF7+GwdpNU5cDCR1nmbY707RaX2A1hz7cShcqVfEPG0n6s+8a/o31WSd4/7nqSY7Lml3k/+GDCrn1PHxbgWOCwfXuk2lVcica3p5+5O6+367bdGxZO2GN7JB01INLIHKeck3bnHffwNTSN3EPA0n95Gfzolv4geUcEEEAAAQQQQAABBBCQQm0amZwbK63IquIDh7iHBQ524sLGvfDXb9ZP2QtYULL8y0h1qu6lkITAoewneRc/gcBhF8F4OgIIIIAAAggggAACe0sg9MAhlctneZFeWeHUsYHfwcADgdIUoKSiNDVL5734MS8dR94FAQQQQAABBBBAAIEyFwi5pKLML54PQCCFAKdUhLdECBzCmxNGhAACCCCAAAIIIIBArECoTSOZLgRCECBwCGEWCo+BwCG8OWFECCCAAAIIIIAAAggQOLAGENhFAUoqdhGsHJ5O4FAOyHwEAggggAACCCCAAAKlIUBJRWko8h7/twI0jQxuagkcgpsSBoQAAggggAACCCCAQLxAujeNZF4RKFMBAocy5d2dNydw2B01XoMAAggggAACCCCAwF4QIHDYC+h8ZNoIUFIR3lQROIQ3J4wIAQQQQAABBBBAAIFYAUoqWBgI7FiAppHhrQ4Ch/DmhBEhgAACCCCAAAIIIBArwCkVLAwECBzSaQ0QOKTTbDFWBBBAAAEEEEAAgYwWIHDI6Onn4lMIUFIR3hIhcAhvThgRAggggAACCCCAAAKxApRUsDAQ2IkATSODWx4EDsFNCQNCAAEEEEAAAQQQQCBegKaRrAwECBzSaQ0QOKTTbDFWBBBAAAEEEEAAgYwWIHDI6Onn4lMIUFIR3hIhcAhvThgRAggggAACCCCAAAKxApRUsDAQ2LEAp1SEtzoIHMKbE0aEAAIIIIAAAggggECsAE0jWRgIEDik0xogcEin2WKsCCCAAAIIIIAAAhktQOCQ0dPPxacQoKQivCVC4BDenDAiBBBAAAEEEEAAAQRiBSipYGEgsBMBTqkIbnkQOAQ3JQwIAQQQQAABBBBAAIF4AZpGsjIQIHBIpzVA4JBOs8VYEUAAAQQQQAABBDJagMAho6efi08hQElFeEuEwCG8OWFECCCAAAIIIIAAAgjEClBSwcJAYMcCnFIR3uogcAhvThgRAggggAACCCCAAAKxAjSNZGEgQOCQTmuAwCGdZouxIoAAAggggAACCGS0AIFDRk8/F59CgJKK8JYIgUN4c8KIEEAAAQQQQAABBBCIFaCkgoWBwE4EOKUiuOVB4BDclDAgBBBAAAEEEEAAAQTiBWgaycpAgMAhndYAgUM6zRZjRQABBBBAAAEEEMhoAQKHjJ5+Lj6FACUV4S0RAofw5oQRIYAAAggggAACCCAQK0BJBQsDgR0LcEpFeKuDwCG8OWFECCCAAAIIIIAAAgjECtA0koWBAIFDOq0BAod0mi3GigACCCCAAAIIIJDRAgQOGT39XHwKAUoqwlsiBA7hzQkjQgABBBBAAAEEEEAgVoCSChYGAjsR4JSK4JYHgUNwU8KAEEAAAQQQQAABBBCIF6BpJCsDAQKHdFoDBA7pNFuMFQEEEEAAAQQQQCCjBQgcMnr6ufgUApRUhLdECBzCmxNGhAACCCCAAAIIIIBArAAlFSwMBHYswCkV4a0OAofw5oQRIYAAAggggAACCCAQK0DTSBYGAgQO6bQGCBzSabYYKwIIIIAAAggggEBGCxA4ZPT0c/EpBCipCG+JEDiENyeMCAEEEEAAAQQQQACBWAFKKlgYCOxEgFMqglseBA7BTQkDQgABBBBAAAEEEEAgXoCmkawMBAgc0mkNEDik02wxVgQQQAABBBBAAIGMFiBwyOjp5+JTCFBSEd4SIXAIb04YEQIIIIAAAggggAACsQKr5vUcszlvfRf75kGH1Z1zVN22s+3fny6b1izvq2Vn8f84ZPJ62KdipcV1Wo5rwK+PcAT+C94PRf6zfuA0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png;base64,iVBORw0KGgoAAAANSUhEUgAABBwAAALdCAYAAACP/3AuAAAgAElEQVR4XuydB3gc5fH/v++dTl1yxwVsTIwLxsIGbFqoCQQCSJQkkEDyAwy2BAlJCCEhGNAJDP8QSgjFSKKYEgglBSRTQzAQqgvEyLgJY+Mmd8vq0pX3/8zennQnne7evdu9ppnnAVl38877vp9dvbs7O++MAAsTYAJMgAkwASbABJgAE2ACTIAJMAEmwARMJiBMtsfmmAATYAJMgAkwASbABJgAE2ACTIAJMAEmAHY48EnABJgAE2ACTIAJMAEmwASYABNgAkyACZhOgB0OpiNlg0yACTABJsAEmAATYAJMgAkwASbABJgAOxz4HGACTIAJMAEmwASYABNgAkyACTABJsAETCfADgfTkbJBJsAEmAATYAJMgAkwASbABJgAE2ACTIAdDnwOMAEmwASYABNgAkyACTABJsAEmAATYAKmE2CHg+lI2SATYAJMgAkwASbABJgAE2ACTIAJMAEmwA4HPgeYABNgAkyACcSPQBaAAgAZADoA7Acg49c998QEmAATYAJMgAkwgfgRYIdD/FhzT0yACTABJjDwCGQDmAhgNoDzABzSC4EbwAcAngfwNwBtAOgzFibABJgAE2ACTIAJpDwBdjik/CHkCTABJsAEmEASEjgIwA0Avq87GSiiIZK0A1gB4HEATwDwRmrA3zMBJsAEmAATYAJMIJkJsMMhmY8Oj40JMAEmwARSjUAhgMsB3AZgUAyD/xTA7wC8H4MNbsoEmAATYAJMgAkwgYQSYIdDQvFz50yACTABJpBGBHIAvAPgWABmXF+7ADwM4Lcc7ZBGZwlPhQkwASbABJjAACJgxg3RAMLFU2UCTIAJMAEmEJLAkQD+BeBgk/l4ANQAuAxAs8m22RwTYAJMgAkwASbABCwlwA4HS/GycSbABJgAExgABGYAeDfGLRSRML0E4FIArkiK/D0TYAJMgAkwASbABJKFADsckuVI8DiYABNgAkwgVQnUAZhm8eApgSRtr/ilxf2weSbABJgAE2ACTIAJmEaAHQ6moWRDTIAJMAEmMMAIZAL4K4AfxWneVMXiLE4kGSfa3A0TYAJMgAkwASYQMwF2OMSMkA0wASbABJjAACXwXQBvAFApeelH5AbQoSeBdADINphgchUAyhdBCSVZmAATYAJMgAkwASaQ1ATY4ZDUh4cHxwSYABNgAklM4BO9IoXKECnh4wIALwDYA4AcD+RsmAhgHoCTVIzoOtcDuM+APqsyASbABJgAE2ACTCAhBNjhkBDs3CkTYAJMgAmkOIGTAbynOIfXAFwHYF0Y/YsAPARghILNjwGcoKDHKkyACTABJsAEmAATSCgBdjgkFD93zgSYABNgAilK4DEAV0YYuwTwDoBzAHQqzDMPwBoAB0XQpVKZwwE0KthkFSbABJgAE2ACTIAJJIwAOxwShp47ZgJMwAwC1zhfHeUVcg4g7WbYs8KGlHDbYXtsgfOc7VbYZ5sJIbAcwFERev5Mj0RQcTb4TRUDqFGYUQUAp4IeqzABSwnwGmwpXjbOBJgAE0h5AuxwSPlDyBNgAgOTgNMpbQ2i9udC4k4IkZ/sFCRkMyBuGS3PfdDpFFTikCW1CewHUBhhCj/Tq1gYnSk5HMjxEE42AjjEqGHWZwJmEeA12CySbIcJMAEmkN4E2OGQ3seXZ8cE0pLA1eWvHCGFeAZCHAEpMWyQA+NGUv695JSN2zuwr5lyBAKQ8gsvxBXVzmJ6+82SmgQOBVAfYegtAAbp1SiMzvJcAK8AsEVoOBgAOT5YmEBcCfAaHFfc3BkTYAJMIKUJsMMhpQ8fD54JDCwC1zgX53tF822Q+BWEsA0tyMCpMwZjaCFVF0xu2b3fhfdXNGIvOR6k9EohHrHL/BsXOE+jB1OW1CJQojsEwo36XwAujHJaRQCWAsiK0H48gG+i7IObMQHDBHgNNoyMGzABJsAEBjwBdjgM+FOAATCB1CBQWlFznpBYACHGZGQIOWtSgZg6Pg8ihVYxyiC4akMrlq5tlm6PFBKyARDXVZUXU6lEltQhcBmAJyMM9x4AN0Q5pbF68sjcCO0p0mJ9lH1wMyZgiACvwYZwsTITYAJMgAnoBFLoVp2PGRNgAgORwOzyV8Zk2mxPADiT5j9+VDa+PW0QcrIiRZsnL63WDg8+/rIJtNVCEynfARxXVjq/T/vyWZKfgIrDoRpAaZRTIUfCFwBy2OEQJUFuZhoBXoNNQ8mGmAATYAIDkgA7HAbkYedJM4HkJ/CjF1+0D1mVe62AvEMI5Obl2OUpRwwSY4ZHijJP/rn5R7hlVyf+W7dftrZ7hJToEELOHyUL7nI6T9MTPqTOXAbYSI8D8HGEOZPDYHqUXE4A8C6ASHuFRgHYEWUf3IwJhCXAazCfIEyACTABJmAGAXY4mEGRbTABJmAqgbnO2qNskAspKaSwCXnEIXniqEkFsKduUEO/fDxeieXrmlG3vhW05QKQaz3SNvtR57kfmQqVjZlJgCIPmgFEKsV6OO2iiaLjGwH8vwjtugDkAWDnVBSAuUl4ArwG8xrMfyNMgAkwAbMIsMPBLJJshwkwgZgJzL7rlYLMdtt8KXCtAMQBgx04ZcZgDMrLiNl2shvY3+rGe/9rxM5Gl2+oUj5pz3T/9uGbLtyT7GMfoOOjZI3jIsydtgJdaZAPVZ74CsCwCO1qAVDyShYmYBoBXoN5DTbtZGJDTIAJMAGdADsc+FRgAkwgKQiUOhddKCAfhsCoTIdNHntYgZg8NlLOvKQYummDoAiH+s3t+HjVfulyS9pmsVdA3FDpPJceXFmSi8Ab/rwiYYZFURDnA3jHwNCfAvB/CvqU0+QtBT1WYQJKBHgNhhZlxmuw0unCSkyACTABZQLscFBGxYpMgAlYQaB3QrJJB+Xg2KmFyHKk4f4JRYAdXV4sWd2EdVvafS0kPhJ27+xHbjlvraIJVrOewK8A3K/YzbkAXgfgDaNP3rUHAcxWsLkFAFWysEIonIj+o+0iHgAUckM/WdKUAK/BfQ8sr8FperLztJgAE0gIAUsdDj+7+828Z244s1VlZkZ0VeyxDhNgAslNwOlcnLFdtP5KSu/tQoicQXl2nDx9CEYOiZQnL7nnZeboduxz4f0V+7C/1QMJ6QLEPZ0y/7Ynnafp5S3M7I1tGSQwBABtqyhQaEfXwb8D+H2IJI/kWfs+gNsAHKVgi1SoJOcViroqagcA+BGAkwEcDCBbT1hJeSLI67UJwJsAagDwFh8Voimgw2tw5IPEa3BkRqzBBJgAE4hEwFKHQ1lF7fuQuLXSWUzZtvuV0ttqj4eUf64qL6HM3yxMgAmkOQFKSCYgnxFCTLXZII+aWCCmT8iHsHRFSk2oXgl8sb4Fn9W3SK9XCkBuhsTllc4SI2H6qTn55B/1LQAqAKieuRQp8KFe8rIFwIEAjgcwwYANcjYdA6AuRjwUUXEWACrxeY5CAkzqjpwPlDviGX2bSFuMY+DmCSLAa7A6eF6D1VmxJhNgAkwgFAHVmyTD9MqctadCYDE19MqMk6qd3/8glJGr5tccl+ERWnkxAXn2I+UlFHbKwgSYQBoSmPvHfw8Sne0fCgjK3q/JxINykJ8TKdl/GsIwOKWWdg/q/VsstJyS2G2HrWiB85ztBk2xunkEqCwlJXikahHxEoqEKI+xs6MBvApgZAx21gA4CcDuGGxw0zgT4DU4euC8BkfPjlsyASYwsAlY53CoqP0rgEs1vFK2OJBx4IPOs5sCcdM2itzWrk1CYKhPTf6zylnyg4F9SHj2TCD9CDid0tYgaq+AFH8UAsPTb4aJmZGEbBZe3DxKFD/kdIpw+QESM8CB0Sslb3xZ34Zg9YzXATghhm0NtP3jLgA/VdwKEmk+FG1B9ijKw1fVlSUpCfAabM1h4TXYGq5slQkwgfQiYInD4Vrna4Uu4dkfiMoLuRRZOWdU33iG9vk1zsX5HrS8DoETAwfhlRhR7SzmNybpdZ6ZMpvO2486zAUx1mazD4f0DpUQgwVEm1fKfcIu9tm8nt0S7g25N6/YakqHbMQUAnOrljnQsM0pII4TghLReW2AcACi05QOBqQRmSWBLgEhpYRHSPmhd8yY26tLZ+o1NQcklEROep6eg8HKTKcNAL4NYEOUEx0BgCpg0DYKs6/9z+vlP3mLRZQHx8pmvAZbQZfXYCuosk0mwATSk4DZNx0apdKKmmsFxAO9kUkvFlZVFGsZuOdW1CywQVzdW8cL/K66vPju9MTNs1IhIJ1H53Y4cKwX9hMgJeX1OAxC0B5nVWkH5FpILAXkq7lu+2Lh/DQoukbVEOvFRoBudG0NDZ9BYFpslrh1RAISK72jRx/FToeIpKxQIEcDbXUgx4NV8j0A/47BOOVSOiWG9uGaUnQNbaEkZ4bboj7YbBQEeA2OAlq0TXgNjpYct2MCTCDNCVjicChz1v4NAj8mdhISgrIz6K9UpLSdIm3otEnvJ/4PpUR3sjgJ1FaVF5ekOXeeXggC7bcf8x2PwFVCaHXrc8yFJF8XwJO585a+aK5dthaOQFl5zUWwiReoxOWksTnIsFuy5Azog+D2SC23A5Vxg1deXFlRwud4Ys6ITAC/050OVOXBLKEKEbQF4r9RGqS19FkAF0TZ3kgzellADFiShACvwdYfCF6DrWfMPTABJpDaBCy5+y9z1i6GwKlBaHSPgwQWAmgTwM/9TohghHJpZXkJZeBmGQAEZPkRB7RmZl4GiKsExCSrpywhqaQb5Rd5Mn/e0v9Z3d9At19WUTMPEPOnHZKL46YOCotj8ODByMkJ9jPt378fbW3BUdrpomfmufHp6ibUfU2VF+XNleUld5hpm20ZJlAM4BEAY2LcukAVLagSCTnv9xoeRU+DOQCqY2hvpClFOtALA0pIyZIEBHgN9h2EUNcSMw8Pr8Fm0mRbTIAJpBsBaxwOFbUb9VreAbx87gWv1/57KT2ddjvuD+VwkFJ2VTlLstINNM8nmEDr/GNmQuBqSPljCEHl2eIrUnZBiIU2L+7KuWVJtHui4zvmFOytrKLWSRn1j5yYj6MnUb660CKEwPTp02G391SroOQEK1asgMdDz10+SRc9sw/l8nXN+LyeqiyiorK8mJizJJbAYNo5CICORTTRWvW6o4FKX8aSl4OqUKwFEN7bZy4ruv7P4uoV5kKN1hqvwVpC8j7Xkmh59teO12CzibI9JsAE0omAVQ4HLVu19EIKW6/kVFL6MqkL0Su5Vo/7obK82JJxpdOBS9W5SOepGa2OtuuFlLcmxNHQB5x0CYl7c7I654sbvqBXxCwmElC92R0xYgTGjRsX1POuXbuwaRNFk/dIuugZQZyZmYnc3Fwt+qOrqwvNzc3az0Dhm10jROOqS1EOtJWB8i9QdYlh/UQ90HWRHAMfAqgFQOWhY3E00CTpGvskgJ8pzpg8e5Qj4g0AVA2DQovIS3gEgO8DOB6gpK8RhebycwCVETVZwXICvAYDoa4lRsDzGmyEFusyASbABPoSsOTBvqyi1udwAKTolQ07MF+DpuOFBDklAvI4hHM4UCnNZ244kx8MU/BsbrvzmOO9Eo8JYGrSDV/iGym8c/LnLYslKVvSTSvRA1K92Z02bRqysoIDm1auXInOzuBCFumip3pchg0bhvHjxwepU8TH5s2bsWcP7Q7yCTscVIkmVI8qTFDixowQo6DtXUeaPDoqP0sREqMU7FIFDCpjTYkfQwndK1wC4EEAQxTsUTUqcrZw1QoFWFaq8BoMhLqWqDLnNViVFOsxASbABPonYInDodRZu1YI9LsfvzuBZOCrnu4AB9leWV4SMsS+9Lba4yHln6vKS6hyAUsKEWifP+tSL0QlBPKTd9iSHGTX5c5b+pfkHWNqjUzlZpdyMkyYEFyEpLGxEevXrw+abLroqR5BeqtWVFQUUp2cDqtWreqOdGCHgyrVhOrF2+HwIwAvKOSR+ALA2QBUyglTtAMlryxUIHkxAE5gqgDKShVeg/teS1R58xqsSor1mAATYALhCVjicChz1tRCiHOp657qFL5KFLSXjoIe6N/Q/+3fdOGLfpDvVZaXBCecBHDV/JrjMjziY7IpIM9+pLyEQk5ZkpyAfODQrNbmIY8JCMqynhIipbw/z730euGEb/sPS9QEVG52J0+ejPz8YD/U2rVr0dKi5STolnTRU4UZ6s1aYFtyyJBjhoQdDqpUE6oXb4fDBwCoz3DSDuB0AB8ZIHOynhQykvP4MQCUsJIlgQR4De57LVE9HLwGq5JiPSbABJhAeAKWOBxKnbWPCIEy6ronM4PvX9r//RUrArZRdOtK7/OVzvN+Ejhs2kaR29q1SQgM1fSk/GeVs+QHfHCTm4B0Hp7ZlpH3VwjQm7bUEolXct2tFwnnl8Gb5VNrFgkfbaSb3by8PEyZMiVonK2trVizZk3QZ+miZ+SAjBkzBqNHj+63SUNDA7Zt26Z9zw4HI2QTphtPhwMlrdwXYaZ0Jb4JwB8NEqH7hlcAUDWOcPIpAI5GNAjXbHVeg4OvJUb48hpshBbrMgEmwAT6J2CNw6Gi9mIBPK85ByApnoF+eiCxRAhBiacgpXgf8J4ghAjazyohN8isnCOrbzyD9oDiGufifA9aXofAiYGD9UqMqHYW7+aDm5wE5H3H57S2u18XEKck5wgjj0pC/ifP1XY2Ox0is+pPI9LNLm2loK0SgRL45t7/ebroGSHJb9eM0EoJ3Xg6HGjrw4oIVOgaezSA4L1LaigpCrG/fA9+CzsU80eo9chaURHgNdgXBRaN8BocDTVuwwSYABPoS8ASh8PlzsXZ2aKFQjV1kYAXeyTEE8KGG+hDCXGXlN4rbUJQYqsgkV4srKoonk0fzq2oWWCDuLq3jhf4XXV58d18UJOPgJQQbXfOehkQVI89KSTj8DNhP/J8pbF4t9TB9e4CTdfndPCWCOdyTn6mRC9YKdzNLiWJpCSQgUJJIinBV6Cki55RfLx/2CixpNePp8PhuwDejkCEHA2UqLI5CnJUAYOylgZ7C4MNuQE4orDNTUwkwGtw9DB5DY6eHbdkAkyACQQSsMThQB2UOWsfhcBV+lOb2wsUCcgrhRC/9T3I4W5IOUEIcaH+YKdHQvjKWkhpO0Xa0GmT3k/8+zICK1xIoLaqvDhpHmj5tOoh0HLHrPsFxK+SiYnjhMvgOPUapSF56j9A50vX9+hKuTDv5qWaA4zFGIFwN7tUBpPKXAYKlcGkEmaBki56xsj5tDlDejTUkrZNPB0OdF39RwQSq3SHQ7TbxlYDCN4P1bdDimCkcpssCSLAa3Bs4HkNjo0ft2YCTIAJEAHLHA5X37boJCnl+9SJV8p51c6SO0udtfcKgd/QZ1LKewTETAgEJ4j053cAFlJJLQH8vCcPROBBk0sry0uO4cOYXARa5x9TBoFHkmtUQEwOB9/5+of8m5ca3eucbBjiPp7+bnbtdjumT58OoWWP9QlVXlixYoWeWNb3WbroxQLeXwM+NzdXKxPa3NzcXZ3Cb5dzOMRCOG5t4+lwoPwKNRFmRg6DGQCidTjUAzg0Qh92ugWIG2HuqA8BXoNjPyl4DY6dIVtgAkxgYBOwzOFAWEudNV8CWFjlLLmHfi+rqLkPENfRv6XEfUKAEj8eHHwIfO4Fr9f+eyk9nXY77g/lcJBSdlU5S7IG9uFLrtm33Tnz21KKxYBIujDaWB0OkNIrgJNyb15qJJt7ch2gBIymrKJmHiDmTzskF8dNHdQ9Anp4HjSo53f6or29vbvqgl8xXfSsRv/p6ibUfd1KK+vNleUld1jdH9s3TIAqOpwJX26joLxFuiV6+KdqETsB0FaEWOU7AP4TwcgmPcJhbxSd5QCgzfGZYdp2AsiOwjY3MZEAr8Emwgxjitfg+HDmXpgAE0hNApY6HOY6a6dUO4u7UwSXVtTeLwAt1J5KDwohfq392wspbL2iLaT0vRURgvaKBkiP+6GyvNjS8afmIU3MqNvuOvYgr9v7mYAIjpFPzHD69Bqzw8F30q7PHeE9TJQudyXJtJJ+GGXlNRfBJl7IctgwaWwOMuz8J2v2QXN7JOq3tKOjy0vhZBdXVpS8aHYfbC9qAicCWlQfReMVAiDHQ6g/Atp2QA/w5DV6BsBfAATvLTI2BNrqQE6McNIBYCYAejFgVH4G4OkIjTYCOMSoYdY3lwCvwebyDGWN12DrGXMPTIAJpDaBuN79l1bUPCAgrtWe3YC/dDsfACl63YQF5mvQ9L2QIKdEQCnNcA4HKqX5zA1n0s0bSxwItM4/5mUInBeHrqLqwhSHg6+w612585beGNUgBmCjuVXLHLaGhs8gEJwdcgCysHzKEiu9o0cfVV06kx1ilsMO28GBAK4E8GMAh0U5FEq6/K7+UP/PKLY9UAQClcWMFAVIEReXGtz2QFEL7wDQKk6FERr/aVHOn5uZRIDXYJNAqpjhNViFEuswASYwAAnE2eFQ+xDlZPA5HOSDkOJMITCpP+7+WIagLRXdv8j2yvKS3FBtS2+rPR5S/rmqvIRrgMfhpG6985jzIfGvOHQVsQuRlQ9ROLLvf1n5sE86OWJ7UuiTNDK4lSfD6y7KuuWzSG8PlfoaCEp0wyu2N5wlpSiyCRkuBHsg4DB9jl4puoSQdXLU6DfY2WA6XiMG6UH8pwD+rEcyGGkbTpeSO5Lzgn4aScBYC+BchUFcAuBvCnqkQvcMpE/RDb2iD/tYuB+AtoWSJbEEeA22lj+vwdbyZetMgAmkPoG4OhzKKmoWQC9xKYGHhZQHQwjthqjbuaBHMEgKcaC6Fb6SFb77HH20vugH+V5leUlwwkkAV82vOS7DIz723RnJsx8pL3k99Q9T8s5A3n1EXltn9loI0Fu9xIg9E1mXPgT7yEmAg17sBYu3YTU8axdHX6Wi76zezJu35KzETDb1ep1bXnOJEOJ6CFkkkjC/R+oRDR6xhHRBijop5b3VFSXPpfp8UnT8RwH4K4DJCg/i0UyRIh5oq8zlio0pkrACwBAFfdrK8UOFnA9kirZSPBYhd4O/S8pJESmPhMLwWCVWArwGx0owfHteg63ly9aZABNIfQJxdTiUOmsfEQJlhE1KSc4HW/fv3Rtbfc4F7f/+ihUB2yi0ttp33ucrnef9JPAQ0DaK3NauTUJgqN7HP6ucJZSYksUiAi13zLpcQFBFkYRKxozzkHn2TSHGINHx2E9hP/TbZjoc6BS9IO+mJS8ndNIp0Hmp87WpEJ6VvbdMpcDQU26IknaeCVn06K0l0ezJT7n5JsmAqQoDvfG/F0A88teQM52iKL4OMX8ayxkAbgZAFTGMCOVzoDnQWr4+RMOplPcZwFyFbRrUnM7BIwHw9h4jR8ECXV6DLYDaj0leg+PHmntiAkwgtQjE2eFQUyWEoBsWClqohMC7wpe1m7ZYUDwD/fRAYokQQtsfKqV4H/CeIIQIyuwtITfIrJwjq288Yz/pXeNcnO9By+sQODFwUl6JEdXO4t2pdVhSY7TyRdjb6o+hpKCRSqNZPqGMI85F5rl0nx18SruW/x2uN++OuSxmiAlwlIPCUS0rr/0FbHjwoBFZOP3oIZw0UoGZURVKWPb28n3YsquTChBeW1lR/JBRG6wfFQFabK4G8KBFUQ39DYpyM1BEBSVlJKFx5AGg6BYqhxmLULLmTwEs0nNAUITERQCmGzBKNihykaMLDUCzSpXXYKvI9tjlNdh6xtwDE2ACqU0grg6HMmftoxC4yudIkNWdKPhVtmihUFFdJN0w75EQTwgbbtD0IO6S0nulTYjhvVFLLxZWVRTPps/nVtQssOnbNQL1vMDvqsuL707tw5Sco0+G6AYx+EBknjMP9oOP7gNJtjWio/KHkB3NFjgcpBRSHpd787IlyXl0kmNU/dWADzW6iRMnorCQEvn3SH19PZqamoI+Sxc9M4/Q8nXN+Ly+hUxWVJYXO820zbb6JXA9gDsVtxeYjbEeACWloYN+CwC6Dva5RprdqaK9zwFQdY42RX1Ws5AAr8E+uKGuJWZi5zXYTJpsiwkwgXQjEG+Hw+MQ2o0ReRIeq3QWzwl0QkDC7QWKBOSVQojf+tRwN6ScIIS40Pe7PxLC91pHStsp0oZOm/R+4k8EEVjhQgK1VeXFJel24JJhPgmtTGGzw3HspXCcPAew9+QhJOeCyC7Q8HS9dgfc/6vR/m0fOx228VSZLrLIvd/A/eVbERWllC/k37yUkrmx9ENA9WY3JycHU6dS1HaPtLe3Y9UqypPXI+miZ+SEyczMRG5uLmjuXV1daG5u1n4GCt/sGiFqiu73AfwdQMjExab0ENlIg/5QPyGyatw0qJQn5VYK/sONW/fcUW8CvAYDoa4lRs4UXoON0GJdJsAEmEBfAnF1OJRW1D4hgCtoGBLy8arykquuvm3RSVLK9+kzr5Tzqp0ld5Y6a+8VQqtdTpEQ9wiImRDaTUyP+PM7+PactlH1i6BqFt2acmlleYnakyafIcoEpPPo4W0O2zYkIAmgbeQkZJY4YRsRcJ/tccH10VNwffw0sn9WqUUZdyxUza+mPO3ep2Bznit3qHC+647OQvq3Ur3ZHT9+PIYNGxYEZOPGjdizZ0/QZ+mip3rkiQnNOVA8Hg82b94cxIYdDqpETdGjUpf8QB0aJS26T5lCmY2YQoDXYCDUtUQVLq/BqqRYjwkwASbQP4G4OhzKKmqfBHCZz+GAhVXlvu0Qpc4aSjC1sMpZcg/9XlZRcx8gtHJaUuI+IUCJHw8OnobPveD12n8vpafTbsf9oRwOUsquKmdJpFrkfI4YJNA2f+avpbBR+bf4iSMHjlPK4Jh1EeUb7e7Xu3Ulumqd8O7drH1mG3IQkJ0PbwOll7BYOHlkWMAqN7sOhwNFRUUQWkkan7hcLtTV1ZHDsfuzdNFTPSPprRpxCSXkdKDoD3+kAzscVKmaovcqgLNjsETbILbo7amUZrBHKQbD/TTdAIC22dC+s1+ab16zSCE3fzcdwRIAACAASURBVADwF4OlOy0aDpv1E+A1uO+1RPXs4DVYlRTrMQEmwATCE4izw6HmaUBQWS2SpyrLi7VX0HOdtVOqncXdT4elFbX3C+BX9J2U8n4hxK+1f3shha1XVkApKUEV1cnsVRO8x/1QWV4c13kOhJOu93YKx8mlcJzo2y2jKm13nQR4gkPD+2tr/9axyDznZoiCA7pVaPuEa/FDcH/+il67RLVnE/UkXsm7ecn5JlpMK1MqN7sHHnggRo0aFTTvrVu3Yvv27UGfpYue6gEO9WYtsO369evR2EgVDQF2OKhSjVnvSr0spFFDlODxDf3t/9JeD+WUuOQ8veQkJUvON2q8H306OahUJ+V48J0otEURoOtpUBLmGPtrBjBft93jIYzRKDc3hwCvwX2vJapkeQ1WJcV6TIAJMIHwBOL6IF5WUUs3P5fSkKTE01XOYi3aobeUVtQ8ICCojjhFQvyl2/kAyN7l9QLzNWj6ulMi8HN2OJj7ZyCdh2e2OnJ3CohBfstWORxE3hA4zrgeGVOp2luPuFf/B6637oZspYTtiRMpsTdv3pLhwlfJlaUXgUg3u3a7XXuLTz/9Qm/vKbqBfvolXfSMnCBjxozB6NGj+23S0NCAbdu2ad+zw8EI2ah1yRFAFRyCk42EN0ceVXrgf1Sv+hBOm5wAVFrzRT3pYtQDBfBv+LYv0gkSuDbRH9ppAF4CMDiWDvS2nQC+B+C/ifP6mjCLNDbBa3DwtcTIoeY12Agt1mUCTIAJ9E8gvg4HZ+2zEFrNcopc+GuVs8Qf7RA0wtKK2ocoJ4OmB/kgpDhTCEzqbxr+WIZ+cji0V5aXJDKxV9qdf+13HnOSV0LLu+EXKxwOGdOL4Tj91xBZPS/8ZPNOdL06H56v6b4/OUR6MCP/1iUrkmM0yTWKSDe7FNlAkQuBQpENFOEQKOmiZ+To8Ns1I7TiokvJh/9JOWgVe/sKwBwA7yrq+9VoC+CNuqNCtS9/24/1yhlUkrLHY9d3AIfoJT1LAQSXhlEbLCVXoXKg9wPQSlOzJCcBXoODryVGjhKvwUZosS4TYAJMoH8C8XY4/A0Cvqz+Es9VOou1aIfeUlZRswB6iUsJPCykPBhCUF1vfyEKipAAbfn27fEW2r97PtQrk/s6eq+yvCQ44SSfETERaL1z1tWQYkGgETMdDlqpy+JbYR87o6cL6YVr6YtwvVcJuAIqqcY0E5MaC3lN3k1LHzHJWlqZCXezSzkbKLqBcjP4hf6eKbqBcjj4JV30jB5Y3j9slJil+rRl7wsAhyv2sgPASVSNT1G/txpd0W4D8HsAPX8g4Y2RA8BojgaKUrsJAFWBougKKvHTa3ui1iltXaRtGTSvZwA8AKA1yrlxszgS4DW451piFDuvwUaJsT4TYAJMIDSBODscal6AEBdpQ5F4vtJZ/JNQwyp11j4iBMo0NSnJ+WDr/r3bl+BzNGj/91es6HZC+JwRPpHPVJaX/B+fAOYRaL3jGCoDQW/GusUUh4MtA47jLoXjpKuCSl16d61HV40T3h3rop6EFWUxu88wyL/kz1uq5RlhCSYQ7mY31NsjqkpBGcUDJV30ojk3OEN6NNQsaXMEANUoJnrCORnAJyaM5Gk9t4OKKSrT+SMVxRA6FEY2HAAlyaFMpZRUxe94oGy8dQCo5CX9l2Qe3yhnPECa8Roc24HmNTg2ftyaCTABJkAE4upwKHXWviQEfkgdS+CFqvJiX7RDLyl11lQJIeZqehKVEHhXAM/72kmKZ6CfHkgsEUJQki1IKd4HvCcIITK6wyB8zog5jziLH+PDbR6BljtmvSsgTgm0GKvDwTb6MGQWO2EbHpCw3dUB138fhevT57TkHLGI44TL4Dj1GiUTnvoP0PnS9Uq6mhInjuyXVbib3alTpyInJyeoLVVeoJrpgZIueuonVLCmvwZ8bm4uOjs70dzc3F2dwq/JORyipavcjjLiPq6oTU6CkPmJFNsHqlF1ps8ADFVou1d3FET/SlehE1ZJLQK8Bsd+vHgNjp0hW2ACTGBgE4irw6GsoubvgKASlyQvVZYX+6IdekmZs/ZRCFxFH0spqztR8Kts0RLwFCIpwHOPhHhC2HCDpgdxl5TyhwKYEFBdD625mfnP3HAmh36aeJ63zp/1FYSYEGgyWoeDsNuRccrVvlKXAf4vytHQ9fqdkPuDKxX0Nw2KYKAKFpRMMpRzwmKHw4q8m5cE7P8wEXaKm+rvZrewsBATJ04Mml1TUxPq64Mj0NNFz+rDyA4HqwmjT1RXPz1S3gQqP6kaDaEycPKUPqT4goAcwUH5dVQ6YJ30JcBrcHyOLa/B8eHMvTABJpCaBOLscKilhFsX+FDJf1SWl2jRDiEcDo9DwFdjUeKxSmfxnEAnBCTcXqBIQF4phPitTw13u6XjjxlwfSUEhug2n60sL/5pah6ahI6aSkJQlvOQ0nLHMdsFMDLwy2gcDl3/uBGO7/0muNRl2z643r4f7pVUQU5dMg4/E5nn3Qbvvi1wf/IM3CsWAV53twErHQ4S2JE/b0lwXUf1oaeDZr/nS1l57S9gw4MHjcjC6UcPQYY9rktOOrCNOAe3R+Lt5fuwZVcnOWKvrawopofTUHI6gLcjGkwehbDrUJyH+REALZougiwG8F2TKzZQ2BdFOfiva+GGUK7nfog0Tv4+vQjwGpzA42lgDU7gKLlrJsAEmEDiCMT17r+0ouZlAUH1xily4Z9VzhJ/tEMQgdKK2ieEr6QXbZ14vKq85Kqrb1t0kpRSe3PjlXJetbPkzlJn7b1C4De6vXuqnCU3lJXXXASbeIE+E1Kc8Yjz3FS6wU7cmRDcM2Udp0zpTgB/7D2o1jtmdQCCvu+WaBwOfSbrccH12T+BDirrbkzEAROQMZmqvflENu+C+9NnffbcnbDS4QDIzrx5S7ONjTittPs9X0qdr02F8KzsXc42rWafJJORFNsjZNGjt5Z82WtIf9D/ltsUH1qTZEZa9YN+16E4D3ILgOByKqEHQFspaEuFmUL7jj4HMFnBKDn1Q15XFdqySuoS4DU4CY5dmDU4CUbHQ2ACTIAJJI5At8PhRy++aB++Ovt7XuAIARG8sdqk8XklfmLTy1tKiTVCQHMM9BYJeb6AmK49OEr5ZJWzRHM+lDpr6EZ6YZWz5B76vayi5j5AXOfTw31VzmJt431Zec0vpUBpVXnxNAgtpSSLMQJ00/wwAKoLT/wq/I4H6Ryf3eY4oE/SMFMcDsbGqKQt2/fDvfQFwJENx/FquUMN53AAkDdvSVydd0qTj59Sv+cLDWFuec0lQojrIWSRgFDNuB+/0ad4TxLSBSnqpJT3VleUPBcwHXI00BtvEgr3oUS8f02h6YY9r+I8D5XrCDE+EsBKC8ZGEWcUoRJJ/qePIZIef59eBHgNTuDxDLMGJ3BU3DUTYAJMIHkIaA9Js8tfGZMpxD8gxHFWDk0vJuHrIuiX3r0GfbnLm+GYXj3vrIa5ztop1c7iNX7t0ora+wXwK82clPdXOUs05wPJnNtqDg/xps/K6aWbbcpGTlnLSToDHA/3Nt0+q8tuC36+TlqHQ1e7z+Fgs8Nx/M+UjpFRh4PHK1F4y9KB7HAgrv2eL3OrlkFsbzhLSlFkEzJT6SCwkjIBrxRdQsg6OWr0G9WlM6kdbTPzOxr8kUg70WsblHIHiVXs97wCEK/kiOR4VemLcgWRwyHaUpjhSFPCSt82w/BCzg4aQ89+skgt+Pt0IcBrcIKOZK81WGWtSNBIuVsmwASYQGIIaA9JZRW1tGH+zLxsG8aNzEZ2Zqgy3LEPcG+TG52UfYHiZB0CQwtCv+zcuL0D+5p990tSAo27N9W/8NDPgzPMAfj22XNRdGyxpvfFJzX46PVHYx9ksAXaj9sTp2+29dSz1wXgb3srZl2WlWGBw8HELRVwtcO17O9wf/I0ZHuTpVsqujwSQ25dSttP6D+WHgJ0vrxQ5qw9EgLTGIy1BNqa9+18+p7/o7KGA0Xo742ir6wWIw4HSh77lQUDYodDZKjkZOM1OJgTr8GRzxvzNCRWekePPqq6dCY7HcyjypaYABNIAwJijnPRCXYhP8zOFLj0jFHxrZPZD8DFnzdi/TZf1L7dBni8gBQ4oerW4o8Dm5RW1D4kgJ/TZxLywarykl+mwTFJlin0fltC46Kb+3t3OWd25jqCnVLRRDhoSSPP/C1Evj+QApCt++B66x64VxtLveFPGkn5GlzL/w73x09DtjV2s7Qyh0Oby4sRzmUc4RAcEaOdL1fc8NzGrPyC57IcNkwam8NJIy3466aEZfVb2tHR5UVne/MlC/94ySF6hAOFiqVbhEP3OgSAHqbiJYneUvEWAEoMGEl4S0UkQun7fchrNq/B1h/wwDUYXnlxZUXJi9b3yj0wASbABFKHgCirqLkOEPdNGZeDE4sGJ3TkBxxwADY0tON/a3di9Qbfw2Jhrh1NbVRpTP6msrzkz4EDLKuoWQCIq30OBzxcVV78i4ROIH06D9wP6r/B/3/+6TXccrQszLYHzTYah0PbXSdBZGTC8Z1rkXHk+UH2PF99iK5Xb9ccECpin3wqbOOOhPujJ0O2sdLh0NLp6Rx52/KBnDSy3/OlrKJmHiDmTzskF8dNHRT2UA4ePBg5OcHpY/bv34+2Nsp12CMqena7HbSeBIrX68WOHTv6jEHFHjUyW0/lvFbV+XR1E+q+poh+eXNleckderubAhwPqZ7Doc86pMrGJL2tAMYo2LocwFMKekZUOGmkEVoDU5fXYIPXCLNPk37WYLO7YXtMgAkwgZQkIPqr0Rzv2YwZMwa5BUNxywPvYOSwPGzZ0aQNYUh+Bva1aNsrKirLi4PCJUudtY8IoSVCoxwOC6qcJVq0A0vMBCjjNT1AE+9uR4Pf6tc3zugcWZAZtBc/WocDPL6XlPaxM5BZUgExqKe6pOxsges/D8D9v1dinpCVDoddra5d4+/8fCCFsvc+Hv2eL6rrixAC06dPBzkK/CKlxIoVK+DxkMPRJ6p6I0aMwLhx44LGuX37dmzdSs+NPaJqz2y9mE/oXgYi1ID3Ox5SsUpFv+uQ2Qwj2FMti0mRCGeaPLaD9SoVKmUxKQqNtxWYfABSwByvwQavEWYf0whrsNndsT0mwASYQEoRSAqHAz1kzJgxA/c88RHWb9mr5W0QeoD64IIMNPryOYRwONRUCSHm0pdSorLKWaxFO7DETOB7AOjGOaSsvH76rkOGZvXsgwAQq8NB6ygjC45TSuE45ieA6Nmy4dn8P3TVlEPu3x71xGjLhb1XFEV/xrxb6uB6d4FyX9/s61g/9Z4vDlVukH6K/Z4vqg6HUA6CXbt2YdOmTUG0VPWmTp0aFC1Bzou6ujq4XMFba1Xtma1n5BTIzMxEbm6uNp+uri40NzdrPwNF8WaXQvKp2kGqSNh1KM6TqKRCSQp9knfsaAArFHRVVa4F8Bfytyk0OAWAVj6aZUAR4DVYP9yqa7WRs8PENdhIt6zLBJgAE0gbAn0cDvTwP3bsWGzevFl7s2j092jIUOgz9fnmB/V4+Z21cDhscLl8ySUH52egsZ8IhzJn7aMQuIr0pJTVVc4SlRvCaIbIbQIILP3ltG+mjswNen1sisNB78M2chIyz7sdtuHje3p1dcD1fjVcS/4GSN+5kSyydmf7F0f9pU4r48oSTEDV4TBt2jRkZfnTDfhsrFy5Ep2dVCClR1T08vPzMXny5KB2e/bswcaNG/scHhV71MhsPdXzZNiwYRg/PuDvANDWZVqfaU5+UXQ4qHbLen0J0HVGNSvxQsWKEiqcaZ1dHlAxKFwb2n9GkVZcoUKF7ADR4TU49LVE9fDzGqxKivWYABNgAv0T6ONwKCgowKRJk7Bu3TrtTZrR36OBTc4GcjrUrduBBc8vRWF+FppafA8ag/PtaGzRQqr7RDiUOWsfh9BLhUk8VuksnhNN/9zGGIG35xz24fHjC04IbGWmw0Gza8uA49uXw/Ht2VpJS794d6xD1yu3wLu778OjsVmYp71sc8trp1SuOsc8i+ljSeVml3IjTJgwIWjSjY2NWL9+fdBnqnr0gE43iYGyatUqtLf7EtH6RdWe2XqqR5feqhUVFYVUJ6cDzckf6cAOB1WqUeuRQ5ESMqoIhdFQfdIvVJQj6DwB4ApFO/8CcKGibm812rpSCID2tFGEBiUeLQCwG8A3AD7TS9/SXsdgL2CUHXKz+BDgNbjvtUSVPK/BqqRYjwkwASYQnkBSRDjQ20h6K+l3OBTkZ6FZdzgMyrNjf2toh0NpRe0TQr8Zk5CPV5WXaNEOLNYSWHTF5GeOGZf/07zMHkeA6Q4HfQoU5ZBZ7IRt9GE9k/K64frwKbg+fALwJvZlnssj8dE3zQ+d/fgaCntm6UVA5WbX//cf2HTt2rVoaWkJsqaiRxFZlAuCci74pampCfX19X2OjYo9amS2nupJEurNWmBbcsiQY4aEHQ6qVKPWo8VuJYApihYoWQhtbwj2mik21tUo98atAZVGIrW+H8B1kZR6fU95IX4N4DwABwIYSu7eEDYorMzvfPg7gIcBUJZSliQnwGtw32uJ6iHjNViVFOsxASbABMITMJzDgWqDbd3ViT1NLlApIDNk0KBByMvLw449LVi2chsyM+3o6vIliqNyep2+7RXvAXg3sD8Jeb6A0ELZpZRPVjlLVN8EmTHsAWvj7TlTKsYMyrr14CE9IfBWORw0yMIGx6yL4Tj1ai3Pg18oyqGr1glvw+qEHYvtzS58tbvtmjMfW/tIwgaRxB1Hutmlv/spU4Kf4VpbW7FmzZqgWanqjRo1CgceSM9NPULOBnI6BIqqPbP1jBwqSqQ7evTofps0NDRg27Zt2vfscDBCNmpdeij/B+W4VbRAJzFVrfhUUd+vRgl5qcQzJezNMNiWrpOUNPK/tPsmTFvaqkERgdQPRTYYFSr38icAjwEI/uMyaon1LSXAa3DwtcQIbF6DjdBiXSbABJhA/wQMORxaOzz4z/J92NkYnHjNbMDkxuh+Pxn0S++egr7c5c1wTK+ed1aD2eNhe8EE3r7qsDMyHba3jj4or/sLMWg0bINVqsb12PJ8Q1G66k4rqmBBlSyookW3SC9cy16Ea/ECwO2L9BVZeYAjB7KFXshZK1/uaMfu5vbDz1741Spre0pN65FudmkrBW1ZCJTAN/f+z1X1aAsChcH6hbZR0NaD3qJqz2w9I0eR364ZoRUXXdpisJSCXgz0Rtk9fw+gCkDwnp6+RiiygB7+/wngNAN9hFJ9HcBPdGdA4CJLfZwEoCZKR0PvvjoAnKxziXHI3NwKArwG+6LAohFeg6Ohxm2YABNgAn0JGHI41H60Gzv2uZCXbcO4kdnIzgwVeRk75r1NbnS6fYkBsxwCQwscIY1u3N6Bfb4KFnplC/l6ZXnJ2bGPgC2EIyAlxL8um7T/uxMHFWTYVBKnm8szY8Z5cJz+a4jM3G7DVMGia9Ft8HyzXNuCQWVOqLKFlULVVBavb9pRvHBNTy1PKztMQdvhbnYpSSQlYwwUShJJySIDRVWvsLAQEydODGpLiSIDkytqa4rJ/araM3r4eP+wUWJx0afExFSxwqisBfAqgL/puSAC94INAvB9ABfrjgb63QwhjyvlgLgTAJVNpMWa/v3bKCInwo2HbNNi+4AhD7IZM2QbEQnwGhwRUb8KvAZHz45bMgEmwAQCCSg7HMjRQA6H7EyBS88YpVSfy2rUiz9vxPptvpdGtGWbHgClwAlVtxZ/bHXfA91+7RWT3500IueUgwb1vE2OJxORPxyZZ98E+6HfDurW89WH3Z91Pj0Xni2+6nSicBRsQ4JD7fsbr2xrhHdX5K3XO1tcWL2jrebsJ9ZSqDVLCALhbnbHjRsHKmEWKFQGk8phBoqqXu9oBCqBSaUwqSRmNPZU+1XVi+YE4Qzp0VCzvA2VDKYSo9FKGwDKektedXIujI3WkGI7WswoyoIiEWgLhRVCkRyUP4IiOcJt5bCib7YZhgCvwbGdHrwGx8aPWzMBJsAEiICY61x0k03IO6ZPyMesKRQxGlpWbmjFJ6uaMGVcDk4sCg6BjjdKqmixoaEd/1u7E6s3+MLlCvMy0NRKL43kbyrLS/4c7zENtP5emz3l2myH7YFjx+UndOoZh50Ox1m/g8jp+1LQu2cjOqp/opXRdJxwGRynXqM0Vk/9B+h86fqIup9va0Vjm/zZuQtX/TWi8gBV6O9mN1RyR6q8sGLFiiAHgaqew+HAEUccEUR569at2L59e9BnqvbM1ovl8PtrwOfm5mplQql6kL86hd8u53CIhbDhthSWU2e4VWIb+GsJWxOW6Jsb9fF/AJ5N7FS590ACvAbHfj7wGhw7Q7bABJjAwCYgSp2LLhRC/mNYYQYuOCn4bWMgGv8N7ZET83H0pP4dE1bjpCQ+uQVDccsD72DksDxs2eHLVzUkPwP7WrQo1T7lM60e00C0/8m1hxZuaRQ7TjykMLsgSzWHmjWkRE4hHKf/BhlFFJUcLK5/3wfX0hdMdzi0ubx4f0PT/oOzCkbMrF5ubVITa7DFxWpZRc08QMyfdkgujpva4xSih2dKFhsolG/BX3XB/3ksejt37gQ5MQIlFnuxjM9q2J+ubkLd11Q0QN5cWV5yh9X9sX2cqSeQ7ElkE38olK+IcihQCctkEQpPOhUA57RJkiPCa3B8DgSvwfHhzL0wASaQmgTEXGftcLvARgnkHTEhD1PG5SHUtvy6Da34ckMrEulwoLeOM2bMwD1PfIT1W/bqeRt84AcXZKDRl8+BHQ5xOhdfnT35zfysjO/NDEgeGaeu+3RjH3cksn7ad2u17GpDx4ILoOV9MDHC4YuGNuxscT173pNrf5qoOadCv2XlNRfBJl6gajOTxuYgwx7/nB+pwCmWMVK1oPot7ejo8gJeeXFlRcmLsdjjtsoE/kDXGwChkwwpm4lK8RsAx+mlKe/SE0QmNvSwZxrL9cSUkZJkRjVxbmSMAK/BxnhFo81rcDTUuA0TYAIDiYB291/mXDQbQj6uMnG/w4Ee/seOHYvNmzdrbxGN/q7SV28d2kpBfb75QT1efmctHA4bXL6SmRicn4FGjnCIBmvUbRaXTj5rT7t8/YSDCzAoO4FRDnYHcspeAlXKCCXuLxZB7t1kmsNBi274uglZNpx87pPrqPwcSz8E5lYtc9gaGj6DQHB2SCZmPgGJld7Ro4+qLp3JETfm0w1lkRa9X+vlIa3cqtC7b9pHeAIAfz1g6vsAAAsBnBXj1CkkiCpxvAmA+hkG4FwAAaWBIvZAnv9zAFCuC5YEE+A1OI4HgNfgOMLmrpgAE0glAt2vG+dWLDrHJuWtEDiKMlg7MgQyM3ruobrcXrjcsjvCoaCgAJMmTcK6deu0PcVGf48GEjkbyOlQt24HFjy/FIX5WWhq8ZVCHJxvR2OLFj7NEQ7RwI2yTc3lk77MzbRPPf7gxG2zoaGL3MEQhSO1/2yFI4HCUfrvB2i/e7atQsaU7yjNMlIOh8+2tmJfu+vzkoXr6G+FJQIBuuEV2xvOklIU2YRMTJbRND5KXim6hJB1ctToN9jZEPcDTU6HuQBu1x/OrR4ARQ9QVNWaEB1lACgGQJEXswwOhC6kD+sVOOpDtKUEKZRwknI0qER0/E8fQ2A1DoNDYnWzCPAabBbJ0HZ4DbaWL1tnAkwg9Qn0iW/2JxgaPTQTY4Zndc9w255ONOzp6nY4GI1o6K0fDbrJkycjPz+/2+FQkJ+FZt3hMCjPjv2t7HCIhmssbd6aM+Xypk7vwqJRuUhUxQqV8ZuVNHJPmxtLNregMEuc971H11Ite5ZIDofymkuEENdDyCIBofKwwkwNEJCQLkhRJ6W8t7qi5DkDTVnVPALHAPg7ACqFY0W0A1WBeAXARYpDpooR5ARRyTFByT9KALyjYPtK3SlBzo1IQlUxOAIsEqU4fD+X12BLKfMabCleNs4EmEAaEOjX4dDf3FRzOFAhuq27OrGnyQXa32aGUJK5vLw87NjTgmUrtyEz046uLl9SONoj3unbXvEegHd79ych223AF7sP63jrpYsu4rJdZhwQ3cYrl0+mGvOTTvlWIRxJukffDIeDVwIfbGhCp9u77Pyn1hl9g2gi8dQxVep8bSqEZ6VAUlTSTR1wUYyUqgJ7hSx69NaSL6Nozk1iJ0Aley4H8EfFB33VHimaYba+1cFIxECtvh0iUj805qciKenf0z0D6T+m4Fi5F8BvFe2ymkUEeA22CGwIs7wGx48198QEmEBqEejrcHDWngqhZZnuLfTZKSoOh9YOD/6zfB92Nlq7lZjcGN0TCPolzEGQ8hOvI/PC6nlnUYZvFhMIvPfzw07e1exePCzXYTtmbGLLZPY3HTMcDnXb27C5sbNjeGbGrNMeX73SBHRpb6KsvPYXsOHBg0Zk4fSjh3DSSAuOODl0316+D1t2dVJhwmsrK4ofsqAbNqlOYKy+/YCiBiapNwvSpISLHwB4BgBFrRh1kmcD2AeAfoaTfwH4AZU3MTDOHN2pT1Ed4eQ/AE43YJdVLSDAa7AFUHuZ5DXYesbcAxNgAqlNQDllfH+1nENN/40le7Wb37xsG8aNzEZ2phURpsDeJje9bdaGkOUQGFrQf7Q2ZXDftKMDrR2kL1+vLC85O7UPXXKN/tUrpjzb7vFeMn5IFg47gO5Hk0tidThsauzElzvakZVh+2PxE2tojzSLAgEj68bEiRNRWFgYZLW+vh5NTb7St35JFz0FfMoq/rLFnMNGGVm8FI8HcBOAbwPIBUA5TEJdd+nCRE6GFgBPAPgLgB0xDHJyP3keAk1S3oaZAKJxnl6hjzPcEDcA+FYMc+CmJhDgNdgHMdS1xAS83SZ4DTaTJttiAkwg3QiY7nDYsc+F2o92IztT4NIzRiVVHDW9wnnu7R1o7/RCCpxQdWvxx+l2QBM1nw9mTy7Y5ZFrQXaNUAAAIABJREFUPBJjpo3MxdjByZUbMBaHA+VtWLq5hTZmr77g6XWHG3wbmKhDkhT9qt7s5uTkYOrUqUFjbm9vx6pVq4I+Sxc9IwcnMzMTubm5oLl3dXVpSXrpZ6Dwza4RognRpdAvcnI/S0mZQ4yAKk58D8A2UJxK7HKaQk6GTQCOBLA3iu4oN8Qe8vWHadsBIPm8z1FMNpWb8BoMhLqWGDmmvAYbocW6TIAJMIG+BJQdDnOdi26yCXlH0bfycOxhwW8hA82u3NCKT1Y1Ycq4HJxYlNiy4FTRYkNDOw4elY3du3Zpw/ygrhFrNtGLJPmbyvKSP/NJYR6Bd0sPO2NPm/tNCCGOOjAPB+QnT37AaB0OzZ0efLKpBS6PbB3mEEd/54m1lK+CRZGA6s3u+PHjMWwYVeDrkY0bN2LPHnqm6ZF00VPEpzGhOQcKlSGmcsSBbNjhoEo0oXoU5UD5hUI5HKiqAz38myVUrSJSUltyclC5y2DvlfoI1gGYGEFd+R5DvVvWNEKA12Ag1LVElSGvwaqkWI8JMAEm0D8B5ZuBUueiC4WQ/xhSkIEfnDyiX4v+G1+VXA9WHpgxY8Ygt2AobnngHZz3ncmYenAOtm3bBr4xt5I68NrsyX9uc8tf2wQw66B8DM1VSWZu7Ziitd7m8uLjb5rR5ZHIdogrz318LYU6sxggoHKz63A4UFRURH6qbssulwt1dXWQsmdrebroqeKjt2rEJZSQ04GiP/yRDryuqVJNqF48HQ6Ul4GqZoQTCh8iJ0e0DgdyWExhh0NCz6mInfMa3PdaEhGarsBrsCop1mMCTIAJhCeg7HCY66wdbhfYKIG8qeNzMWVcHjIz+jav29CKLze0dpfPTMQBoBKcM2bMwD1PfIT1W3zRonf/9nv4at0qLFndiM/raZssKirLi52JGF+697lo9uS3O9zyu3YhQJEOw/NSz+nQ0unRyl92eiSElI/84Jn6a9L9uFkxP5Wb3QMPPBCjRo0K6n7r1q3Yvn170GfpoqfKOdSbtcC269evR2Njo/YROxxUqSZUL54Oh+8CeDvCbNfrDofmKKnQxXVImLZUUSN5wtyinGSqN+M1uO+1RPWY8hqsSor1mAATYAImORzITJlz0WwI+bgKVH+EAz38jx07VgsBprdyRn9X6au3Dm2loD7f/KAeL7+zFkMG5aDi56dhe8NWvP7BenY4RAPVQJvN1x2Us3xv3hK3lNPIJXXE6FyMKUyunA7hptPY7sbSLa1wUx1M4MUfPr3uYgPTZ9UAApFudmk9oLf49NMvtE5QdAP99Eu66Bk5OShKa/To0f02aWho0KK2SNjhYIRswnTj6XCYDoC2aYST/QCOAvB1FEQoGeZHEdqRx7D/EziKTrmJcQK8BgdfS4wQ5DXYCC3WZQJMgAn0T0A5wsFvYm7FonNsUt4Kod2oZDgyBDIzeqpQdLm9cLlld4RDQUEBJk2ahHXr1mnJzoz+Hs3BI2cDOR3q1u3AgueXomjSSFzz41nYuXMnXv7PKnY4RAPVYJtlcycN39Ip3nFLqcWEHzw4C1MOyAFttUhm+WZfJ9bsagf5GoTAv3/w1LozOUlk9Ecs0s0uRTZQ5EKgUGQDRTgESrroGSHJb9eM0EoJ3Xg6HCiBEpXFDCfkUb0RwJ8M0qNVnLZrXBih3acAjjNom9VNJsBrcPC1xAheXoON0GJdJsAEmICJDge/Kf9FbPTQTIwZ3pOoetueTjTs6ep2OBiNaOitH83Bmzx5MvLz8/s4HFpaWvBc7TJ2OEQDNYo2X15zeP7X7e53Oj1yFjXPddhQNCo3KfM6UDTDFw1t2NHi0mbqsIlXznty7QXsbIjiwAc0CXezSzkbKLqBcjP4hXI2UHQD5XDwS7roGSXJ+4eNEkt6/Xg6HAgGRSBQJEI4oQzKVNGCnAOqQk6ENwH0nz3aZ4miIa9SNcp61hDgNbjnWmKUMK/BRomxPhNgAkwgNIGo3zf7L2L9gU1k0kiOcEiq0128NnvKS21uLyUx0+TAwkwt2iHTHvXpZ+oEtze7sHpnOzrcvmp0NomHL3xm3S9M7WSAGgt3sxvq7RFVXqCM4oGSLnrRnAKcIT0aaknbJt4Ohx9TJWggYnXqz/WSnLsVyE0CQOWkhyroXgLgbwp6rGIhAV6DY4PLa3Bs/Lg1E2ACTIAIRP3EV+asPRUCp4bASJ+dkkiHgz+HA22pePhvSzH10BH45aXHankkOIdDYk78t+cc9qumTs+fvICWzMFhE5g8IgcHDcqkrQsJkdYuD77c0Y49bZTbTItl2JqfKUvPerz+1YQMKA07DXezO3XqVOTk5ATNmiovUM30QEkXvWgPr78GfG5uLjo7O7Wtaf7qFH6bnMMhWrpxbRdvhwOVk6oDMFJhlpRA8jIAH/ajS6t0CYAFAMYo2Gsi3zIALUMzS+II8BocO3teg2NnyBaYABMY2ARMf9SLtF8wHrj9VSrufuJDfL3Ft4319mu/gy3frOMqFfE4AP30sXjO4TP2u9xPu72+vA4keQ4bJgzL1pJKxsPxQFUWd7a6sGlfJ3brjgb6I3DY8HjJk+tKAfRkKkwgq3Tpur/1oLCwEBMnTgyaZlNTE+rr64M+Sxc9q48nOxysJhy1fXrYPwvA2QBO1h/+Q113yetJZSoXAyCH53sxlKv0D5aSKz0F4KeKo6cx1Or/bQBAnr9BACbrzgZ6maBScohCxa4D8IBiv6xmIQFegy2EG2Ca1+D4cOZemAATSE0CaelwoENB2YXXbe3C86/V4aCRhZhdMlHL6M4XhcSeqFJCvDF3ynXtnd5yb8AeYHI8kNNhVIED+Vk9FQvMGm27y4ut+7uweX9X99YJsm2DXOmAuLL46XVLzOqL7fQQKCuv/QVsePCgEVk4/eghyEiSbTTpdIzcHom3l+/Dll2dgBfXVlYUP5RO80vRuVDSxl8DuCnK0pBfAbgUAG13iH4Tui+6Ya3uOIgXStoTRXl7VLZoxGtMA7YfXoOtP/S8BlvPmHtgAkwgtQmY7nCY61x0k03IO6ZPyMesKQUJpUNbK/721gacccxoeLsowhP4dHUT6r5uhVeKedXOc+9M6AAHcOdUxWKnW8xrd8s5EsgLREHOh2F5DgzJsWsJJrMDqqCoIqMkkPs7PNjX5ta2TOxrd0MrcqmLgNyc47D/6ezH1/DDmSrUKPRKna9NhfCsFDFs34qi2wHZRALSK2TRo7eWfDkgASTPpCma4UEAh8SybREARRwsAjBboeJEuNlT5FZlnPBQdMP5epREnLrkbsIefF6D43aC8BocN9TcERNgAilGwHSHQ6lz0YVCyH8MK8zABSfRFtLECnmeA9+q/v29nWhs8VDZwwuqncUvJ3Z03PuX1x0+dGOz90a32/szl1eOCkWEkkvmZdqRn2nTKl047DZkZghk2ATIsdDllnB5vOhwS1BehtYu+rc3yMHgt2sXYl2mDQ+fs3AtPRAE+iD4YFhEYG55zSVCiOshZJGA6ClJYVF/A82shHRBijop5b3VFSWUJJAlMQQoPw0lm70DQLaJQ6DtDZQAMtoorFwAL+nbOkwcVkhT9wC4wepO2L4xArwGG+NlVJvXYKPEWJ8JMIGBRsB0h8NcZ+1wu8BGemt9xIQ8TBmXB5vpvRg/TPRQuvqbVqz+po0aN4lMMf6RP5wbqU658Y64RdQE/jPnsAva3d6rujw41QtJN8kxC516diG+yMoQr2ZDPHfa46tXxmyUDRgiMLdqmUNsbzhLSlFkE1JLGspiHgGvFF1CyDo5avQb1aUzYwm/N29QA9PSLQBus3DqpwB4Pwb7VPrymBjaR2pK1StojHwORiIV5+95DbYWOK/B1vJl60yACaQ+AUtcAWXORbMhJNXgTkoREJc/Un4uJdNiSU4C4t9XTS7p8srz3V4c4/LiYMovqTJUOqEFxPYMG9bYbXhtEPDsiU+s3abSlnXMJ0A3uraGhs8gMM1862wxiIDESu/o0Uex0yEh58XvAdAWPUrUaJVs1hNPBteNVe+NqkvQde+7MW71CNXj8/rWj+ASM+pjY02LCPAabBHYUGZ5DY4jbO6KCTCBVCJgicOBAMytWHSOTcpbIXAUZbZ2ZAhkRrEXP1aYXW4vXG4tcp428X/mlfKW6oqSt2K1y+3jS+D9Kw4d0ZVhmw5bxiivVw4D5FC3RxbabWK/TWK3x2bb6fBi43cfX7UMlDqPJSkIlJXXXASbeCHLYcOksTmcNNKCo0Lbxuq3tKOjywt45cWVFSUvWtANm+yfAFVveA1AcI1Xa4itA3A8gL1RmqfESvcDuFjViRuhH3Iw3AeAojt4i1qUB8XKZrwGW0nXZ5vXYOsZcw9MgAmkNgHLHA5+LP6STKOHZmLM8Ky409q2uxMNe7uo34rK8mJn3AfAHTKBAUygrKJmHiDmTzskF8dNpQp7/cvgwYORkxP8zLZ//360tWnboLolXfTMPC38yXABeXNleQnlEGCJDwHKO7MaAFWliIfQQz1dx2LZukHX/eP0xI7DYhg0zftMAFvY2RADRYub8hrsAxzqWmImel6DzaTJtpgAE0g3AnFzOCQBOHY4JMFB4CEMLAL91YDvTUEIgenTp8Nu7ymJKqXEihUr4PF4utXTRc/ss4DL/ZpNVNneH/QkkarXUjqZKdcBPax3AqAH/mMNVrTo0Nt8oTzK0IqFAC7Qy2/SNguV7SAU0fAmgL/qUR28hSLGg2B1c16DgVDXErO58xpsNlG2xwSYQDoRUL1JinrOZc7aUyFAIaeJFYl3K53F7yZ2ENw7ExhYBFRvdkeMGIFx48YFwdm1axc2bdoU9Fm66Bk5CzIzM5Gbm6tFf3R1daG5uVn7GSh8s2uEqGm69MBOeRXoZyQhJ0GNXsViVy9letA/T3dcHBbJkP79Qj1ngqJ6RLWRAH4C4AwA4wFQNRn//QGNnfJG0LaRvwPoPf6IxlkhcQR4DQZCXUuMHBFeg43QYl0mwASYQF8CljscGDoTYAIDl4Dqze60adOQlRW85WrlypXo7KSXwD2SLnqqZ8SwYcMwfjw9//UIRXxs3rwZe/bs6f6QHQ6qRE3V+5WeD0HFaLH+wB4uvwxV5qFyvbMVDNI2hrEKetGoZFBxnwCHA1Wd6AkzisYit0kYAV6DgVDXEtUDwmuwKinWYwJMgAn0T4AdDnx2MAEmYBkBlZtdyskwYcKEoDE0NjZi/fr1QZ+li54qbHqrVlRUFFKdnA6rVq3qjnRgh4MqVVP1XgdwVgSLLQB+DOBVAz0/C+ASBf3vAFisoMcqA5gAr8F9ryWqpwOvwaqkWI8JMAEmEJ4AOxz4DGECTMAyAio3u5MnT0Z+fn7QGNauXYuWFnpW65F00VOFHerNWmBbcsiQY4aEHQ6qVE3Vo20GVLI3nFAZyssN9joEwAYA4bOsAv8CcKFB26w+wAjwGtz3WqJ6CvAarEqK9ZgAE2AC7HDgc4AJMIEEEYh0s5uXl4cpU6YEja61tRVr1qwJ+ixd9IwchjFjxmD06NH9NmloaMC2bdvY4WAEqnm6VE6liUo+RzB5BIC6KLq9GcDtEdrRfiPy1LmjsM9NBggBXoODryVGDjuvwUZosS4TYAJMoH8CHOHAZwcTYAKWEYh0s0tbKWirRKAEvrn3f54uekZA89s1I7TirjsTwNIIva4EEHpPTOThnqhvl4jk0KBkjzsjm2ONgUqA12BfFFg0wmtwNNS4DRNgAkygLwF2OPBZwQSYgGUEwt3sUpJISgIZKJQkkhJ8BUq66BmFzPuHjRKLq/5lAJ6M0OOjAOZGOapDAVDZS4qkCCekF5zsJMoOuVl6EuA1OPrjymtw9Oy4JRNgAkwgkAA7HPh8YAJMwDIC4W52qQwmlbkMFCqDSSXMAiVd9KKBzBnSo6EWlzYqDod7ANwQ5WioAgXFglPlCnY4RAmRmwG8Bsd2FvAaHBs/bs0EmAATIALscODzgAkwAcsI9Heza7fbMX36dAjRswRR5YUVK1ZAStk9nnTRiwWwvwZ8bm6uVia0ubm5uzqF3y4njYyFcFRtzwPwcoSW/wDww6isAxT6swxAcK3YvsaoZuo3UfbBzQYAAV6DYz/IvAbHzpAtMAEmMLAJsMNhYB9/nj0TsJRAWUXNPEDMn3ZILo6b2pN0nx6eBw0KTsLf3t7eXXXBP6h00bMUMoBPVzeh7utWAPLmyvKSO6zuj+1jIoB1ETjsBzAUgDcKXmcDqAVgi9CWEqBQPyxMICQBXoPjc2LwGhwfztwLE2ACqUmAHQ6pedzMGnU2gPf1LOpzorwxjmYs1O+nAB4E8FgIAyUAXgnxOSVpKwXwuWKn1M9yAHcBeFqxDauZSKCsvOYi2MQLWQ4bJo3NQYadlxwT8Wqm3B6J+i3t6OjyAl55cWVFyYtm98H2QhKgB/3CCGx+BuCvUfBbBOCcCO2oLOchUdjmJgOIAK/B1h9sXoOtZ8w9MAEmkNoE+O4/tY9frKPPA7BETzp2AQBPrAYV2/sdAQsAPByiDYUhv6Q7Cui1LckkAD/V/z1Z4e0iqUbqR3G4rBYtgblVyxy2hobPILQQcRYrCUis9I4efVR16UyXld2w7W4CnwE4MgIPcnh+GwCVsFSV7wN4TUH5TgDzFPRYZQAT4DU4jgef1+A4wuaumAATSCUC7HBIpaNl/lj9kQaUnOwncYxwcAD4H4BwDgdyRNDbu7aAaftvxH8A4J8KONjhoADJahW64RXbG86SUhTZhMy0ur+BZt8rRZcQsk6OGv0GOxvievSfAHBFhB4pIcl7AM5SdDpQkkhajylpZDgh5/AoALvjOmPuLCUJpNoavPqzt35QOGTU2gMPOSK4ZFGS0uc1OEkPDA+LCTCBpCFggsNBCsxZ9gmEOCbkrLziB7DJZwAciuqZDUkzcx4IEVB1OPwYwF8AHACA3ur9HsDbAQgP0z+jzO0kf9IjFzbpv9NNNGVrd+q16/8M4H4At4WJcCCHA+2TbgrohxKkbQBwFYDH9c+/B+BW/S0i1aOn/eu0TYMcFb0dDlTTnqIkbgHwLX0u/w8AJXejB4NTABynR33crtuk8PRrAOwJMRf6iErfUZ/+xG3kJCkHQCyI1b0AXtCjRw7SOT0FgN5O7ouzo4fPeibABMwj8B0A/1E0R2vM7wB8HUafosweAjBGwSZFph2roMcqTCAVCdB1l6Ic6T8WJsAEmAATSHECJjgcAMz5fAZsMgceTz5sFAoqbgSwGNKejU7PFmRjtXYTVT2Tk1sl1wmj4nCgY0kP5fQA/m/94ZscEBQR8TwAqmtID/pb9PwKlCSNHrJbABxOW8wBvKs/vN8EoB0AORxIfhHB4UAOgL16NZV8AL/U3ygeDaAewAkAPgRAbxqfA3AEgPsA3K3f3Pd2OJCj5I8A/qDngaA90tcCoJwRlKDNv5WDxvYb3WFBjgGa5yUAyGGxWJ8L5bzoAEDONEoeR1sGDgWwSudBc6P5k/OBHiJo7PS9P9HcF7qzghwrPWUZkuv84NEwASYQngA9+M9ShNSsr43PAmjUI8oo2msCgPkATlO0Q2q0LlNuGhYmkI4EyEFHfycqkYzpOH+eExNgAkwgrQiY43DwI7m2Pgud+3fDKy/EY7Po4RS45st8uNsbIOWbEKBSYvT8eBmqZ9IDIlC6/Cx4vf+CENmAXAab43x43fTm9xPtIbJ65h8xd9lwLSxV4mE8OpPC8FnMIRDJ4XCg7kigh2+/k4DOGXpDTzfHUwGMBPAqgBMB7NKHRQ/npD8FwFF6NMSZAN7Sv6c9zR9EcDj092aDHthn6I4LOp+or0t1xwaZp+gGisSgt4V0M097qP1bNyoA7NB/J12a/5e6k4Ie/P0Oh5l6O9Ih5wRFVJBDgcZN53UxAErqRkJOEXKoUF4Jck4U6br+ffSXA3hAdz5QfzR+4kkRHuxoMOc8ZitMIFEEaF2jtYCckarSpTtkaVsElb2MlHiyt11yatIaRc5bFiaQjgQoaTRFMdak4+R4TkyACTCBgUbAXIcDORdcbbsg8QM8NsuX9KrH4ZABIc4DZAkgfg6PPBa2jC4Iz+eQuAsCz0LirxA4FPtyhmBIxzWA/DNkxjTA/TtAXgRH7ggsOJzenLOYQyCSw4EcBhSdQg/4KwK6pIgA2kpA35NziLYKnKo/dJMjgh7MKeqBvqcHf4qQCNweESm3Aj34kwPgdH0rA52ndENPTg3K+E4RB+RkoHJzFNVAn9NbQtouQc4GCsekCAzKFxDocCAbFBVBN+s0njJ9Tv5IC+qXtkf4IzPo6/MBVOlz+a4+rt5bPeihgWzT205yjt2jOzMoAoIcEJSp/nh9Ln6HSSBPc44mW2ECTCDeBGiNIecorYnxEHIyUC4bygvBwgTSlQA58R7RX2ak6xx5XkyACTCBAUMgPg4HckLAMROPzvgSkAJzl6+ElO8AohkC56L66OmAkLjisxFweLZB2L+LqiP/iznLl0KAwucBYTsFVUdRCUcW8wgEOhwoUqB3lQp/rfneDge/Q4AcCvTAT2/4KVyYtg7QA/7JAGjbBX1P2xgosZrfOUGj9/dbbTCHA7WlfAjk3CB7VCKTnBmUK4E+J+cIhSb7k2AGOhzIaUDRCdSWwjVpzNv0f/sdDj/St4yQY4GcGSSBc/U7HALnQjrkbKD/aO5UVYMeQGiOJBQ6TVzpjQ3lsiCHA4VgLzPvMLIlJsAEEkyA1h5aF6wUWpNozbzayk7YNhNIAgKv63mj3kiCsfAQmAATYAJMIEYC8XE4uNspjP1gVM/crTkcKMmkFMsh5MkQ4g1Uz/ytNo+frchDjmu79rBaPfNVXLX8ONjkx5B4DY/OjFSTPEYUA7K5/8GfQnTJ4dA7xN/vcKA3aoEXfoo+oKzr5IigrRP/n70zgY+qOt//c+7MZCOQsErCIogBjECQBLW1Wm3VWhXa2qqtW90I/Ky2tdZaqzWJ1db2X7to1ZDgUrcq2qrQWq2t4l5LwmIQwYgiW9CILCEkmeWe/+e9MxNmQgIzw8xk5s5z/MSQybnnnPd7bu7cee67iFeDhBwEXXwvDfFqkKSOkmOhLJDwUUAHkz8eKIdDzyoV8qH+6YB3gngqiAD1ZiDkQcaV81k+7IvQIJ4JoYKDJHeTDwXB3BPSX1yZlwfWKqEYkQgOPW0J5pEQ+yVMSFjKHMEmH0KEreS1EO8LCg4Z+adGo21OQELHJL9LtOER0WB5CsA5IeFj0RzLviSQTgQk/FJyMflDc9lIgARIgATSmkAyBYdAlYqA4GDifzCUfADzob5CPpABFy8vRJa3NcTD4WUoHG89bfbpz+HemeKyzhY/AsHQBinBdmOPspiS/0BiKCU0RrwY5Em/PMEXzwXxZJCkifIh/WoAkhtBfr82kN/gzkBIxSmBpI8bA9nZJeeC5DaQkAcZc3+CgwgHMnZoCI38LHkjJAeCVM0QEWEAABE4ZNxrAuuS/B8yl1S4CIZUiAeE5JiQtUtiSQl9kPXLOiSRpCR3lGOkIkVfHg4ieEioyNLAnAMDIR6SGFPCMISNJJGU9f0lEGIitkqCS/GsEAGFgkP8zl+ORAKpROAoACIKHBrnRYmHlMSyS+Ub8SRjIwG7E3gxkKhaRDw2EiABEiCBNCeQLMFBymG+gffazsDh+WfAUPKUWkIl5OnvQ9CO41E//U1UNtZB6wvgGTYYrm0XQ+Eu+HQFDPU7KJRie+4YPHGkJNxiiw8BERzES6C3LOvBHAyOwJN7EQ+CTRIpSulLcfGV/A3PB4QA+b2UfRPxIvi0Xz7QS84EEQGCTfpLsjW5gX6wF1Pkg7+cIz2bhE5IdvbgU49g8slgP0kO+X5AUJA1iFeBCA6SzV3mETFBvDOCTYQBEQouC+SdkHJ0FwW8I0JDKsSLQ4QOudmXnAxSElTEMmkiPsgxEsYhf08yh4gawSauoZLDQcpqBj1GxNtDqlRkbjv/v4MwMGcgoDyoLZNzLT3bxR/mIGfn0LS3Iz3pp+KqRYR8C4CUCo5Xk3Cw7/US8hav8TlOShOwwlBHwmso3HdUixV+mqrtoreGIitnEJxoP8jruuQokfLVDKNN1b3mukiABEggCgLxFRyCIRGmPnefpJGAlDX0N42fob7iV/7wisZHoIIu6NoLE6fAq9fApT4E1B9RX/FTVDaMBfQ6aFWD+gqJ0WdLPgH5MC5eD+JxIB+eQ5uIElKtQp7ESfiMNLnxlhujoIdCbqCE5h4An8Zx+ZIXYXAgnENKaEoTt+auwFfPqaSvHCMlWoNrKwh4Q0R6Iyf2ioeEeDb0ZCHzyRyyht5YxdH0dBzK+pv/DRT8YVT+th2mOh0LykNFqX2Nq2xwwdSnwDvsRTwwXhJy9mOzPgSIYCUJQgNNb4RpnIkF5ZktJvXjrqTI1PL3L3kWJH/NwYRYSGJZEXdFtGTLRAKVDadC62f8VbykaW93la9Uuh6e/U4WCvf8GUqJl1+wrYHhPBm10zfHsHVSxUr+fqTsdezNX+FsBurKX0hpoSZ2C3kkCZAACaQFgfgKDgcyubKhCIbLt4/yLa979SC05X1ID4YDQeTvSSBdCciH9IYHAXUeRJR0Zf8Hpm8YtFc8Ub4KqLGoqxBvqN6beBNkbZM8IcP9+WD6sV3eOA2GXgmtLkCn82kMMIfD53umu8oOPbH6cXNSZmoJobopEKIlgq0IlQdqIpRK2JVUARJvrKCn1YGO4+/tRiD4AEfKgXf5/h/ychzwuX8Opa6ET5XAN2RTalwPLRFZPP2mQusz0ZX1BnL0OCivVJoQcX806iqCZaIj3SXJzSQhlPsXoQ802uWN5TD0EhSXF6Ba8W/pQLz4exIgARJIEIHkCg4JMoLDkgAJpAGByxoPh0M3w9RndHtAybKtG2v3RzCNc7Cg/EXMXVYBbUpIjoSgbIdS38VnOc+jsEOq1kwD9DaYOUfC6OoMlNI9E9AboRwXWNVtKhueBdR9qKvtkYhyAAAgAElEQVR4AnOWShne22HmHoN7S7djTuMDlst7ffk9qGyUpGSS9wPQ+q9Q6iJoKzfJFzCq/FzrBrWyQcqt/hNm9vFYMDXovQNUNv4Q0FJCtbD7Zlr6atwPj2M2HjhqB+Y0ngOY8tQvB1rPR/PuKzFxYJb/iSWehMYfALUYCntQV36J9QTO8ubC83CbJyHL6NjXvhmv4PLGI2CYvwaM/wJmDdx6DB44WpLtsqUeAXmPLQyEWEholSTg7ZnjQTyl5IPV3wJJb8VrKpiAN/Us4oqSQ8B/HVwK5ZiI+UdJHiDgbO1AYcMr0FnXQHnmd18P3c4KuLz13dcVKU1uqNd7vX7IOHMbL4Bp1gc8J1ZDO7+B+unvYU7jxVDm56BVIRTOgRbhS70MmAugVJYlFC+Y+WQYgMuWHgeHeg3acTTqjxLhwd+sa6d+DWbOdCyY8kmYR5hcD5W6KuA1+XdoqeKkb4NSct7PxYbXazH2uCGAfgVQ8jcj1+hnAPVfKC1hleI/+W3Uz/wrRPxV+rfYUf5VPKF83T97jR/CZUp4Uz40XsSO8lNRuGIqlE/yKpVAYwkczgv29cCwvNf2vjdA16C44mbr/WDO8um9Hl/Z8F1oSA6XUYA+Gkr+c8zC/Bn+8tdzGiRPVBfqK6p6fV9YcqIPlQ21gPEuoH8AjcWor/h+ck40zkICJEACiSdAwSHxjDkDCZCAddO19JtWkk1X3nDcfaQ/nKWyIQ/bc73dnk1yQz24sRUaDTCMH8LnOw9KXYtPfcUY4TwZpn4QCj/E9kMeQOHH70PBDWWcB9OshMJF6MJEZMkHee1A/czTUbn0IUBdAGWcjKyBr6Fr56fQ+hsAxkKpe6H1t2A4WmH6/m6FcCn54Kef7va2qGy8FtDV2J47OMz7KujhIIKIVGrx6RfhG9bYHeoxt3EWtF4E6B8B6p2AW/Tf4MydC2+HeHHkA/oP0GotlL4TUEWW10bofIUdH+5jHzAR2jEEyvc/y71aq+uxw30Xnvg8P6Cmz1+ZuMdLGJeEqEmImZxDkYZzpY+VXOnBEbiqORudO1qhlCRGlg/oi+DLWu4XPrXC3GXndF8POwcsRE77+u7ritv5R7h8r/d6/VAOA9r3HqBvBNQiv/CpD8GoimnYsuwaQP8GWhJG6zesa6RcZ5RRCW1Og1ZXoMtXjAeP2RtKOKfhJih8D++1jcKSk0Q827dVNsiH5z9aHmGG2gjTJ3mcnoYrb451PdQQIfZ8GEpC7Y7Bpv9KOelfYvSxN1nrc+X+2t9PO6GNk6DM8y1PD+2QD/l5gPc5NO8eYs0/Z/nnrZ8/7hqFQ3J+Augfwy/ALAf0BkCJ4HAHtL4XSg3fxwPj8qXfglKPAMapMPRQS4w29Xkw1JI+j4cSAfo3gF4LnVUN5f49oB6xKrBd8U5+YO1XwDB29Pq+UFd+AeY0+pOkazwFhd+hrkLCSthIgARIwBYEKDjYYhtpBAmkAQG5MZUEmqPKJwWeFn0eyrc3RlfrP0GpH8HU34GhpDrKTmj9VSj81RIAsgs+Q9dOydNxKLRjvPWhWxlHYv6M1bBiiDs2WZnNtW6Boe7H9tyh8H9oL7ZurpVzIUzfKuzxDkeuaxwcKMb88ufwf28Phtf9AqDfRGfWT5HjlhvgK7Gg4iFUNnwEEw9iwUxJQhreLl96IpS6OVBJJ/A7XYO6ihpUNrwOrbaivvyblufCnMbzraeEnVmHItezDlrPQf3Mx6zKPC5vCwzjYsyfsdCaT6s6wPF8n/bB8V8o339hOCag9ij5kMFGAiRgRwLi8aT1Lf48V0qqJIk0tQQKpyK7wOi+HjpzOwMfav3XlTnLZ/Z5/VD4C5Sahc9mPIjBjdmWoAr1XUswmDjoakDfhPfaBkOeus9paIL0r5t5q+U5YJiN+4S+VS79iRX+sL1itOVhsE+zPAZWQeNx1FfcbP3af+18Hl0oQQ7esd4X6iqetkqhK/0y7j9+Lby+C1D5ei2gVsCZ+xN49oj4ciLqKt4K5P/aBOi/Ac4HAe9/sKNisDW/2B78WTwa4H0FoyoKA2LKXvF47vISS3gR0aL+qBXdy57T8AMrKbZhnGJ5zM1ZUQFDt0PrM8LE59DjlXmKxQ0YYnm8zWm4Dgo3WhwnDvyS5bGwyTscYxzP9fq+8FHWMBzqfhFKvY+6ivPteCrTJhIggcwmQMEhs/ef1pNA8ghUNpxnPVUKejhITgbXzgnQag8M9xvQeNJyI61cdn0gXCH4Id5rhQ3kDdgNb4eENRwO7Rjtf8rfo2n81no6JE+ylCFeBo9ZcfTy9AzqYSicj7ryz+HyZZNhyM2qVSnH3zTutOaf0/BnKIyB4bwQpndTt6gROtXF/xtprUc8NU58yYmSwYdBeX9mVV7p1McgW/0ayiqFGtK0F97sSXB0vWM9cVswU0QVcbeVkq0uOJxXwfRuQJgXQy/2wbEQyvsGQymSd+pyJhJIOgGrkk9uTnfOK8l1pXE+FP4fNK6FK7e2+3rozG2zPpAHrytBwaH362OVFfolIRN7L34fYHvFRBQ2SpLSUn+pcquEeROUug51Ff/wixi9XHf84WW/6P6wHRxTRODBe6pgGg9DmVJhahbqZ0qFJ3SPhZzJQNfb8BmluHfGRwGh5O+oP7YV2jgXc16/D8D/4Mq7PmDrof78PVY+oNctMUI77g8THCQUxfS9aAkQhStmdP9u8LIf+b0QerSeIX6VDQXQ+l9Q6ujA+8ISOByXwDTP7vN4A1PCRJfu8EHXYVAeESIKLPF5TuOLvb4vbNdjUKiesWytnymhJmwkQAIkYCsCFBxstZ00hgRSmICVe0Cvhqm/jgUz5ebK38R1uGunuMs+AsPxZytuGTgH23OfwaCuIjh87/cQHMTDYSKU92VAiWDwKTpcXuR6ToHPWI57j9qAyoZ3ASXxtK/BcF0O0+P3BNDGFaifscB/swoXvI6v4b4ZW1C59DFAfYa6iiv8Lrk+qf9+HxTO2tdVOHAjDvUe6ivO6rbDHw6yAz5cCEPfAqhXofB9dLiykGcWw/ROgyvv+bAPBnJw8Gmf0hIvfQKKy6dj84pj+7TPUCMoOKTwec6lkUA8CFQ2SFlIyVewN0+MjFu59A1otRqu3B92fwgXD4dwweHzfV4/HPocaPNmaOMYLJjRhMsbJNzgLmwvL0Zh4w1WuFl9xeX+D/WNqwD8ZL+CQ3cCXX1Kt6BgiQpLvwmlFlphbtlYCqX+D/PLRVwF5i47Aab5QsDD4V1LRJaEwUHvhAWf2wLt+BrmvCblrEMFB3+/oBgC9RTgWATle9HvlSEhFY1nQul7/fasmAHl+3u3bRL6sd09DgNys6G0Cw7fydjpeTosJE1yT3hMN9zmTgxwHu8v3W7lV9lghY70dvxgl4gEIV4eQa8OLblZzoY2zsCCGa9ZAk5v7wv1FX/DnAbpS8EhHn87HIMESCDlCFBwSLkt4YJIwK4ErA/q/4XCDOtJnFL/hlePgUMttJKfiYcBHI9ZYRbKmA5tNkPjUShxZVWT4XZss8IP5ObN0JJcawO0ugn15bdhTsNpUOpZmOoELCiXxJFysy7uuz9GcfnvsaVBSrMNs8apK//Af3OnWjCq/CxsafwigBcBLEBdxZzu8AyF4dD4Puor7txnR+Y2XgKt5enbFdieey/yuwrg8P0AhroeyjEZ2nsFNObB4TwCpu8TaKuefAF8+TPgaJOf93o4BMNBrPn0RaifKaEcRX3ap4xOS3A4UFUPu55GtIsEMoFAZYOIqfJhfAG8+T+Cp8tEjnsWlPoLgIvhdjzTfT3MyvlfmOCw3+uHPgkK16HDNQK5nqEAVgB6u3Vt1FYZ1ugEB39586VQugzKOAuOnJfg3nMCDPUPK/yjvvxLmNP4GJT+MoysUpieLkCvseZ15p3d7aURJjgc+zG086uY89ojIYKDhLq9gB3lZ2Nwowi9kovhWGiHw/+eob4Kt2qE07cOCq1+j40Vx1geDv7r8ER/AmB1ChbMeAlzGquh9M/Q7huKR47d1X1KzWm4HQoXABiPuvIOzGmUahstUNZ8vR8/wDEPUNdYwkYwrGTve4TkK/KHWlQu/X2v7wv15ZMwp+FNKNVoid5sJEACJGAzAhQcbLahNIcEUpqA3131SSh1cvc6rSRZ+iNoOC33XY03/dnXrfYvAJ+3kuu9N/RQTNwmN+BSyWE0TH0cDPXEXntVNerKa6yfgy7FPn0M7p35P8xZWguFU/De7kmBp2DnQ+mH/cdayRdfsn4PnGk9zats+JWVbMznONxy9d2nWeLJHVbisr3NhFKXY375/VYyTL+IcUxgjm0ws6Yjy7kjEGv9jbCngTKf1j9Elzm6OyGbJC/rzb6ga3OnOTIseVtKbzwXRwIkEDWBy5deBkMt6HHcHdhe/iNgtQODO9b6r4fZE4GuFVZC3GDYQl/XDxEytF4eqFAhoWRPQuFbAO6BxhYA47o9HEJDKoI5HHqriiPXdeApACftXatcX9Wl/g/aDcOsRMAqWKElUGkoy2jfR3AQj4T6Y9qhXV/GnNfuA/SqQEhFINlu9wwLUFw+1/ppc+Nzgeu3XM83AvBYgsPgxnF+cUN1oq5tMOYM/BUUJDGlNLlen2Hl8Qlt/spEktMh3//2ADe0mo4FM9ZgTuNvej1ekv1qXYkd5ZO7BYdLlg2H0yehfb9AXfkvrbH6el9YMG1zIO/P66ivuDbq84QHkAAJkECKE6DgkOIbxOWRgC0JXPTWUGTlDIJ27sS9R0oiyPA2b8UoKGMP7pm2HZLrwbfLgYfK2rtv2uoqJLs/rN/l7BgJI+vT7soXkQKzYqRzBmJkWYuVxFISOD4wfac/yeNSSVY2yXo6Jz/31cSOHMdwGI5OjJy+YZ9a75cuK7YOve+olv2O09f4B2NfpBzYjwRIIHUJ+HPdjIXP44VTbUXw2hdcsXyI7fla8Hd9XT8qG1zwGcVwmK3WsXItdA/sDKvEEwsR+ZDtcOTDifbu3BPd42iFeSsOhdtr4L6KDw9wPRSRV8IZJKcNuis9eIzDoL0O5GSb+4wvXh1uR4dVkji0SY4dKUccZCTX7LzsHGxztfZprxwzuXC0NUzP63okxx+I3cG+LxxofP6eBEiABFKMAAWHFNsQLocESKAfCcjNu9YvBRKGHevPiM6WoQSKAIwAsDJD7afZJNBfBCQEbiZgeVzAEoOzfNthOEejdrr8jo0ESIAESCCNCFBwSKPN4lJJgAQSTMCfT+En0HpZdxWJBE/J4VOWwHUApBxqLoDVAF4NfEl1lA9SdtVcGAmkP4GtAMoASFUiWHl1hnReDK0f7tObI/1tpgUkQAIkYFsCFBxsu7U0jARIgARI4CAJPArg6wHRQYbaDsAJwABQayUlZSMBEog3gVYAR1gViNhIgARIgATSngAFh7TfQhpAAiRAAiSQQAJSpvXIENFBpvIAKAfQlMB5OTQJZCoByesjyRtF4GMjARIgARJIcwIUHNJ8A7l8EiABEiCBuBIoAfDlwNeXAGwDMBxAYWAWSVgqyUB3xnVWDkYCJBAkIGUqRwFoIxISIAESIIH0J0DBIf33kBaQAAmQAAnETkA+2IjAIOKCfO8A8J/Al5Q2rQTwK6s0q9/F+9DYp+KRJEACERCQikQi8vmrEbGRAAmQAAmkNQEKDmm9fVw8CZAACZBAlATEUyHUgyE/RFwQoWFTj/HktS8AeD0gSkQ5HbuTAAlESaATQAGAriiPY3cSIAESIIEUJEDBIQU3hUsiARIgARKIG4GsHh4M43t4MKw9wExShu9NAN+K24o4EAmQwP4ISI4UqQ7jJSYSIAESIIH0J0DBIf33kBaQAAmQAAmEEzghRGQ4uocHw/IoYc0EIIkj2UiABJJDQAPg/WlyWHMWEiABEkg4AV7QE46YE5AACZAACSSYQEVIDgbJxfBGiMjwWoLn5vAkQALxIyAlZ8XDwRG/ITkSCZAACZBAfxKg4NCf9Dk3CZAACZBALASO6BEm8R4ASfAo+RbkO12xY6HKY0ig/wm4AEjSSAmFYiMBEiABErABAQoONthEmkACJEACNicglSGCVSTk+44eYRJSRi8tm9b6RADy1Z9tiVJqSX8ugHOTQIBADoDtgRwOhEICJEACJGADAhQcbLCJNIEESIAEbEZgWA8PBmcPD4YWu9irta5ubm6uuuyyy7BkyRIYhniUA0888QTOOeccLF68GGeeeab1Wnt7O44++mh86Utfwh133AGl/G/h77//PkpKSvZBcvzxx+Oll16Cw+HAo48+innz5qGhoQETJ07s2bdGKVVtF6a0I60JSNUY+fsemNZWcPEkQAIkQALdBCg48GQgARIgARLobwJ5PTwYint4MKzr7wUmav6g4PCtb30Ly5Yts8SBRx55BBdccAEee+wxnHvuud1Tv/zyyzjxxBMxYsQIrFq1CsOHD7d+19zcbIkIr776KgYPHgzTNK3XXS4XJk+eDK/Xax33+uuv43e/+x2uvvpqCg6J2lCOe7AEpBzmRwCkfC0bCZAACZCADQhQcLDBJtIEEiABEkhDAhIaEQyTmNbDg+HtNLQnpiWHCg4rV67EQw89hIsuugjPPfccvvKVr3SPqbXGt7/9bcvD4fHHH8d1112Hb37zm92Cwxe+8AV89NFHyMkRj/Tw1tTUhNNPPx1VVVX41a9+ZYkVublSdbC70cMhpt3jQQkgMEQ0NABDEzA2hyQBEiABEugHAhQc+gE6pyQBEiCBDCRwTI8wCUnuGEz0+N8M5GGZHBQcRGSQsIo5c+bgwQcfxIUXXhiGpKWlBcXFxfj444/x9NNP4+GHH+4Olwh6ODz//PPdHg4SbiHeDYMGDcLNN99seTmISHHYYYdh0aJFOOYY2Q4KDpl63qWw3SMANAE4JIXXyKWRAAmQAAlEQYCCQxSw2JUESIAESCBiAlNDPBi+HPgQEawiId/ZQgSH0LwKZ5xxhiUqOJ2SusLf7r//fjz11FPW6x988IGVs0G+jx8/vjukoifQpUuX4ogjjrBEhn/9618oKyvD5ZdfjiFDhuA3v/kNBQeegalIoAhAIwAJq2IjARIgARKwAQEKDjbYRJpAAiRAAilA4LAeHgxbQzwYRGDYkwJrTLklBD0cRHCQhI6HHHIIxowZE5ZrITQHQ6gB9fX1loAgHg4SUrFmzRrLwyG0BfM+hL42evRovP3226F9GVKRcmdGxi5oNIA3AYzJWAI0nARIgARsRoCCg802lOaQAAmQQJIIjOzhweDrkeixNUnrSOtpgoJDZWUlXnzxRavyhIRLSEhFY2MjZsyYAcnBcNxxx+GFF15AQUGBlVhSwiLq6urwzjvv4MMPP+xVcAjmfRAxQ0I2fD4fOjo6IAkq77rrLpx22mlBdhQc0vosstXipQTuywDG2coqGkMCJEACGUyAgkMGbz5NJwESIIEoCEiZOgmNCCZ6lORuwRwM4sEgmeXZoiQQmjRy+fLlVllMEQq+8Y1vWEKDJJKUyhKbNm2yBIZgk5/FE2LFihXIy8vrVXAI5n1Yu3ZtWCnM66+/HuvXr7eqYQTKcFJwiHLf2D1hBCYAeB7A4QmbgQOTAAmQAAkklQAFh6Ti5mQkQAIkkDYEHD08GCb18GBYnTaWpPBCg4KDJIxcsmRJUACwBIby8nJcccUVWLhwIe655x6ccMIJ3ZaIKHHyySfjrLPOwqmnntqr4PDkk09alSlEtAjNByG5Hc4888zQEAwKDil8jmTY0iYCWAxArjdsJEACJEACNiBAwcEGm0gTSIAESCBOBI4LERm+0MODoSFOc3CYEAIiOACo6mcoFBz6eQM4fTeBIwD8FUApmZAACZAACdiDAAUHe+wjrSABEiCBWAhMD4RJBEMlRFQIhklIHDVbgglQcEgwYA6fbgSmAPgLAKlyw0YCJEACJGADAhQcbLCJNIEESIAEIiQg7srBHAwiMkjeBcm/ECxX2RXhOOwWJwIUHOIEksPYhYCIoPcDOMouBtEOEiABEsh0AhQcMv0MoP0kQAJ2JjCqhweDlKYMTfS43c7Gp4NtFBzSYZe4xiQSKAcwH0BFEufkVCRAAiRAAgkkQMEhgXA5NAmQAAkkmcDgHh4MA3p4MGxK8no43QEIUHDgKUICYQSOBnAngGPIhQRIgARIwB4EKDjYYx9pBQmQQGYSyOrhwSC160M9GN7LTCzpY7XW+kQA8tWfbYlSakl/LoBzk0CAwOcA3A7g8yRCAiRAAiRgDwIUHOyxj7SCBEggcwhIbUTJvyBfM3t4MCzPHAy0lARIwIYEjgdwK4C9NWBtaCRNIgESIIFMIkDBIZN2m7aSAAmkIwGJZQ5WkZDvr4eIDPJvNhIgARKwCwHx9pEysSfZxSDaQQIkQAKZToCCQ6afAbSfBEgg1QhIHfqgB4NUlJCwiGAVCfnuS7UFcz0kQAIkECcCcu27HsDJcRqPw5AACZAACfQzAQoO/bwBnJ4ESCDjCRzaw4NBKkeElqrclfGECIAESCBTCJwK4BoAX8kUg2knCZAACdidAAUHu+8w7SMBEkg1AsN6eDA4e3gwbE21BXM9JEACJJAkAqcD+B6AM5I0H6chARIgARJIMAEKDgkGzOFJgAQynkBeDw+Goh4eDOsynhABkAAJkICfwCwAcwDMJhASIAESIAF7EKDgYI99pBUkQAIxELii+h8jTaXnANoRw+F9HrJq6bPjN61bMf7TlnXj9+zadkjhsDEfjhhd8uGhkz/3wfhJMz+JZi6t4XXAWHB39Rn0fIgGHPuSAAmkI4GvA/gugG+k4+K5ZhIgARIggX0JUHDgWUECJJBxBKqrtdGiFn9PafwSSuXHE0DDkr+gZf0qjDqsDKPGT8MhYyYf9PAaug1QPy/SZ95ZXa3Mgx6QA5AACZBAahL4JoDvAPhWai6PqyIBEiABEoiWAAWHaImxPwmQQFoT+L+qZ6ZppR6CUtOgNYYWuDD2kJyUtWn91k5sb/P616f12ybUJXXVs5al7IK5MBIgARKIncC5Ae+Gb8c+BI8kARIgARJIJQIUHFJpN7gWEiCBhBG4ovqlfFO13QyNH0ApY8hAJ06cXoghg1wJmzNeA3+604NXVu7AZyI8aG1qpe5x6Pyf3l190u54zcFxSIAESCAFCJwXSBh5fgqshUsgARIgARKIAwEKDnGAyCFIgARSm8DcmkVfUxp3Q6lip1PpmRMHqtJxA6DS6AqoAaz+sB1L17Zpr08rDd0CqKvnV816PLXpc3UkQAIkEDGBCwGcAuCiiI9gRxIgARIggZQmkEa32ynNkYsjARJIQQKXVj1TnGUY9wVruo8bmYPjphQgN9tIwdVGtqT2Th/efGcXJNTCalq/CLguq63+6vrIRmAvEiABEkhZAhcD+CKAS1J2hVwYCZAACZBAVAQoOESFi51JgATSgcDZCxc6Bq/Ou0pB36oU8gbkOvQXpxWo4mHZ6bD8iNa4qbULrzbt1O0dPqU1OpXSt4zUA39dXX1SIOFDRMOwEwmQAAmkEoHLARwTKI2ZSuviWkiABEiABGIkQMEhRnA8jARIIDUJVFYvnmFA3y9JIZWh9LTxA9SMiQPhSF+nhj5B+0yNxvfa0LSuHRJyAei1Pm1cWl995hupuTtcFQmQAAnsl8BcAEcBmEdOJEACJEAC9iBAwcEe+0grSCDjCVz662cGZnUYt2iFqxSgRhS68MXphSgY4LQ9m53tXry8Ygc+2eHx26r1A44s74/v+tlZ22xvPA0kARKwE4ErABwJ4Ht2Moq2kAAJkEAmE6DgkMm7T9tJwCYE5lb//SwFfRcURma5DH3MEQPVpDF5NrEuMjPEw6F5YwfeXL1Te7xawiw+U1DX1lafKTks2EiABEggHQhcBaAEwPfTYbFcIwmQAAmQwIEJUHA4MCP2IAESSFECPZNCThydi2NKByHbZcP4iQj3oNNt4n/v7sJ7mzr8R2i8oRzmpff8/GtrIxyC3UiABEigvwhcDWAMgB/11wI4LwmQAAmQQHwJUHCIL0+ORgIkkAQC1dUvObeq9h9obf5CKZVbMMCBE8oG45DBriTMnh5TfLzdg1dWbsfOdh80tAdQv+3S+Tc/UH1SoLxFetjBVZIACWQUgR8DOATAtRllNY0lARIgARsToOBg482laSRgRwKSFFJBP6SUKjUM6BklA1XZhHwoXs322W5TA2+v241lzbu1aWoF6I3QuLi2evaLdjw3aBMJkEDaE7gOwGAAP017S2gACZAACZCARYC36DwRSIAE0oJA5W0vFKiujtcVlCQUs1rJ6Fzk5zrSYv39ucjdHT40B0MsrJyS+NQBY+rd1Wds7c91cW4SIAES6EHgBgC5AG4kGRIgARIgAXsQoOBgj32kFSRgWwLV1dpoUYsvgVa3KYVhtjU0yYZp6DZl4saRatafqquVmeTpOR0JkAAJ9EbgJgCiIlcRDwmQAAmQgD0IUHCwxz7SChKwJYHK+Q0utGypVlDHKiU3oaYBKBegumxpcFKM0tkacCsorTV8SuvXzeLiX9TNrQjU1EzKIjgJCZAACfRGoAaAD8DNxEMCJEACJGAPAhQc7LGPtIIEbEdAxAajpWUZFKbYzrhUM0hjlVlUNIOiQ6ptDNdDAhlH4BYAUmLn1oyznAaTAAmQgE0JUHCw6cbSLBJIdwLzqhadA0M9LiUuJ47JhdPBy1W899Tr01ZuBymlCVOfW1sze2G85+B4JEACJBAFgdsAbAfw6yiOYVcSIAESIIEUJsA7+BTeHC6NBDKZwLyaRTcA6pYp4/NwbGnBflEUFhYiN1fyjO1tO3fuxJ49e8Jes0u/eJ4Xb727C00ftEsqyRtrq2bzqWI84XIsEiCBaAn8PwAfA/httAeyPwmQAAmQQGoSoOCQmvvCVZFAxhOYV7O4WhKHHVWSj/KJA/vkoZRCWVkZHI691SokOcHKlSvh80kosL/ZpV+8T4zG99qwvJOgG4UAACAASURBVHm3DFtTWzVLmLORAAmQQH8R+B2AjQB+318L4LwkQAIkQALxJUDBIb48ORoJkECcCEQqOAwfPhxjx44Nm7W1tRUbNmwIe80u/aLBm5WVhby8PMv7w+12o62tzfoe2ig4REOUfUmABBJM4I8A1gG4I8HzcHgSIAESIIEkEaDgkCTQnIYESCA6ApEKDlOmTEF2dnbY4KtWrUJXV3ghC7v0i5Ti0KFDMW7cuLDu4vGxceNGbNu2rft1Cg6REmU/EiCBJBC4C8A7AO5OwlycggRIgARIIAkEKDgkATKnIAESiJ5AJIKD5GSYMGFC2OA7duzAunXygGxvs0u/SCmKZ8PUqVN77S6iw+rVq7s9HSg4REqV/UiABJJAoBbAcgDzkzAXpyABEiABEkgCAQoOSYDMKUiABKInEIngMGnSJOTn54cNvnbtWuzebeUk6G526Rcpxd68G0KPFUFGhBlpFBwipcp+JEACSSBQD+AtAAuSMBenIAESIAESSAIBCg5JgMwpSIAEoidwIMFhwIABmDx5ctjA7e3tWLNmTdhrdukXDcHi4mIUFRX1eUhLSwu2bNlCwSEaqOxLAiSQDAL3AXgVwP3JmIxzkAAJkAAJJJ4ABYfEM+YMJEACMRA4kOAgoRQSKhHaQp/cB1+3S79oENLDIRpa7EsCJJBCBB4E8AKAh1JoTVwKCZAACZDAQRCg4HAQ8HgoCZBA4gjsT3CQJJGSBDK0SZJISRYZ2uzSL1rKzOEQLTH2JwESSBECjwD4B4BHU2Q9XAYJkAAJkMBBEqDgcJAAeTgJkEBiCOxPcJAymFLmMrRJGUwphxna7NIvFsKsUhELNR5DAiTQzwQeA/AUgMf7eR2cngRIgARIIE4EKDjECSSHIQESiC+BvgQHh8OBsrIyKLX38iWVF1auXAmtdfci7NLvYKiKp0NeXp71JR4gbW1t3dUpguMyaeTBEOaxJEACcSbwREBseDLO43I4EiABEiCBfiJAwaGfwHNaEiCB/ROYV7PoBkDdMmV8Ho4tLejuLB+eCwr2/iy/6Ojo6K66EOxol36JPk/eencXmj5oB6BvrK2afWui5+P4JEACJLAfAuLd8GcAT5MSCZAACZCAPQhQcLDHPtIKErAdgXlVi86BoR7PdhmYOCYXTgcvV/HeZK9Po3lTBzrdJmDqc2trZi+M9xwcjwRIgASiILAIgJTGXBzFMexKAiRAAiSQwgR4B5/Cm8OlkUAmE6ic3+AyWlqWQSE8O2QmQ0mU7RqrzKKiGXVzKzyJmoLjkgAJkEAEBCRh5F0Ano2gL7uQAAmQAAmkAQEKDmmwSVwiCWQqAREd1NaW07RWUw2lszKVQ6LsNrVyK6Wb9Mii5yg2JIoyxyUBEoiCwHMAfg/g+SiOYVcSIAESIIEUJkDBIYU3h0sjgUwnUFm16Dyl1DVQeqqCcmU6j3jbr6E90KpJa317Xc1slqGLN2CORwIkEC2BfwP4FYD/RHsg+5MACZAACaQmAQoOqbkvXBUJZDyBudXPlkL5VimA16kEnw0a0KbSU+tvmv1Ogqfi8CRAAiSwPwIvAagBsISYSIAESIAE7EGAN/L22EdaQQK2IzCvavGVMHDn6OHZOLl8MJNGJmCHJWnkvxu3Y1NrF2DiqtqaWX9KwDQckgRIgAQiJfAKgBsAvBrpAexHAiRAAiSQ2gQoOKT2/nB1JJCxBObVLK4GUHVUST7KJw7cL4eSkhIMGjQorE9zczN27doV9ppd+sXzpGh8rw3Lm3fLkDW1VbOEORsJkAAJ9BeB1wFcC+CN/loA5yUBEiABEogvAQoO8eXJ0UiABOJEIFLBITc3F6WlpWGzdnR0YPXq1WGv2aVfNHizsrKQl5cHsd3tdqOtrc36HtooOERDlH1JgAQSTOAtAFcB+F+C5+HwJEACJEACSSJAwSFJoDkNCZBAdAQiFRzGjRuHoUOHhg2+fv16bNu2Lew1u/SLlKIwEZtDm8/nw8aNG8PYUHCIlCj7kQAJJIFAA4C5ABqTMBenIAESIAESSAIBCg5JgMwpSIAEoicQieDgcrkwdepUKLX3UubxeNDU1AStdfekdukXKUXxbBAuvTURHcT7I+jpQMEhUqrsRwIkkAQCywFcAmBFEubiFCRAAiRAAkkgQMEhCZA5BQmQQPQEIhEcRo0ahZEjR4YNvnnzZmzdujXsNbv0i5Rib94NoceuW7cOO3bssF6i4BApVfYjARJIAoG3AZwPoCkJc3EKEiABEiCBJBCg4JAEyJyCBEggegIHEhwcDof1FF++B5s8vRfvBvkebHbpFw3B4uJiFBUV9XlIS0sLtmzZQsEhGqjsSwIkkAwCknznmwDeTcZknIMESIAESCDxBCg4JJ4xZyABEoiBwIEEB/FsEM+F0CaeDeLhENrs0i8ahPRwiIYW+5IACaQQgbUAZgF4L4XWxKWQAAmQAAkcBAEKDgcBj4eSAAkkjsD+BAfJ2SDeDZKbIdgkZ4N4N0gOh2CzS79oKTOHQ7TE2J8ESCBFCLwP4CsA1qXIergMEiABEiCBgyRAweEgAfJwEiCBxBDYn+DQ2xN8qUoh1SlCm136xUKYVSpiocZjSIAE+pmAXMS/COCjfl4HpycBEiABEogTAQoOcQLJYUiABOJLYH+CQ2lpKXJzc8MmlMoLHR0dYa/ZpV+sZMXTIS8vz/rq6upCW1tbd3WK4JhMGhkrXR5HAiSQAAIbAXwOwKbA2FkA3AmYh0OSAAmQAAkkiQAFhySB5jQkQALREehLcBg0aBBKSkrCBtu1axeam5vDXrNLv+ioRd+bgkP0zHgECZBA3AgcA+A/AH4Z+JJstuUAZgL4I4CfA3g4brNxIBIgARIggaQToOCQdOSckARIIBIC86oWXwkDd44eno2TywfD6eDlKhJu0fTx+jT+3bgdm1q7ABNX1dbM+lM0x7MvCZAACcSBgGT6HQRALvJeAO0AxLNhMICBAMJd1+IwIYcgARIgARJIHgHewSePNWciARKIgsDc6mdLoXyrlP8mlC2BBDSgTaWn1t80+50ETsOhSYAESKA3AucDmA9gQMgvOwHcBeDHREYCJEACJJDeBHgjn977x9WTgK0JVFYtOk8pdQ2Unqqg9paksLXVyTNOQ3ugVZPW+va6mtmPJm9mzkQCJEACYQRaAQzrwYT3qDxJSIAESMAGBHgxt8Em0gQSsCuByvkNLrW15TSt1VRDaXGxZYsjAVMrt1K6SY8seq5ubsXeeqJxnINDkQAJkEAEBC4D8AcA+QC6APwWwI0RHMcuJEACJEACKU6AgkOKbxCXRwKZSkDEBqOlZRkUpmQqg6TZrbHKLCqaQdEhacQ5EQmQwL4EdgZyOfgAOAmIBEiABEjAHgQoONhjH2kFCdiOwLyqRefAUI9nuwxMHJPLpJEJ2GFJGtm8qQOdbhMw9bm1NbMXJmAaDkkCJEACkRC4EsBvANwa+IrkGPYhgbQlcEX1P0aaSs8BtCNVjdAaXgeMBXdXn7E1VdfIdaU+AQoOqb9HXCEJZCSBeTWLbgDULVPG5+HY0oL9MigsLERubm5Yn507d2LPnj1hr0XSz+FwYMSIEWHHmaaJjz/+eJ81RDKeHBTvfvE8Id56dxeaPpCk8PrG2qrZcqPPRgIkQAL9QUDC5qRSzvcAMMSrP3aAcyaFQHW1NlrU4u8pjV9CKQkjSummodsA9fMifead1dXKTOnFcnEpSYCCQ0puCxdFAiQwr2ZxNYCqo0ryUT5RKqP13pRSKCsrgwgFwaa1xsqVK+HziWeuv0Xab/jw4Rg7dmzYZFu3bsXmzVK5bW+LdLx494v3mdH4XhuWN++WYWtqq2YJczYSIIEMJaDl4pnBTckFm40EEkjg/6qemaaVeghKTYPWGFrgwthDchI448ENvX5rJ7a3SbVaeS6h3zahLqmrnrXs4Ebl0ZlGgBfWTNtx2ksCaUIgUsGhN4GgtbUVGzZsCLM00n6lpaVh3hJy/93U1ASPJ/yBW6TjxbtfNNuXlZWFvLw8yx632422tjbre2ij4BANUfYlAXsToOBAwcHeZ3j/WXdF9Uv5pmq7GRo/gFLGkIFOnDi9EEMGpX4Brk93evDKyh34TIQHrU2t1D0Onf/Tu6tPsp5WsJHAgQhQcDgQIf6eBEigXwhEKjhMmTIF2dnZYWtctWoVurok0fneFkm//Px8TJo0Key4bdu2Yf369fswiGQ8OSje/SLdjKFDh2LcuHFh3cXjY+PGjRCbgo2CQ6RE2Y8E7E+AggMFB/uf5cm3cG7Noq8pjbuhVLHTqfTMiQNV6bgBSKezTVyfVn/YjqVr27TXp5WGbgHU1fOrZj2efKKcMd0IUHBItx3jekkgQwhEIjhIboQJEyaEEdmxYwfWrVsX9lqk/eQDunxQD22rV69GR0dHTONFOm+k/SLdevFsmDp1aq/dRXQQm4KeDhQcIqXKfiRgfwIUHNLpI6D9z8d0t/DSqmeKswzjPgBfEVvGjczBcVMKkJttpK1p7Z0+vPnOLkiohdW0fhFwXVZb/dV9n8ykrZVceLwJUHCIN1GORwIkEBcCkQgO4o0gXgmhbe3atdi9O9zLL5J+kgNCckGEhvDu2rULzc3N+9gTyXhyULz7RQq2N++G0GNFkBFhRhoFh0ipsh8J2J9AsgQHDQ1TS26d4GcWbf1bwf+CPE2Vf/l/St6tKnM42P8cT4aFZy9c6Bi8Ou8qBX2rUsgbkOvQX5xWoIqHhXtjJmMtiZpjU2sXXm3aqds7fEprdCqlbxmpB/66uvqkQMKHRM3McdORQPKu4ulIh2smARLoNwIHEhwGDBiAyZMnh62vvb0da9asCXst0n4jR47EqFGjwo4VsUFEh9AW6Xjx7hfNRhQXF6OoqKjPQ1paWrBlyxYKDtFAZV8SyAACyRMcJNG95MVxAKb/aa8JER0U5NOLaAzakh9UmAic6C2g4JBowvYfv7J68QwD+n5JCqkMpaeNH6BmTBwIR/o6NfS5aT5TWw8tmta1WyIhoNf6tHFpffWZb9h/p2lhNAQoOERDi31JgASSRuBAgoOEUkgoQmgLfXIffD3SfhKCIKEIwSZhFBJ60LNFOl68+0UDnh4O0dBiXxIggSCBpAkO4t4ADa0URHqQ/xtQlsgg3g/KrzkAykhqnDsFB/4txErg0l8/MzCrw7hFK1wlzjojCl344vRCFAxwxjpk2hy3s92Ll1fswCc7Asm1tX7AkeX98V0/O2tvwqi0sYYLTQQBCg6JoMoxSYAEDprA/gQHSRIpyRhDmySJlGSRoS3SfoMGDUJJSUnYsZIoMjS5ovwy0vHi3S9amMzhEC0x9icBEhACyRIcxJtBi8igTXh8Ctt2+9DaYSLfpTEs34EBWU5LjHCIxwNDKnhypjiBudV/P0tB3wWFkVkuQx9zxEA1aUxeiq86vssTCbF5YwfeXL1Te7xaHJU+U1DX1lafKTks2DKcAAWHDD8BaD4JpCqB/QkOY8eOhZSbDG1SBlPKYYa2SPv19EaQEphSCrNnSfpIx4t3v1j2iFUqYqHGY0ggswkkTnDQgA7cckq4hKmluh7aNfDE0i14dvUu7Ow04TAUxg/NxrdmDMXx4wfBZRj+0Ao5tNvrIXG3rvRwyOzzP1rreyaFnDg6F8eUDkK2y4bxExHC6XSb+N+7u/DepkCybY03lMO89J6ff21thEOwmw0JJO6qbUNYNIkESCB5BPoSHHpL7iiVF1auXBkmEETaz+VyYdq0aWGGbd68GVu3bg17LdLx4t3vYIiLp0NeXp71JR4gbW1t3dUpguMyaeTBEOaxJGAvAkkTHLQP7T6FP/xrHf69rhNu5YIB0wqo8MKJXOXG+UcPw0UzhkIpp+XpIF4RDsGtEvdhjoKDvc7nRFlTXf2Sc6tq/4HW5i+UUrkFAxw4oWwwDhnsStSUaTfux9s9eGXlduxs94k/kwdQv+3S+Tc/UH1SoLxF2pnEBR8EAQoOBwGPh5IACSSOwLyaRTcA6pYp4/NwbGlB90Ty4bmgYO/P8gvJtxCsuhDseDD9PvnkE4iIEdoOZryDWV/iCPtHfuvdXWj6oF0eH95YWzX71kTPx/FJgARSl0DCBIdg2YmA6aY2cf+bLbhveTtMU8NQGobWMJUDhumFUiay4MPt507ElGEuGMqSGqwWWkko3iQpOMSbqP3Gk6SQCvohpVSpOODMKBmoyibkJzXXSLpQlVQtb6/bjWXNu7VpiouT3giNi2urZ7+YLjZwnfEhQMEhPhw5CgmQQJwJzKtadA4M9bi4Jk4ckwung5erOCOG16fRvKkD4gIJU59bWzN7Ybzn4HgkQALpQyChgoOVt8FffWKXx4eLF6zAZ95sdBk5yFcdmDxEY4fPhQ93+KANQ8pW4HOHGLj5a4djgCsgOFg5HRLXKDgkjm26j1x52wsFqqvjdQV1ZNCWktG5yM/dK4alu42JWv/uDp91rxFsWuNTB4ypd1efEe5KmqgFcNx+J5DI63a/G8cFkAAJpC+ByvkNLqOlZRkUwrNDpq9JqbtyjVVmUdGMurkVgRTTqbtUrowESCBxBBInOASqUliCg4H3P+vCvEfWwK2ykIUuXH7CWMwqLUCH18Tv/7URL2/wwqF8cMFE7XcOw8ShOYGQucSWyaTgkLhzK11Hrq7WRotafAm0uk0pDEtXO1Jt3Rq6TZm4caSa9afqaiXFathsTICCg403l6aRQLoTENFBbW05TWs11VB6b83KdDcsRdZvauVWSjfpkUXPUWxIkU3hMkigHwkkTnCQEDVJAGlC/vXmut24/p9brDCK4Tka95w/EYV5Tri0G69s7MCNizZbOSYdWuOXXzsUnx+TC/gzODCkoh/Pj0ybWu5B0LKlWkEdK0VTANMAlAtQXZnGIn726mwNuBWU5OX2Ka1fN4uLf8F7kPgRTsWRKDik4q5wTSRAAhaByqpF5ymlroHSU5X1Js8WTwJWIietmrTWt9fVzH40nmNzLBIggfQjkDDBAV5o7YTSPniVxovv7sKt/2mxEkQOzTax4LwJGJIngoLGvz9qx6/+vhE+5bTyOdx8xlh88bA8KaIJw6pYkbhbV3o4pN85m6gV08syUWR7GZdelkmE3T9TJe6q3T/2cFYSIAGbEJhb/WwplG+VQkJDdm1C6+DMkIJ1ptJT62+a/c7BjcSjSYAE0plAogQH8WywXBa01JpQWLq5Ez95ej3choJL+3Bx+TCcddRg7HGbuPnZj7D6Ux98cCJLeXHHNw/FkYfkWRkgHPJ2wCoV6XyKpc3amUcq8VvFPFKJZ5wqM1BwSJWd4DpIgATCCMyrWnwlDNw5eng2Ti4fzKSRCTg/5M3+343bsam1SxK0XVVbM+tPCZiGQ5IACaQJgcQJDuK7EKhEoRU2tXtw0QNr/CEWKhuGqTGqwIDb7cGmrhxLZc7WXRiT58Efz5+GIdlyibJ82ik4pMm5lO7L7KtSVm92FRYWIjdXwn72tp07d2LPnj1hr9mlXzz3lpWy4kkzdcei4JC6e8OVkUBGE5hXs7gaQNVRJfkonzhwvyxKSkowaNCgsD7Nzc3YtWtX2Gt26RfPE6PxvTYsb94tQ9bUVs0S5mwkQAIZSiAmwUFcpJT8L+iOpqGVIT4NVo4GaeLVIOKCYf2o0KFNzHl4Ndbvclo/SxlMqZonIRMO7UankY8B5k5c89UJOPWwfDiVF1q5Au5uMpbkcrCmlEhwawaZU2kzEHIR2+0tQyoy9MTvxexI70EkxKesrAwOx95qFZKcYOXKlWHlte3SL95nCO9B4k00NceL7YqcmrZwVSRAAjYiEOmbvTxVKC0tDbO8o6MDq1evDnvNLv2i2eKsrCzk5eVZT17cbjfa2tqs76GNb/bREGVfErA3gdgEB5ESRF6QNHAS8uD/SWsDDnRagRDael0+kImoYMJUCqs/3oPrnl6Pz3xZcEk6Ge2AoRV8hgeG6cQJ4xRuOL0EuYb0N2AowDSlLKaknTQtTwe/4OAXMXyGAYclOFiZHmLaKAoOMWGz5UGR3oMMHz4cY8eODWPQ2tqKDRs2hL1ml37RbDbvQaKhZe++sV2R7c2E1pEACaQAgUjf7MeNG4ehQ4eGrXj9+vXYtm1b2Gt26Rfp1ggTsTm0+Xw+bNy4MYwNBYdIibIfCdifQCyCg9Y+S2iQkAfTqiwB+GBiW6cPzZ940OHRKC50YPzgLGQ5RIpwQr6JLPHWxt24743N+OAzLzzW6wa0w4MTx+Tiyq+Mw1CXpLF3Wv4RDmj4TI3WTo3mT9zo8ngwenAWxgzORp6hrNQOImxY/8V4d0vBwf7neKQWRnoPMmXKFGRnZ4cNu2rVKnR1hReysEu/SPnxHiRSUpnRL8ZLcmbAoZUkQAL9RyCSN3uXy4WpU6eGZS33eDxoamoK1Gz3r98u/SLdDXmqIFx6ayI6iPdH0NOBgkOkVNmPBOxPIBbBwSu5GSzPA69V9NJjuvDKBztQ/2orPu3ossIoXA5gelEevj2zCEeOzIFSGobhALQP27wGfva39/HOpyaUdqJ06G787txpyDEAp/ZZgoNDe9DhU/jn2l146n8bsX5PjuUpkWv4cOQhLlx83BiUjpDXNAzljDnVMAUH+5/jkVoYyT2I5GSYMGFC2JA7duzAunXrwl6zS79I2fEeJFJSmdOPgkPm7DUtJYG0IhDJm/2oUaMwcuTIMLs2b96MrVu3hr1ml36RbmBvTxZCj5WbIbkpkkbBIVKq7EcC9icQi+Ag8eo+8WwwvejSCk+t/BQPvL4Vu1QOnBpwwGMljOxUeShydeDGWYdhxiEO+Iwsf+iD1vjxX9ei4WPJA+FA2fAO3HH2VCtEwmX5QUhIhhdPrNyGujc+hdf0Z4TQyh+qIYLE2Ow9uO70CZhWlAenuDfE6OJAwcH+53ikFkZyDzJp0iTk5+eHDbl27Vrs3m3lRepudukXKTveg0RKKnP6UXDInL2mpSSQVgQO9GYvCZrkKX5ooiZ5ei/eDfI92OzSL5rNKy4uRlFRUZ+HtLS0YMuWLRQcooHKviSQAQRiERzg88LrUDBM4N3WDvz4yXXYaebAJYEVCvCKh4Lpg1cZcKILJYNd+NO5E5HjlJwPIkUA3//reqzY6veGOHK4iTvPKYVDibDgTzj57qdu/PRv67DdI3ETgYyRSo73X+tNbWDKMBO3nTURg7McFBwy4FxNtIkHugcZMGAAJk+eHLaM9vZ2rFmzJuw1u/SLhjfvQaKhlRl9KThkxj7TShJIOwIHerMXzwbxXAht4tkgHg6hzS79otlAPl2Ihhb7kgAJBAnEJDiYGtrwwmc6UP/aR3j07a59PvAr7YVbZSNHd1iVKG46rQhfPLzA8l6Q9sMn38fyrRKcoTB9mAd3nHskDKsMhRc+OPG7f72Pxc0eKzmklawh0PxJIyWQw4E8vRs3nT4exx82OFYHBwnP430x/xwsAge6B5FQCgmVCG2h3oPB1+3SL5rTgvcg0dDKjL68sGbGPtNKEkg7Avt7s5d7QvFukNwMITfKlneD5HAINrv0i3bzGD8ZLTH2JwESEAKxCA4+qxymG12mC1c9sRZrWv0JHMOaNi3HBIcID0YOTh6rUHPGoTAlIaTqW3CQhJQSpvF/j61D8zavX4QIGVxSUDq0Dx64YMCL7xyZjStOOgw9p490dyk4RErK/v32dw8iSSIlCWRokySRkiwytNmlX7S7zXuQaInZvz8FB/vvMS0kgbQksL83+97Uc6lKIdUpQptd+sWygcwQHQs1HkMCmU0gFsHBtMpS+tDuBi56tBnbdgNaaliGNquPtpL5SonLSYVe3Hf+RMt7oU/Bwcr8oLDHB1z0YDO27vFXqggVHCSgwml6rTwOkkfitLEKP581MeA3Ef1eUnCInpldj9jfPYiUwZQyl6FNymBKOczQZpd+sewx70FioWbfYyg42HdvaRkJpDWB/b3Zl5aWIjc3N8w+qbzQ0dER9ppd+sW6kcEa2Hl5eVaJrra2tu7qFMExmTQyVro8jgTsRyAWwQGmhtcw0dmp8N2/vIvW3QqmVKAINAl58MsNUlfCgEN34sgRLtx99oT9ejg4YMILBzpNjcoHV2NDe2BMK+pB8jfI7w1kaamOoeBRBmYd5sL1p0+gh4P9Ts2kW9TXPYjkhSorKwurjiV5o1auXBlWHcsu/Q4GPO9BDoaevY6l4GCv/aQ1JGAbAn292Q8aNAglJSVhdu7atQvNzc1hr9mlX6I3lIJDoglzfBJIHwKxCA5aw5IGfNqBH/1tDZZtFU8Ef7pHydEgYRRa+WDqHDisRJImzpyUj+tOlhw8DiuxZG85HGQM8XFwa+DqhWvwdquyJAtLzLDCOETIMAEzG0p1osvIRuX0XFz6+THM4ZA+p1zKrnRezaIbAHXLlPF5OLa0oHudIuAXFOz9WX4hDzuClZ+CHe3SL9Eb9Na7u9D0QbtcL26srZp9a6Ln4/j9Q4CCQ/9w56wkQAIHIDCvavGVMHDn6OHZOLl8MJwOXq7ifdJ4fRr/btyOTa1dct9+VW3NrD/Few6ORwIkkD4EYhIcYEKcGCSkYWHjx7jjrd3I0l2Wl4F4NMiX5ZEAESLccDkUfjN7PI4qzjmA4CDHiyeDB7VvfoqHl+/ye0hY/5cEk+LxIPkb8pCldyPXYeK2r0/AUcUDYwbOkIqY0dnuwHlVi86BoR7PdhmYOCaX9yAJ2GG5B2ne1IFOtwiH+tzamtkLEzANh0wBAryDT4FN4BJIgAT2JTC3+tlSKN8qSRFGPokloAFtKj21/qbZ7yR2Jo5OAiSQygRiExx8cgGxPBU2fdaF7z/ZjFZPDrzKgVzdYYVSyJcyvdjjzMOXR3bg5tmlyHZIBoa+PRz8iR81fDDwyW43rn2yGR+2O2Fo0/Jg0MqAYZqW0OGFE6eOc+LGrx6KbIdf4IilUXCIhZo9j6mc3+AyWlqWQSE8O6Q9o0mEIgAAIABJREFUze1fqzRWmUVFM+rmVuzN+t2/K+LscSYQ2xU5zovgcCRAAiTQG4HKqkXnKaWugdJTFdTekhTEFRcCGtoDrZq01rfX1cx+NC6DchASIIG0JRCT4BCoQAGtYGofXv9oN25/thmfGEPgNDst/wYPDOSabowrdOHWbx2OEdlOGIZVY6LPkAq/4CAlLw0YWqNhczt++fd12O51wq2yLP8GER+gvJg5QuGaMyZjZK6GYTgpOKTtGZhaCxfRQW1tOU1rNdVQOiu1Vpf+qzG1ciulm/TIoucoNqT/fu7PAgoO9t5fWkcCaU2Ab/aJ3T6+2SeWL0cngXQjEIvgIEkjTUNDmRI0IQIB8G5rB+5bsgENrSIZOK0QiG8fmYuzKkZjZH4gB4M6gOAgXgxWrgapbiGhGcA7rR149OV1WPJJNlzwweUzcVZZPr49sxhDc/0lM63SmfRwSLdTLyXXy4ceid0WPvRILN9UGp2CQyrtBtdCAiTQTYDujEk8GejOmETYnIoEUpdATIJDD3O0NuEzTSxtVfjZX1fDrV3IU27cdV4JDi/IhjJEQgCU3n9IhT9tj9/PQZoc4zU1XlnXjhue3wSn0sg1vbjvklIUD5CeKlA5IPZbW4ZUpO65meyVMawzecQZ1pk81v01U+xX5f5aMeclARLICAJM2JT4bWbCpsQz5gwkkE4E4iU4iF/Dyk80rn5yDbp0FgZhD+65YDLGDXRBOSTtoySD9O4/aWQPwcESHUwfXv1wD67/50Yrj8NAnwf3XTYFI3NNaOWwBAf5L9ZGwSFWcvY7jomrE7+nTFydeMapMkPsV+VUsYDrIAESsCWBvkpS9WZsYWEhcnNzw361c+dO7NmzJ+w1u/SL54azJFU8aXIsEkhvAnERHKwQCKDpEze+/+QH6NIuFKIN91w4GeMHZgGGhEfEJjhIjojX1u3B9c/5BYdBphv3XToVI/KkgKaEU4ifQ+yNgkPs7Ox2ZF+luXuzU0p1Synu0CaluqVkd2izS7947jVLc8eTZuqOdTDX5dS1iisjARJIewKRvtnLE62ysjI4HJJCzN+01li5ciV8PnHZ9Te79Iv3xvLNPt5EOR4JpC+BuAgOojZIvoVPunDVk+vQpR2Wh8NdFx6BwwZmAxJSocUPIXoPB5/WePWDdvzsnxut2hcDdRfuv3QaRuRJmIbft8Hv5RBbo+AQGzc7HhXpPYg87CgtLQ1D0NHRgdWrV4e9Zpd+0ex1VlYW8vLyrAdCbrcbbW1t1vfQxnuQaIimb99Yr8npazFXTgIkkBYEIn2zHz58OMaOHRtmU2trKzZs2BD2ml36RbN5fLOPhhb7kgAJxENwEPcGkRxWfuLB1ZbgYKAA7bjnwiNw6MBsaEO8G+T2MxbBAXjtw1244dnNlryQiw48fEkZhueJZ4OkrJSSmQ4KDjyVD5pApPcg48aNw9ChQ8PmW79+PbZt2xb2ml36RQpWmIjNoU0eAm3cuDGMDQWHSImmdz8KDum9f1w9CdiWQKRv9lOmTEF2dnYYh1WrVqGrqyvsNbv0i3TD+WYfKSn2IwESCBJIjODgCAgOk+MoOGyxRAUKDjx3E0UgknsQl8uFqVOnBpKV+lfi8XjQ1NRkeVoGm136RcpaHnYIl96aiA7i/RH0dKDgECnV9O5HwSG994+rJwHbEojkzV5yMkyYMCGMwY4dO7Bu3bqw1+zSL9LN5pt9pKTYjwRIIJQABQerpiYbCSCSe5BRo0Zh5MiRYbQ2b96MrVu3hr1ml36Rnha9PfAIPVbu0eReTRoFh0ippnc/XljTe/+4ehKwLYFI3uwnTZqE/Pz8MAZr167F7t27w16zS79IN5tv9pGSYj8SIAEKDnsJMIcD/x6CBA50DyJ5o+Qpfmj+KHl6L94Nofmj7NIvmjOjuLgYRUVFfR7S0tKCLVu2UHCIBmqa96XgkOYbyOWTgF0JHOjNfsCAAZg8eXKY+e3t7VizZk3Ya3bpF80+880+GlrsSwIkECRADwd6OPCvwU/gQPcg4tkgnguhTTwbxMMhtNmlXzTnBR96REMrM/pScMiMfaaVJJB2BA70Zi+hFBIqEdpC3fSCr9ulXzQbyDf7aGixLwmQAAUHPwF6OPBvIUhgf/cgUglFvBskN0PI347l3SA5HILNLv2iPSsY1hktMfv3p+Bg/z2mhSSQlgT292YvSSIlCWRokySRkiwytNmlX7QbyDf7aImxPwmQgBCghwM9HPiX4Cewv3uQ3kR9qUoh1SlCm136xXJOMHF1LNTsewwFB/vuLS0jgbQmsL83eymDKWUuQ5uUwZRymKHNLv1i2Ui+2cdCjceQQGYToOBAwSGz/wL2Wr+/e5DS0lLk5uaGoZLKCx0dHWGv2aVfrOdEsDR3Xl6eVTmsra2tuzpFcEwmjYyVbnodR8EhvfaLqyWBjCHQ15u9JGAqKysLK0MlCZpWrlwZVobKLv0OZsP5Zn8w9HgsCWQegfgLDs1waycGYg9qL5yMsQOzAMOAsioG+gA4YCrgh0++j+VbvdBQmD7MgzvOPRIO6w7VCNsEnwZe+3AXbng2tCzmNAzP8/fTMKGUwyqZGUtjSEUs1Ox5TF/3IIMGDUJJSUmY0bt27UJzc3PYa3bpl+jdpeCQaMKpMX6s1+TUWD1XQQIkYFsC82oW3QCoW6aMz8OxpQXddopSXlCw92f5hTxVCJZYCna0S79Eb/Bb7+5C0wftcqt+Y23V7FsTPR/HJwESSF0C8RMcNBo/0bj2ydXwaBfylBt155fg0IJsmMqAoU0A8hWr4NACBY0cdODhi6dixAARHOSWVgPKoOCQuqdYqq3sFAAv9LaoeVWLr4SBO0cPz8bJ5YPh9CtgbHEk4PVp/LtxOza1dsnl4Kramll/iuPwHCqFCPCvJ4U2g0shARLYS2Be1aJzYKjHs10GJo7J5Zt9Ak4OebNv3tSBTrcJmPrc2prZCxMwDYckARJIEwLxEBy0FvcFjbdavPjp396DFw4MMDyoP38ixg7Kgk8pGDF7OGi8+VE7fvr3TZaokA03/vzdI1CU7wyIDBpKhXtFRIOeHg7R0LJF353WaQRUA7gt1KK51c+WQvlWKb+SxZZAAhrQptJT62+a/U4Cp+HQ/UiAf0T9CJ9TkwAJ9E2gcn6Dy2hpWQaF8OyQhBZ/AhqrzKKiGXVzK/am147/LByRBEggxQnEQ3AQE31aY8lHnaj5+wfic4CBDh/qz5+EUQOd8FkeDnL76Y3aw0FrE29t6sCPn9kABQUnvLj/ghKMLcgKfCr0h1TE2ig4xEoubY/7LoC7ADj97jGoCRUeKqsWnaeUugZKT1VQe0tSpK25qbVwDe2BVk1a69vramY/mlqr42riSYCCQzxpciwSIIG4EhDRQW1tOU1rNdVQOiuugydgMNM0jbUr/v31SdNPftowDPEXTulmauVWSjfpkUXPUWxI6a3i4kggKQQiFhzEiyHkDtJyWBAJQGtopWCaGs807cDvX90KBROFLhN1F0zCyDwDPuUI93AA8MO/Sg4HDzQMTB/qwR3f7i2Hg4Y2TSz/uAvf/+t6KIhw4UP9d8bj8KG5MKCt/+R1BHM/dq9z72JlrX3d/FJwSMpplmqTSLbpYYFFdYUID7dXzm9AOt2DpBrYA62H9yAHImSf31NwsM9e0hISIIH+J3B9wDVTnpL8sv+XwxWQAAmQQOQEDiQ4WNESVgvmYJB/y8d88SqQ3Amm9ZFfhIHa17fikbfb4ISJYTnAvRdMRGG2HOmwxAFJGSmeDjLk9/+2Dm+3dMKrXCgb5sPdZ0+AdmTBYf1W+vjzM2jTh3c/9eCKx9bBNJyA6cMfvzkaZcX5Vl4I3Z2/ISA6BHJFaMvrQaQIU9JKWivtrfUhOFQFruuRg2TPdCfgBvD4vOrFR9HLMvFb+ebz932y8o2nRiR+prSb4SUAX0q7VfeyYAoOdthF2kACJJAqBDoD8aBysyJxoWwkQAIkkDYEDiw4+PMzyIf2bu0hRBKQD/WWa5dp4idPrsJ/W7MlLSRG5Ru474IS5DpEcBDPBA23UnAGBIEfPbkeSz9WyEY7jhgO3HnOFMBwWMfuFRwk1YyJD7d7MOfhNfAYconV+NmXh+PUyUOtMc2AZ0MwqCLoZuZ/OSA4aMDoI88DPRzS5lSN50J7ejjI2DWXXPvo+uz8gY8yj1Q8UYePxTxSB2S7P4esAx6cSh0oOKTSbnAtJEAC6UxAvBvkSZjcBYtb5s30ckjn7eTaSSDzCBxQcBCxwfQGwhcUOk0HujwmlENhgFN8F3wwVTY8Xo1L71+BTe4cK0xiylCFO88tgdP65C8p4rSVPFJp08rk8IO/bsCqrW5LjJg63IM7zzkCEjBv3W1LP+UXOCRUo6Xdi0vuexvtjgIY8OA7ZYMw97gif+ULJWKIgT0ewGsq5GcrS7QQGURm7s7vQMEh807u3i0OzeFgCQ0AfiX/6KtSVm/DFBYWIjc3N+xXO3fuxJ49e8Jei6SflPQeMSL8Yb9pmvj444/3mTqS8eSgePeL58nDSln7pUnBIZ4nG8ciARIgARsQCHo3BE2hl4MNNpUmkEAmETig4KA1PKbG5nYP/tG4Gcu2dKHDo2AYClOLsnDuzEMwdmAWWrs0zrt3DbxKwQcnvlKShxtOKYZSUk3CtMIpxNdhW5sP81/djFc27kGnR9JAGsh2aZxdOgAXHDsauU7/czHDkMoTJkytsaPLxMULVqIVg+FEJ0qHOvGHsw+zsv6tbnVjYePH+PAzLzzKiSGOLhwzoQCzykZgiMuEYYiMIQJG77tKD4dMOtstW6VKRU4gZMYSGoJtXs1iqVxRdVRJPsonDuwTjIhhZWVlEKEg2KRSy8qVK+Hz+c90aZH2Gz58OMaOHRs239atW7F58+aw1yIdL9794n2GNL7XhuXNu2XYmtqqWcKcbS8BCg48G0iABEiABLoJhHo3BF+klwNPEBIggbQisI/gYCWBtD4uSeE6y8tgww43bvvHWjTtkM9pPkA74NAeq8sRI7Lx89MPxfuftOOn/9wGF7qsnA2VnxuCC48aDK2cktLRGmdLuxe3/ON9rGqVcQ3IRCIEyE858OGrkwfhyi+ORrZThAh/KIdUqXBrB370ZDOWtzrgRBdylA93nns42twmfvf8Rmzc7R/fCDhTSP7eLx+WjStOGoch2Y6Ap0NUORzSag+52KgInArgX70dEang0JtA0Nraig0bNoQNG2m/0tLSMG8JES+amprg8YQXkYp0vHj3i4ZuVlYW8vLyLHvcbjfa2tqs76GNgsN+iVJwiOaEY18SIAESsDkBERfkbqAdgPhCfgJgAGB5BTOXg803n+aRQBoTqABwNIBj5LvWenKYLdpniQFWJgXTjc/cCrc9uwFvtnRAa8nP4OsOYxDRwaey8LkxWdi0bRfWdwxAlq8LWQ4ffvO1CZheLAKF+v/snQdcXFX2x3/3TYEBkkCKCaQbk5iYYgLEqGvbtWuirhp7WQ0QXWNZy6pRAdtf13Vtu0og9rZ2Q9S1RI1dE0iR9JgY04hpEAhtyrv/z3kzA2+GAd7ADMwM5+yHJQ7n3Xfv974p7zenaB0knKrE3fPX4YcdFLUgoApFKy5J4gSJDvQp26zW4/+mH4L0wQmev0ErTUklKl8u3YeiH/ZCKAJ0QzZlsBW7D7iwudJdFJJSNbRUDEnRFFQLwolLM1Nw5ZQBMAsJpYXWmRzhEMVXcoinblRwGDduHOLifN/mV65ciYYG+ljQZEb8kpKSMHr0aJ/j9u7di82bNzdbnZHx6KBQ+xnF3KdPHwwbNszHnSI+tm7dClqT11hwYMHB6DXFfkyACTCB7kzgRABvAZgN4BVv2jGASwE8BWAGgM+6MyBeOxNgAhFB4BCvsKATGUoBLAbwE/2WUq7Rz9QTV6BFN5At3LAfD3zyOyTscCARVuGC1azigMsMRTogKEqB6jIoitZhwiQFhqeoePzcQ9EznnpDuBtX7q514vJnf0a1kgizdMIpSBSgVptNYemQLkzua8b954xAktXdqYJmQX4b99Yj57WNcAnArmm6LgihwCSdWgpHgmKHophQ61KgSgVmacdBNhWPzDgUQ3taNDEikLHgEBHXaURMwojgQLURRowY4TPfyspKbNy40ecxo350g0436npbvXo16urq2jWe0fMa9TO6MRTZMH78+IDuJDrQmryRDiw4sOBg9LpiPybABJhAaAlc/lMfWON7wowaFEykaIFosuBC4K5amgbFFAenWoEXJlVG00J5rkyACUQsgb46cUGLXgBAXytqwoJOZNA3m6BoAf//hioARaWaCCY8+PFmfLLRCYt0aB0hrpnaB0ePTsG7P23F+2vrYYdV6xYB4dBqKjQgEbf/MQlnje4NqVCFBoqYEFi5y4FZb7lDzkkMUBV320r6X6Op0CIbnr14KIb1jtciI0iuoFaaDS6Jv7+/BSXl9VCEu5OFu3uGgkRFxU1/SsWY1CQ8uWg7fvrNrqV2UFeLv2bacGHGIK3mBAsOEXvtRsTEjAgOFI1AUQl6W7duHQ4c0GoSNJoRP6oBQbUg9GJYVVUVNmzY0IyHkfHooFD7Gd2YQNEN+mNJkCFhhowFh1apBvd50ugGdYEfd6noAuh8SibABFogcP4qK5JrX4QQF+o81kIxn4iCw30rJkUuxKY3iKySGyDk9ajIGIW3RFP1KJp7dskQSHwNgaGNS5EogsBfUZjhm6zZ3rVml9BNx2QUpn+mxT2zMQEmEIsEKHWLBIXG1AgAVOXOKy54f1e0tfjmgoOT4hS0qIUGoeDal1Zg/QELIM3oa63Dq38ZB5sAdjkFbnx9PbYfELBKurlX4EQcxveqw8MzxqGXhVpWUv0GEhyAheuqce9n5e70ByE9RRybCw6qcOHRaYMxZbDNI1hQHQcTXKqKCruKq15chxqHC3YR5xlbwUmH2HDnSYMBoaDSpeLK59ah2i7hEBacPcqMW08czoJDWxcC/x1tCQ6JiYk49FDfDKSamhqsXbvWh55RvwEDBmDgwIE+x5LYQKKD3oyOF2q/YC6JtLQ0pKamtnhIeXk5duzYwYJD21BZcGibEXswASbABIIhIAWySpcAGA8pz0SD9XvEy2EQzg8AJAAYFLIb8WCmFbyvn+CAO1GRnuYjOJAQIOVWQKwCzFdAOH+FUI6EdH0MKV5EUcbM4E8b4IiZpelQ5CKkpfdCnvY1IBsTYALRT+Awv9SIcX5RCxTB8KvBZdIdjr6Gwwk+x+lqOLikipkvrcKmA5SmYMXQ+Co895fDES8UVEng+tfW4ZcqBYp0ixQD4p146NwRGJ4cpxMU3DUbvv21Grkf/aalQ5iEChelVEjSZN1pFVrRR1WFkC48fM5QTBlEJXGo7SWlZQitPaaQDny+qQ6PLtyBSlecFilBx08fm4JbTjhIS7dogMAlRWuwz06lKl046ZAE3H3yMAit60Vz45QKg1dNN3BrS3CgVApKRdCb/pt77+NG/SgFgVIRvEZpFJR64G9Gxwu1XzBbzhEOwdBq1ZcFh5Ch5IGYABNgAkTg6iVHwyS+hTRNQdEkEh7cll0yApDfQo0/HPPG7UJ26d8A/FP7m5RzIQTVTqBv+D6AxHxAPgQhKOExBxLnQVANBfk1IE7zjNi2X2FGLXKWZkCqrwEYCaACQlyBuekLMLN0DIT6JCC+h8A9gJY0fDyezfxOK7M+6WoVmdfS5NYBIgmQDc0iHLJK6Lg74OibgheGUztN71ovhsTVqLSdheTa9yDwNiQeh8S5UMR3kHgFAmcCciuE6VLMnfy1dmBO6aVQ1SIIQVXZVkOaz4Fw0idq4pgEiS9QmX4yei89Car6nttPlkCxnK1FjmSXXAGJSQAGQsjJASMy+CplAkygKwiQIOBNifD+JjFBnxqxzODE6K7dO4ZXZKAPtPoaDl/4j6VlWQiABIc73tuEH3fY4RBW9FRr8PB5IzCyXyK+Xrcbjy3agwPSrPkOSxLIPW0QRvZ1p0JoDS+FChqK0h7W7m3A9a+vg5PKOQqzp8uFWwSQHsGBhIkE4UTBhcMwoo+NXu89gkPTDO2qxMJ1+1D4TTn22qkFpwWDk1Q8OH0YBiSZMX/VXjz77R7UCgso5uLyCTZk/WGop81mc2osOBi8krqBW2uCAxWJpGKMeqMikVQsUm9G/Xr27ImRI+mjRpNRoUh9cUX6i9HxQu0X7HZzDYdgibXoz4JDyFDyQEyACTABIkA34ZROsL56IBad4AwIJbvkegBPQIpLoYitUF2fAHgfloQsOOvKIWGFlJdAEbdoH6wl6Kb9dQDPaTfuFtvDhvwq0/OQUrobEiVQlBvhcl0MIW5FgysNcdaDIVz0AX0zVPlXKOIeAMO1KIaU0jsB3AuI6yAlNZx/XBMAKtInNEU4UCRHSRkgfmwxkuHaVUnaPEksgHwcdvMTsLi+g4AdQrkYqpoNgcsBjIIwKZCu9YC8CxDF2joh+6PeegTiHbcD8hZNsBDmHRCuZZB4GAKvesSLQ1BhS0FK/Q2A/IcmkgglF3Mnv8kpGPy0ZAKdToCSwf1TI+gDp39qRK3BmU32S7Og9C3/Gg7uuGaPNWuLqTWppJaVFJkAvLl0J+b+sIdKNMIl4jHA5sDQvglYu6MGVS4SDuwwCeDWkwfhtBEJgHALEBS14G5tCS3CoaLBhUueLUO1jNceV2h8QS+ZVKXB/RmbukuMTVHxxHlUNJLkAqHVhfCES2hjSdUFl3ThX4vKUbymVpsrnS4tUSI12YbVO6pR71LgUizoYbbj4TMHY3xaD5i4hoPBS6j7urUmOAwZMgTUblJv1AaT2mHqzaiffzQCtcCkVph+JVVgdLxQ+7XnKuAuFe2h1uwYFhxCgpEHYQJMgAl4CWQvuQ3ATajIGNSs3oH7o6VAdulKSLyBoox7tYdmLjkeQnyCBoxEPFYBuAyFGe9jZulUCPkVHH164YVhDcgu+Q4Qy2G23ea5kW/dD7gBqrwIivgIwH5IeRoE3gHEEEjTIAjXj3ApB+PZyb+5IyFcP6BCDkayWIhlzx2Gkmfc9XE0EUVe47smTXD4UftWsSiTojOam1dwkDILRZn/RdayTE3kEMphmDt5NbRaF3XbANynCSpCTMO+yS8hpTQOkHmAuEITbkYmjwOcX2NgRjK2l96vRUcUpk/UxIS/LO0Hi2sHhOlPkPIIQJJw0jtK0lb4ecMEYoEACQL6iIMhAVIjfASBVhZ9sJ+4QMLFz/roBU38bMOaCQ7UVlIITRBwQcHW/Q7c8t5v2HnABZNwwAmrdoNPUQsW2QBVmDAyGXjiglGwWahrBJWIdKdJeIuG0SdoVUo8tnAz5q+rhyJdWsSEVstBe6mn3y5YpBNzTh2C40ckwySkJnK4O1k0pUNQ0ANFXizdUYP84o2odFq1dAlKxXAJMyzS7omgkDhhqBl/P30k4hXAnVHRvIwZRzi0dYV0n7+3JDgEKu5InRdWrFjhIxAY9bNYLJgwYYIP2O3bt2Pnzp0+jxkdL9R+HdlxinRISEjQfigCpLq6urE7hXdcLhrZKmEWHDpyAfKxTIAJMIFmBLJLbwTkfc1ueunmOqU2F6ryCoS6FMA0FGUudN/Q042483sg/lCg4We4lLGaCOC+Qf/AXTsBauMNviXhDjjrfm/TryjjemQvvQOQDzTNUzphl4NhsQwGnJ+jMiNFE0a8c3DGjYbZvgIfXpuE7Yvdn2QDiiharQoKWy5HUcbFPhwofUTicjhMj8HipIiNczEv86NGwcEfmsQ/IZALiefdqSNek5u0tIjk5ZO1uRZlpCCrZAWE+BiFGRT9AVy2IhE2B32iuRCQlBPeitjD1ysTYAIdJECCgH86wwq/iIM2BQHPHHoHGGu/n7hAUViBI8VaWUhrggOJClCd+HZzDe77ZAfqVYpyMMGquoUGuvlPiQfuPGkQMof0gInq5EoJVTHD3eyySXKgb27rnCpue3cjyna7tOgJKRStgwXJF1Y4kDksGfee0h8mkxUWhYpFCk96hu6Vjtp1ShUOKfDsjzvx9vIKNFBah1S1QAitKCUk0hJU3Hf2IRiRbNGaa5oUipVgwaGD13RMHz4rv3gOIO4fNzwBU8f2alwr3Tz36tX03/QHqrfg7brgdeyI365du0Aiht46Ml5H5hfuTf5pTRXKNtWQ0nhXQe503WeucJ85KsZnwSEqtoknyQSYQPQQmFk6AYqkrwhOahQUaPZZS86FEG+iAaMQhyUQ4hrMTX9DW1jO0mOhqp95Ihyof/whKMwo127QG0WBAIJDW36K6UVIleofzECFbT56NqTC5PqlVcGhTh2FeGUFvpjTAxs/9QgOJTdrKQ3+URtaaoh8FBCpKMzY07hJWSUvQuDPqMAgJMudOsHhKAjnV4Cgkth7UGdxwuY4CS5lGUxyBqR6L6RyBOZNLsPMEqr38B9NbCHBgYSXwvQ0ZJVSPQpXo8hx5bJkWJ273REOrqksOETPU4VnGvEE+gRIjSBBwD+dwfeOIvCy6Lt4/xoOKQHGopaXHbbmKRVaGUdPqgPFRqlwSolvtzbgmc9+wa46E5xQqBIDRqYoyDp+GNJT46CY6MaeVAQSEnyaXWpzVCWlakhUOYCnF27GV78eQL2kpZrQQ9Tjz5P64qKpg7UOGO4aEO56ks00AunyiAoCtarEu8t34dXFe1DjMmsChUk2YGw/K/564jCM6UNRFFrJSQjhlkD8jSMcOnwJxcwAs3KLZ0ARb8RZFIwabIOZcoXYQkrA6ZLYsK0O9XaVXhQuKMif/mZITxD9g7HgEP17yCtgAkwgsgh4ulQIORFC+TNM8V/CXnssFPEhJBahKP2PyCr9L4T8ExTrWKiOBkBS/6nlMCecr0UutCUkeCMc2vKD+XUIqpmgHA6pboDEaxDyDO2GX5p6B4xw0NIt8Dhc9TNgTRoEh2qG4iqDwO5mRRibulT8DoFpsJsXx5EgAAAgAElEQVS2wuK6BgIPQuJWWGwFcNRSDQl3hEN2SSogt0CKe1CU/hCySk6FEB9BFcdCyBMg8HfUWQ6CzUE3OssBWeGZq1t4MZnHQHUdBeBlSNMxKDr8B2SXFkLKS7XCldY91wPi5mbdNCLrAuHZMIFIJEB3rvp2lPRvKl1PEQaNxRgBGBUExviNR8Vc/Ws4bAwXiECCg/5cFJlA6RB081/jULGt2onKBid6x5sxqKcF8Z77eLMp8A29dyzqMqF1nYALtaoZFXVO7K1uQIMCpCbGIdVmgUk4IUxU16GVGz0p4aTAB0rDUB2ww4KqWid21Di0CIo+VhMG0rzMEpKiJJQ4WOjcXMMhXJdQzIybPbfEopSXL4WAb3XImFlhBC1EYqWamjq5MCdELcEjaGkdnAoLDh0EyIczASbABJoTyC6hOMX3AOhas8lXAHGVVltAu1FHCQSo+Bl95bUXavxhsCo1zQQHn5QKSmGQKxFIcAjkJ8TfIfEDBLyJlZ8CoBv2Wjgs02FxFDfenDemdQh30+m6it2w0ReQ2jdypYCMR2XGxGZ1KSiiQ6jfQogeTSDETSic/ASuXZ3oLm4pz2mM9pi55Dwo4i2dbx4K0/ORXXIopFzm6VBB53wbAucBeAbAo25RRtSjsDoFWT1egsBFnsk5oeIkzMtchOzSWyFlNirTDw1cP4MvVibABDwESBDQp0YcHiCVwaggQK8Z/mkWW/3GK+1M8m0LDpTC4IQUFk0u0GoqSKc7pUIr2Ej/TxEEWnnHFk1qEQ6e0rT0bxIDYIJCwytUL4L+S2iRCK0LDqo2Dy0Vg0QHTxqFiVItqOClMLvLXlKKBTwpG0KFwhEOnXlZRe25SHQQO8tPlVKMV4Rs6lkZtSuKrImrUtiFkGVyQOrHLDYE3BsWHCLrkuXZMAEmEFMEqKChyZQEM2pQMHGX79qkwKzlQ2F3Kngu49ewdlOYtXwghFKLZyZU4Mpf4+GqMuHliZRs2IoJiVlLh6MelXhhUmWb+3LV0jQopjhYzbvx9GEHWvWnOcRXDoBi3ePjm11igUtJg0ndDWrpecmPPWHvUY+3DrPj+C/NGNXDqj1ORtESTtkT1Qm/an9nYwJMoCUCaQFSI0gQ0KdGGBUEbAHEBQoD8E+zaP01IMx71bbgIOGA1LpFUGoCGUkDZO4OE+5eFCa682/FpCqpDLB2BBWNdLfCpOKUWnlgt0jgSaVoTXBwV/H3nNcT6eCek/v83jnRv7QoCPIVFODQVHhSP01OqQjzBRZlw2fnFl8shLgZQo4XENR+my2EBCSkA1KUSSkfLcyfTmmfbL4EWHDgK4IJMAEmwAQCEoiZNwjeXybQjQgkBEiNoLtS/9QIo4IART7oUy1GBBAXqNNMRFlbgoNWGVK6PK0pTVC1m3x9aQV360t968rAr5IkElArTJMn+sAtD6jUEcMdsgAq6dCGbuFptCk1MUFz1iIb/Ey6x9WEBhIdaODAegPVeOBE/Yi6IrtuMjl5H42FcK2kS7zrZtE9zkxPd1XI8UX3TKduY2xNBGLm8yQ/ifiyZgJMgAmElkDMvEGEFguPxgQiigAJAvp0Buoioa+5QP82KggMCxC9QB+c9eOtjKjVtzCZNgWHaFhEB+bIgkMH4MXYobNyF1wHBU8N6heHE9NTuGhkGPaXikYuLK3Att0NFNY0uyB/2r/DcJpoHjJmPk+y4BDNlyHPnQkwgUgkEDNvEJEIl+fEBNpBYHiA1AgSBPTpDEYFASoI6V93gdKs/FMjHO2YZ5cfwoIDRzh0+UUYIROYlb8gD0DupJFJSB+lK7UUYH4jR45Ez549ff6yYcMGVFVV+TwWK36h3KLS9dVYtkELHMsvyJ1GzNmaCMTM50kWHPiyZgJMgAmElkDMvEGEFguPxgQ6hQBVbKVUBn06A32a9U+NMCII0Gck/7H6BRAXdnfKyjrhJCw4sODQCZdZVJzCqOBgs9kwduxYnzXV1dVh9erVPo/Fil8wm2e1WpGQkABau91uR3V1tfZbbyw4tEo0Zj5PsuAQzDOHfZkAE2ACbROImTeItpfKHkygSwl4BQF9xEHfAOKCUUFgtJ9QkRFgrA1duuIwn5wFBxYcwnyJRc3wRgWHYcOGoU8f6kjdZJs3b8bevb6dcGPFz+gGEhNas95cLhe2bt3qw4YFBxYcjF5T7McEmAATYAJNBFhw4KuBCYSHwKF+EQfpAeouGBUE+gdIjSj3G29JeJYRuaOy4MCCQ+RenZ07MyOCg8Viwfjx46nYaOPkHA4HysrK4O6g4rZY8TO6AxTZQFwCGYkOFP3hjXRgwYEFB6PXFfsxASbABJgACw58DTCBUBIYECCdYYdfxEGJwRPGBxgrLkBqhG/CtcHBY8mNBQcWHGLpeu7IWowIDgMHDsSAAfRS1WTbt2/Hzp07fR6LFT+jPANFN+iP3bhxIyor3V3DWXBgwcHodcV+TIAJMAEmwIIDXwNMoL0EvIKAPjXCGiCdwaggMMEvNWJUgLG2tHeyfFzUEaA0m3kATABmAvhdt4JnAXwH4LmoWxVPOKwE2hIcTCaT9i0+/fYafXtP0Q3022ux4hcM7LS0NKSmprZ4SHl5OXbsIP2YBYc2uMZMxCzXcAjmGcS+TIAJMIG2CcTMG0TbS2UPJtAuAiQIeMUF+j0yQGqEUUFgSIDUiHV+4/3crlnyQbFA4HYAN3uEhvkBFkSfg+nuUImFxfIaQkegLcGBIhsockFvFNlAEQ56ixW/YMhyhEMwtFr1jZnPkyw4hOya4IGYABNgAhqBmHmD4P1kAiEgMDRAOgMJAt42kvS7zOB5egUYqyFAagQ9xta9CVD7Ukq5eQvAHW2gyAKQCSC7eyPj1esJtCY4UM0Gim6g2gxeo5oNFN1ANRy8Fit+wV4ZXMMhWGIt+sfM50kWHEJ2TfBATIAJMAEWHPga6NYEvIKAPjWiPkA6g1FBgG4C9e0tKVnav72lPjy+W8PnxfsQeBQAXWd3GuRCwtdsz/Vl8BB2i2UCrQkOgb7Bp64U1J1Cb7Hi15595i4V7aHW7BgWHEKCkQdhAkyACcQegZh5g4i9reEVhZgACQL61Ajq/ECCgDd6gf5tVBCgtAq9UEH/pi4R+vEoMoKNCRglsM1zTfnGuAc+mkrqvwqA0n3YmABaExzGjh0Lm83mQ4k6L9TV1fk8Fit+7b0cKNIhISFB+2loaEB1dXVjdwrvmFw0slW6MfN5kiMc2vss4uOYABNgAoEJxMwbBG8wE9ARoMKLFG2gjzggQUCfGrHeILF+fkIFjbk7QGqEweHYjQkEJHAqgBsAnGaQz5MAqK3qUwb92S2GCbQkOPTs2RMjR5I+2mRVVVXYsMG3I2+s+IV7i1lwYMEh3NcYj88EmAATiEUCLDjE4q52rzUd5CcskCCwK0A6gxEq1G3CX6hI9BMqKIrB3SONjQmElsA7nsiFdw0OWwugDwDfr6oNHsxusUNgVu6C66DgqUH94nBiegrMJv6ONtS763RJLCytwLbdDYCK2QX50/4d6nNE+Xgx83mSnz1RfiXy9JkAE4g4AjHzBhFxZHlC4SDgFQT0qREUK+yfGmFUEBjnlxoxNoBQ4ZvoHI5V8ZhMwE0gBcBGAL0NArkYwBkALjHoz24xSiAn76OxEK6VAuB7pTDvsQSkKuT4onumrwrzqaJt+Jj5PMlPomi79Hi+TIAJRDqBmHmDiHTQPL92EaBcdX3EwRg/cYFSJH4zOPKgAKkRdHOnr+Gw3OBY7MYEwkXgVgCUxnObwRN8AeA+AF8a9Ge3GCWQnVt8sRDiZgg5XkA0taSI0fV29rIkpANSlEkpHy3Mn/5aZ58/Cs4XM58nWXCIgquNp8gEmEBUEYiZN4ioos6TDURgcIDUiF/8Ig5WGETXI0BqhCtAagSHohsE2lVuUsrjAdBPxNumTZts9fX1Sr9+/ez9+vVr6jcY5MwfeeSR684777zXhw8fvretQ7ds2ZLy3//+97LbbruNajr42yIhxKK2xuC/xwaB7LklFrGz/FQpxXhFSIoGYwshAVUKuxCyTA5I/bgwJ6Pdz+8QTinShoqZz5MsOETapcXzYQJMINoJxMwbRLRvRDebv1cQ0Hd6cAZIjTAqCKT7pUZQNIN/S8rybsY4JpYrpczLycnJzczMxMyZMxvXRC39jjjiCKxduxb79+/H8OHDfdZ70EEHobi4WPMJt+3ZsweXX345/ve//zWe6l//+hdmz54Np9OJ9PR0vPbaa5g4cWLQU6ECfxs3bsSkSZOCPhZAvhAirz0H8jHRRYDEBqW8fCkEKE2MLZwEJFaqqamTWXRoBjlmPk+y4BDOJxCPzQSYQHckEDNvEN1x86JozRl+EQcDA4gLRgWBEQFaUi7zS41YE0VseKqtECDBYebMmbl0s0438F6jKvt/+MMfNMGBbvjppv6rr75Cnz594HA48OGHH+KBBx7AqlWr0Ldv37AxJkGAxIBjjz0W9957L0jooDmdfPLJuO222/DXv/4Vhx12GN544w1kZNDTIDgjsWH69OlYuXIlhAj6YzALDsHhjlrvWbnFM6CIN+IsCkYNtnHRyDDsJBWN3LCtDvV2FVDlBQX5098Mw2mieciY+TwZ9CttNO8az50JMAEm0AkEYuYNohNY8SmMETgkQGrEUr+Ig7XGhgLdKfp3jagI0JJSNTgeu0UZAa/gQJEKWVlZjbPXRziQ4EDiw6+//oqEhATNZ+fOnUhNTcWWLVswePBgfPnll1qExKZNmzBjxgw89thjSEtLQ3V1Ne655x48/vjjmljw3nvv4aijjtLG+Oabb3DllVdqx9Dfr7vuOphMJh+Cr776qnb8mjVrYLU2RbGT+PH+++9rosf48eM1wYGEj6eeegqPPPIIFEUBrcH73zU1Nc3mMWTIEJxyyilYvXo1brzxRjz66KP47bffcPPNN2vzJAEmNzdXE1k+//xzrF+/Hrt27UJpaal2bkVRWHCIsuu9vdOdlV88BxD3jxuegKlje7U6THJyMmw2qrXbZBQlVFtLTU+aLFb82ss00HE/ralC2aYaAPKugtzpD4Ry7BgYK2Y+T7LgEANXIy+BCTCBiCIQM28QEUW1+0zGKwjoUyP2BYheMCIImAMIFT0DpEbQ+GzdhAAJDtdff33uL7/8gmuuuUaLXrBYLKD/fuihh3wiHF5//XWkpKSgoaEBzzzzDOrr6/Huu+9i9+7dmrhAfz/yyCM18YAECUpz+Mc//oGlS5dqIsD333+Piy66SLtpJ/GCRA46ftiwYTjvvPNw9dVX48477/QhT/4UuUAiQCCjOXgjHJKSknDBBRdo5yPhgiIhvP/9z3/+s9k8tm7dqgkJFDlBgsWIESNw6KGH4oYbbtDmQ2LD9u3b8cUXX2gCw/nnn49zzz1X+/sxxxxD02HBoZs8T2blL6DUmdxJI5OQPooy1gIbRclQtJBeOJNSYsWKFXC5qMyN22LFL9TbX7q+Gss2HNCeWwW50zhdyRdwzHyeZMEh1M8cHo8JMIHuTiBm3iC6+0Z2wvpJENALC/Rv+mTr35LSqCBALSj1400IMNamTlgXnyKCCXgFB4oEmDx5cuNM6abdm75AEQ6jRo3ChAkTYDbTZQrt5v3ggw/GTz/9pEUeLF68GH/84x81weLll1/GSy+9pEU93HTTTVqUw4MPPqhFRNCNF0UW3H777ejfv792s0/mjZCgFI34+PjGeVDUBKVUUOpEINMLDr169dKEgmXLlmkRDpQW4v1vimAINI/KykqcffbZWL58Od555x3MmTNHSxOhde7YsQMDBw7UIjAoqoEECJq/lwELDhF8YYd4akYFh379+mnXt95IkKNIIL3Fil8wmOl1giKkKPrDbrdrz0f6rTcWHFolGjOfJ1lwCOaZw75MgAkwgbYJxMwbRNtLZY8gCRzml85ALSr1LSTp378aHJNqNvinRlA7S/14lHbBxgR8CLRUw4EiHI4++ujGCAdKqaAb+J49KSgGoNoKJ554opaGQQUdH374Ye2G3GvTpk3TogIoRYFu6H/++WftTxT9QJEUt9xyi5buoDevwEFRFF67/vrrNWGChAC9UQTFZ599hnPOOUf7RpkiFPwFB1oDRSSQANHSPOhxryhB0RYUxeBvS5Ys0SIynn76aS0igsQMj3GEQzd5PhkVHMaNG4e4uDgfKlQfhKKC9BYrfka3n9KSKJJJbxTxQVFGe/c2NYthwaFVojHzeZIFB6PPHPZjAkyACRgjEDNvEMaWy14tEPAKAvqIg81+6QxUmNGIJQZIjaDj/LtGUCIsGxNo/ROsp2ikfxSBf9FIf8GBBs3JydEiH4YOHYq///3v2s043VR89913uOOOO7Bo0SLtRn/AgAFa+sWPP/6I008/XYuGoC4TlH5x7bXXap0m9u3bp9Vc8NZ38E6aOmGQqKEXO+hvJHBQFAWNRZEXXsHBK25QSDsJBZSK0do8KI+eUjnIh1JC5s6di4ULF2qRGnRDRGIFzXP+/PksOHTj55IRwYGuJUrL0RtF0FBhUr3Fip/Ry4EiG6jOSiCj5xjVUPFGOrDgwIKD0euK/ZgAE2ACTKCJAAsO3e9qIEHAPzWCrgP/1AijggD169OPR18T+Y+1vfth5hWHgkAwXSo+/vhjrYAi5aRTPQa6USeRoby8XEuNoHQDCpM+44wzNJGBUhQo0oFEBopUoKJ5dPM+b948LUWB6jr88MMPWmTCrFmzUFFRoRVr1HeL8HapGD16tFY3ggpDfvDBB7jwwgvx9ttva+fS13AYM2aMNjbd+FFnCxJDaEzyCzSPHj16aH+jeVC9huOOOw7ffvutJmJQaghFYpAQQuekiAwSJjjCIRRXXnSNYURwoGuU6ojobd26dThwQKtJ0Gix4md0BwNFN+iPJUGGhBkyFhxYcDB6XbEfE2ACTIAJsODQna4BSnzXpzMMDZAascMgkIMDpEaU+Y23yuBY7MYE2iTgFRymTp2qdZnwmr5LBVXYHz58uM9YdKNOEQF0s75t2zbtRp1qHZDl5eVpP08++SSmTJkCGttr1MHixRdf1EQF6gJRVFSk/Yl86Kaebk78jeZy1llnNaZl0N9JRKBoBoqcoJadVKCSRAISCCh6gow6UNC3q5TaQdEOgeZBNzqUkkFCBqV9PP/8843dOmiNJDBQbQsSN1555RWtyKVXcFi0aNHbJ5xwQvMcjDaps0O0EWhLcEhMTNQKjuqNOqNQ4VK9xYpfMPtHBWWpfktLRoIl1UshY8GhVbIx8wUWp1QE8wxiXybABJhA2wRi5g2i7aV2Cw+vIKCPOKDkdH06w2qDJHoHEBeqAqRGOA2Ox25MIGgCJDhQ9f2gD/Q7gEKjKS2CajxQDntdXZ3W7YIKLFL+Ot3Y07/9BQU6hqx3b3o6tG7kS6kOFBGhLyzpfxRFSpDQQDd3emtpHjR3Suvw5t57i9nReXQFIptN7v7777fffffdvgn7bS2C/x6VBNoSHCiihlIl9Kb/5t77eKz4BbOJHOEQDK1WfWPm8yQLDiG7JnggJsAEmIBGIGbeILrhftIdkH9qxP4A6QxGBAGqMkdREPrxaHz/ugt7uiFnXnIXEgiV4NCFS+iyUxcXF39y1llnrQFwU5dNgk/cKQRaExxIqKIikP7iFhWL1Fus+AULnGs4BEusRf+Y+TzZqYLD+XlvWlNEwtEC8iAJ9FUgk1WISgHsERK/70Xd92/lzfDtlxKyPeOBmAATYAK+BK7N+3CAKmQWIE2hYlOy6PXcjOMvyg/VeFLCaYIy7+m8M3aGakweRyNAgoC/uECl8v27RjSV024d3Bi/6AWqw+Bfd+EXZs8EupoACw4d2gHqUnEegAsAcKpTh1BG9sGtCQ7UBpPaXOqN2mBSO0y9xYpfe3aKu1S0h1qzY1hwCAbjNfnFp0ngIkicAyF8q6voB5KogpDzAeXVgtwzPwnmHOzLBJgAEzBKIC9PKuViwV+FxIOtviYZHTDMfhKyGhB3p8ozn8rLE2qYTxerw3sFAa/IQIKAv7jgW1q8ZRKUnOrfknKbX/RCaayC5HVFNwEWHDq0fyQ4fAzgMQBHdmgkPjiiCbQkOFA3FKoBoi90Sik6VECViqt6LVb8OrJJFOmQkJCg/VB6kzd1ST8m13BolTALDkYuwJzcDzOguP4tIOgDnmYpPczolWhGvFVBvFWg3i5Rb1exv8aJiuqmKFUJ+RNU03Vz888oMXIu9mECTIAJGCFwTe78CVKIlyHEBEiJPr0sGNI/3sihXeKzeWd902ujlD+rEH8pzJu2tEsmEz0n9QoCXnGBfm/1izgwKgjYAqRGmAOkRlRHDx6eaXcmwIJDh3afBAeqgTEPwA8Anu3QaHxwxBKYlV88BxD3jxuegKljezXOk26eqdaH3qh+ibfrgvfxWPEL9wb9tKYKZZuogZO8qyB3+gPhPl+Ujc+CQ2sbRqkTfYStEMAV5Ncr0YQJI3pgSP842KwUxRrYahtUbPm9Hqt+rUHFAbf4IIHn98m6WZxqEWVPEZ4uE4gwAtfmfZmkiup7IXEDhFB69zDj+MOT0bunJcJm2nw6e/Y78PWKSuwjUVZKVQrxjEkm3f503gm+vbcifiVhmSAJAv6pEZQio09noEgGo6wm6sajcanJun9qBIkXbEwgKglIKY8HQD9sOgJPP/30JZMnT/5p6tSpraU+LRJCLPIcFjM3A3whNCcwK7d4BhTxRpxFwajBNphNnZqF3i22xOmS2LCtTvviGaq8oCB/+pvdYuHGFxkzrzEhf/ZkP/BxquJ0LACQnhivIPPQnhgx0IZgTkQRSRt31GHxmiqQCAHIJVDjzizIP2WX8T1iTybABJiAm0BOfvFZQuJpCJFmNguZOaqHGDssESKYF6YuhknvOqt/rcGSddXS6ZJCQpYD4qa5udPe6OKpdfbpD/eLOCBBwD81gtIbjNiwAKkRVBDOOx799q0CZmRU9mECTCAaCQz0PPcHGZx8FoBMANkG/dktighkzy2xKOXlSyHgWx0yitYQNVOVWKmmpk4uzMlwRM2cO2eiLDgE4jwz76NBZjh/og/1A3pbcVJGCkgZbK81OFR8sngfdlU6KPJ5m7RYphTOObW8vePxcUyACXQvAlflzk+zKspz1J6dVj5sQDyOHtcLtrj2vy51NcGaehd+WFUFSrXQTMovAMvVBXmnbe7quYXh/F5BQJ8aQYXa9BEHRgUB6l/m3zWiNkBqBBcuDsNG8pBMIEoIULtQkqIpbcKIkSg52/M6YsSffaKIAIkOYmf5qVKK8YqQ1iiaelRMVZXCLoQskwNSP2axIeCWseDgj+WyRz5JTKy1LwEw5pCBNhx3eHJQUQ0tPTMo2uGrFZX4ZXsdiQ7LE3rWHfXY32bURcUziSfJBJhAlxA4/803TSmrE2YLyAeEQEKizSSPm9BLpPWNnfbp23Y34Juy/bKmziWkRL0Q8v4BssfDeXknGGnZ2CX70sZJSRDwT42gxE7/1Aij34DoxQUal0qK+6dGcNRcJF4JPCcm0LUEKGWKCkIaiZQaD+BVABO6dsp8dibABGKQAAsOPpsqpci5d8EnAuKkfskWTD+6b0jEBu85VAl8+MNe/F5hp6IOxQW5Z54NIZpKwcbgFcZLYgJMoH0EsvMWTFYgn6eikEIRcsLwRDF5VA+YojeooUUQLlWCKjyXbayhejcU7rDOJZWrivLO/L599Dr1KH3UAokDJAj4p0b49hhreXqj/VIjKMzZX6jY0Kmr45MxASYQrQQoIu4mAKcaXMATAKjDzZMG/dmNCTABJmCEAAsOekqz8hdcAuCVHjYTzj6mb4fSKFqi3+CQePfrXaipVyEhL56bO/11IzvFPkyACXQPAlc9PL+HtU65XwrMFoA4KNmiRVpRV5xYN+ry89XySi39zK07yBdMVuct/7nzz3sjZO1eQcArMpAgoK+TQOKAUUGgf4DUiJ1+qREUbcfGBJgAE2gvgbcB0OfMdwwOQNFYJJpSmhYbE2ACTCAUBFhw8FKkfvY78cEGCBx82hG9MTCMIcvbdtvx8eK99E3exlR55ijuRx+Ka5nHYALRTyAn74M/C8j/QGCA1aLII8b0EKMHJ0T/woJYAb0rbdhahx9W75cOp6Q0i30C4taCvDOphkVnGgkC/qkRVHtHH3FgVBCgHBj/1Ah6zD81Yn9nLpDPxQSYQMwToBSvX6mbu8GVXgRgGoCLDfqzGxNgAkygLQIsOHgJzcr/4BRAfkzfJlIqRbjtvW/2YG+VA6oqTynMn/5puM/H4zMBJhC5BPyLQo4aZMMRY3uGJcoqcin4zozaS1GHn/XbPKVuJL4XJvWqZ+4+a10Y1kA3//6pEfSYf2pElcFzUx40CQxekYEiI/xTI7YYHIvdmAATYAIdIXALABJQbzU4yBcA7gPwpUF/dmMCTIAJtEaABQcvnZz84nkC4upjJyRrfWrDbeu21uKbn+nLLDm3IHf6rHCfj8dnAkwg8gjk5X1p3ilqbpBSvU8IYeuVaMKxE1PQP8USeZPtohn9XuHA1ysqsL/GRWloDkD8s0Em3ftC3gme9hbtmphXEPCKDCQI+KdGGBUEhgRIjVjvlxrxc7tmyQcxASbABEJDYC2AswAYEWwPBvAZAGrVy8YEmAAT6CgBFhyIIFWC77PGRkW9Ui47uX+nfKtI39698tnvJDjsLbhnWj8uHtnRa5mPZwLRRYCKQgrIl4UQYxUFcvLIHmLiiCQIamTG5kOACu7+vPEAlm44IFVVCkBuhcSVBXnT6Zu4towEAf/UCPrQrY84MCoI9AwgLlD7Sf/UiI6IIW2th//OBJgAEwiWwB8A/B+AYwwe+CCAas8xBg9hNybABJhAQAIsOBCWnPsWjBQq1tO3itOOCn86hXcr5n+7B7v3OyAVjJp79zSjhcb4WmYCTCCKCWQ/9Fkv0VD3nYA4zLuMkYNsSLKZonhVnZVlqCYAACAASURBVDP1A3UubPCmWGg1JbHHBGX803lnULFFsiRPGzh9vYSGAKkR9JgRo6KQ+tSI1ADigvfcRsZjHybABJhAVxF4wZMm8aLBCVC7XXqfMtplx+Cw7MYE2kngyl/jYa5KhVnaUTBxB8Cd/tpJsrMPY8GBiF+T98GJUsjPKJWCUio6y77+uRLrt9ZR8cgT5+ZO+7yzzsvnYQJMoPMJUGHacrHgL5DiISHQecpm5y+1U88oIauFirsGiGn/zssTvwCgH33EAYWSGbGRAaIXSvxSI4yEIxs5F/swASbABDqbALU6oqI4RnP2pgO42pOK0dlz5fOFk8DM0glQ5ArfU0gnJM5FUWZxu06dVXIXgGEoypjZruNbPUgKZJf+DcA/G90k7IByMoomf4WsZZmA61s0uNLw0hHBd7XKLjkBwFoUZlBhaLbQE2DBgZjm5BdfLSDmjT84EUeMoYjZzrHvV+3H6s219DXdXwryppPyzNYNCDTcN3mMA2Kwopj6Qqq9JUSygKhVpawQJlGhqK49Es5fE+5asb0b4OgWS8yeW2JB+Y48ATFVCJgAVQGEBRBGv2nvFpyCW6SMk4BdQEgp4RJSfqempd1XmJPh6anZ6mjU9k0fBUH/3hMgeoHeJNmYABNgArFC4BoA4wFca3BBdPNZBGCBQX92iwYCdIMuXD8COA3SvB3CGQeJLAg5ExAjUJhhtIZR02qzSu4BMCQsgkN2aS4g8yDxV5itr8Nlj/ek+1wGl3IwFHEQhPN7QAwJXjTQxIxNkGI2itI/iIbti8I5suBAm5ad98GdipAPHH5IEjJG9+i0fVy8tgo/b6yhCIc75+ZOo9w6thgiIPPSE+otOEKF6ShIORXAGAgRTBGmOkCug8QSQH6Y4DR9KfJ+MlolP4ZIRvdSSGxQysuXQmBcdK8kCmYvsVJNTZ3sJzrQt3n+NRwSA4gLFVGwQp4iE2ACTKCjBEoBZAFYamCggwCUebpcGHBnl6ggoAkO2g16XxRmuNsxZ5fQ59NfIJTDMHfyauSUXgpVLYIQdHO/GtJ8DooOXw/QDfrSOwD5gGetT2J99c0Y2ePORsFBG0t+CCmehJAuSNEbRRnu+5zsJTnafws8ASnnA+JHCHm79jeJC1GU+Y4PwyuXJcPiLAfE3SjKaIpwOH+VFSl1JVDFjRBKtbYeuxwMqzgr4Pno/FlLLoPAc4AwQ8r/oVJchGQ8AkHPB+kExMkozPgSWaUzAPVFbe1SzsWGA9dhVA+rNl+BtyHxuBYNMi/zo6jY766fJAsOtAc5ecXXCiH+M2ZoAo4e16vTtuXbskqs3VIHqeKaufnTCjrtxHyisBKou2/KH10CM4XA2QBC3PJE/k8ALyTMWfJmWBfBg4eMwKzc4hlQxBtxFkXrgGM2cVXIkMH1DOR0Sa22AxXjXV366S1fFz9F4oE3goFykP3bW24O9Rx4PCbABJhAlBCYBOBZAJMNzneO57MMhcyzxQIBb4SDxGxA/g4o8RDyLkBaAXEohGkYpIvEhbsAUazdYEP2x8CMCdix9HpAPgYpLoVUVSjiNUh5ESBGAegBp/IPmF1bIMTXqEg/HcmldP0MR1HGXzR07kiI4bDYZsNZVw4pzZDKCRDqJRDiOkjTJBRNWt6IOWvZURDOr1qNXvAKKCQ4WJTsgOcTyAXwG4S4DBAbobo+AcQHmvAB/A9SvgohHoQQGZCyGJB/A8Qqt8gg3oXZlqPNV6sVJR+Hy/Q4np38WyxcDp2wBhYcCPKs/OJzAfH20P5xOCmjdydwd5/i05J92PJ7A1SJcwrzpr3faSfmE4WcgMydcFCN1XoFIGYK94tuWE1CUo7aKwBeSJqzpOmFOaxn5cHbQ2BWfvEcQNw/bngCpo5tXdBMTk6GzearUe3fvx+1tbU+p44Vv/bwbOmYn9ZUYfHP2/Hm07N/r6up/FAXwcDPj1CC5rGYABOIBQL/AbAKwNMGF/MrAMpzZ7HWILCIdnMLDoshZTWEUD1z7QUp6+GUo2BR6iDENOyb/BJSSuO0dAaIK1BYPRDZPVZA4iMUZdyqHUfpDlLuhhCJgDobEskQ+A5pGWcgT6gegaEp1cKbemGx3QhHLR13PAozftIiJ7JKtwHyXRRlztYJDu5oDBITXpgSuEhzc8Gh+fko2oLqVqhyJvYnvIyUusEQShzmTlqDrJIyCPE3FKZ/huyS7yDFThSl072hRFbpJYA6D/XWobA5NkLKLBRl/jei9zfyJseCA+3JNfd+cIyU8uvEeAUX/al/p23Tawt/R22DCqHKI5/Jn065VGxRRqDm/ikZELgGUl4IIRI6ffpS2iHE84qKh213L6YPBGwRRmBW/oI8ALmTRiYhfVTLKVtCCEycOBEmU1O3CipOsGLFCrhcrsZVxYpfqLepdH01lm04QMPmF+ROI+ZsTIAJMAEm0DIBqiFEb0rU2rct+xOAOwCc2JYj/z0KCDSlVKSiMIPqF1FKBRWzXg9QygHugcTzEJjRtBq5CRUJmUiupfpi01CUudBnpdmltwLyH9pjUi5GZcZReEu4AggO7uKSJDg466io81D3HChVo+Q7QCxHYUZTjZGZpelQ5GKtVoNPRIGW2nEDpFgGiNpGUcId4aAXHDzFLNOzkFX6BARFdWhG3QGvc4sMpSsB3IbC9I+QVfoFBI733UXphDNuNEwNqziVol3XNwsOhO2mf71pq62KrxRCWGeccBB6JoS/Pd3+GifeWrQbUkp7Qs/65Mf+NoMqB7NFCQGZd7y5xlJ7s5Dyni4RGppxkg4h8agtruF+cevPNVGCsVtM06jg0K9fPwwZMsSHye7du7Fli2/tpljxC2bzrVYrEhIStOgPu92O6upq7bfeWHAIhij7MgEmwARwGYCTAFxukMXrAOYD4G93DQKLWLdAgoP3hl+K1RBiHaR6L6RyBOZNLsPMknOhiP9gfZ+hGLV3B1R5I+ZlvqStL2vJVQBqAXEIhDwJqjJbiySQuB5FGU/B3b1iLIoyLnb7lzwPwKUTHA5xF3qkCIeSMkC8h6KMuxvZXbYiEfF2quEwtzGqgv6YXUIfmCil4RxIExW+dEdBWBTqktH8fAI3a0JEhW0detVPhpB3QyCjMWqjUXDQ5vANBK5HncWKBDUNqnMCLAmfaBEZXLuhPZc1Cw5earPyihdAiDOphgPVcgi3rfy1Fj+u3k995N+fmzftnHCfj8cPHYHaB6ccqUrME/SCFmkm8ZsUalbSnJLPIm1q3XU+RgWHcePGIS4uzgfTypUr0dDg28giVvyMXg99+vTBsGHDfNwp4mPr1q3Yu7ep+xULDkaJsh8TYAJMoJHAVwDo5u5rA0yo2C59I51kwJddIplAYw0HOQNS2Q6hKBCuaQBuh5SXA2I4BP6OOstBsDn6AFgOyAqtvoPEPAicBzXuYMj6NJgEFR+9BBKHQGCAFp2QXfJ/gLxFq7tA3S8g79BSNRQxBCbxLST+BYst113DAZ+hMv18pJT+GQDVJ5vqTrHQWfYSSumgGgx3wGUrhOJIhXB+AyltsCT0g8M+prFLRUvng1IM4VoIiPEozFiLrJJrAfkQijJSkFWyAgKvIy3j/7Cj5FFIzILJPAaqaxek9tzoBVfSZJiq6b+5WGTw1zYLDl5mOfkL/iKA51KSzPjzsf0gwljXjai/9eUuVNW6IFVx2dz8MykXny0KCNTdn3mJClEAEclvuFIK4KaEOUuoEA5bFxMwIjhQTYYRI3wbmFRWVmLjxo0+s48VP6NbQpEN48dTB7fmRqLD6tWrGyMdWHAwSpX9mAATYAKNBEYCoJo3RmtP3aAV5ANuZIZRTGBm6QQtCsHXqJYDpRgUILt0NKRc5ulQQd0j3tZEBuAZT2oN1UbyfBMgPwbEdEj8XXusKGMmKCrB5tgKyC8BcZ2nXkgKABWUCgxRBIvtzqYijI0TmYe09Byt9oOPafUd/gGBW3QPr4ViOg0FkzbDG7FRrw5AvMka8HyVtluQUkfiAXWtchsVviya/BqySue6O1WAvgD+FMAXTX5yL1Tr4bCaKz1FLs9plk4SxZdCJ02dBQcv6NlPfhTn2OfcBCHSjpnQC6MHhy/KYe2WWnxbth8SstyaYh7+1PWn+36F2Um7z6cxTkA+eUhcTXXKPAFxqfGjutZTSvl4onPJzSIPfi/cXTuv7nZ2I4LD6NGjkZTk+6XRunXrcOCAVpOg0WLFz+g1ECi6QX8sCTIkzJCx4GCUKvsxASbABHwIUN79bgCPGORC+e4XeG7qDB7CblFHILvEApeSBpO6G4UZtbjkx56w96jHW4e58xmzS1JhstbjmQltt5SmsZxKP1TH7Wk8/tpVSdoNvEM5GNJpQnycioKJu1rlRHOw2frALO0oOJxqSQS2QOfzel61NA0WkQiTtRxPH9b0ISu7JAGF6XVaoUgy8iN7bhKlc7gfY2svARYc9OSyc4svVhTxqtUstCiHJFvoazkcqHPhna93w+GUgCovKMifzu0N23v5dtJxMu8wa6058RUInN9JpwzdaSTmJzhrZoi8VUaKQoXuvDxSI4G2BIfExEQceuihPsRqamqwdu1an8dixS+YSyMtLQ2pqaktHlJeXo4dO3Zof2fBIRiy7MsEmAAT8CGwDwCF2bV980gh78BjAI5khkyg3QSuXJYMq6sCinlQq+JBu0/AB0YQARYc/DcjJ7/4NQFxUe8eZpx9TD8oIUytcKkS73+7BxXVTjrtWwW503TVXyPosuCpNBKQ/zrSVlPn/J+AOC5asUjIzxMdtaez6NA1O9iW4ECpFJQqoTf9N/fex2PFL5hd4AiHYGixLxNgAkyg3QQof/4SAOcaHGEegB8APGvQn92YgC+B81dZ0bv+Skj5ihZBwRbLBFhw8N9dSq2w73N9LwQmj0iz4fhJ1E624yYl8OWyCmwqr6dCkcutvU1TOZWi41zDOYKUELUPZr6v5aZFiJkPOwWmSWcbmo26rQyORe4W227RQZ0u8kr5Rd0QvdA5tSY4UJFIKgKpNyoSScUi9RYrfsFS5RoOwRJjfybABJhAuwl8BOApAP8zOELM3EQYXC+7MQEm0D4CMfNaEQpNoBHhVbnz0yyKKBEQqQN6W3BSRm/EWZT2IQbQ4FDxyeJ92FXpoDG2q2ZLZuGcU8vbPSAf2CkEDjyQ+biAoAJJEWOWo66A5fim9sStTcy14Vs0vEVdgDwm5fOJd2nti9g6kUBrggO1waQ2l3qjNpjUDlNvseLXHuzcpaI91PgYJsAEmEDQBChnfQmAgQaPpPaDVICPiu2xMQEmwARaIsCCQ0tkSHSwCuUTCIxLjFeQeWhPjBhoCyragaIaNu6ow+I1VahtoLp9cpldlWc+l3+WO+mYLWIJ1Nw/ZRaEVo03oqxDggNdgVLekXTXkocialExPpmWBAeTyYSJEydC6FriUOeFFStW0D41UokVv45sM0U6JCQkaD8UAVJdXd3YncI7Ltdw6AhhPpYJMAEmoBG4BwAVMKMWhEbsRwD0xYxvG0MjR7IPE2AC3YUACw6t7XR23oIEISTVdDiL/Khl5mHDkzCkfxwS4lqOeCBxYcvv9SjbdAD7a1zaKSTk/AbZ48IX8k6o7y5XV7Sus/bBjKOlFNTKxxJpa+io4AApVQEck3DXku8jbW2xOp9Z+cVzAHH/uOEJmDq2V+My6ea5V6+m/6Y/1NXVNXZd8DrGil+49/enNVUo21RDr7Z3FeROfyDc5+PxmQATYAIxSmALgKMBbDWwPsoJfB1A4P7FBgZgFybABGKeAAsORrY4J7/4LEDcJ3QvqCk9zOiZYEJCvAlxFoEGh0RtvQvVtS7scxeFdAsNEsshZN7c3OnzjZyLfbqWQO3DRwxSnepSAeEb596102o8e4cFB/dFuTGhnzpG5JRqOT5s4SUwK7d4BhTxBqVljRpsg9kU0gyw8E4+SkZ3uiQ2bKtDvV3l7j9Rsmc8TSbABCKWwCkAbgJwqsEZPgFgI4AnDfqzGxNgAt2LAAsOhvdbSpGT98FpEPIiAZwNIZJaPFaiSkIWA6ZX5+ae/gkE9281zLmLHWvun/I+BLSIlki0kAgOAATkwwlzltweiWuMtTllzy2xKOXlSyk9K9bWFnHrkVippqZOLszJYDEt4jaHJ8QEmEAUEXgLwBsA3jY4Zwovoy9quDC1QWDsxgS6EQEWHNqz2dTJoqFCPUpAHiSBvgpkMlSxHxB7hEkt36PW//BW3gx7e8bmY7qOQM2DU86GxHtdN4OmM4u4JIie/Zv/xCXBNOpYQ1NsVjTS9yiXWXWOj7t76RpDg7FThwiQ6CB2lp8qpRivCGnt0GB8cDMCqhR2IWSZHJD6MYsNfIEwASbABDpMgPL9fgPg27O55WEvAjANwMUdPjMPwASYQKwRYMEh1naU19M+AvKRCYm1DfHrIAxXZ27fiVo7ymRF3CX/hqn/KMBia35TVb4GrnVftr9LRfNzf5I4Z7HRkMnQr7cbjZidW3yxEOJmCDleRGBtkGjfCgnpgBRlUspHC/Onvxbt6+H5MwEmwAQigAC1uUoFcIvBuXwOgOrnfGHQn92YABPoHgRYcOge+8yrbIvAgQcyrxQQz7flF+6/mw8/C9bT7wxwGon6eZfCdMjRoRQcKLfinMQ7F78f7nV15/Fz8j4aC+FaKYg2W1gJSECqQo4vumf6qrCeiAdnAkyACXQPAhQFeQ6AtQaWOxwAiQ4HG/BlFybABLoPARYc/Pf6qofn94irMx0hgSHub7sltQcKiUkJp4DYIYX8zRGvLn7u72dVh2RgHqRDBOSbMNVumEJvpod0aKAQHGyecCasZ96lVVnQm6P0bTg+eQShquGgG5ujHEKwb60NMSt3wXVQ8NSgfnE4MT2Fi0aGgTcVjVxYWoFtuxsAFbML8qf9Owyn4SGZABNgAt2NAHWreBjAHwwunCIcqJ7Dgwb92Y0JMIHYJ8CCg7bHUorsez88T4F6KyTSIUTLPS9DdVFIqQJYLKV4dG7+NKNFeUJ1dh5HRyASohtE8kBYz5gD09D0ZnsjaytRX3AeZH11GAQHKYWUUxPuKlnMF0V4CMzKX5BHPc0njUxC+qgerZ5k5MiR6Nmzp4/Phg0bUFVV5fNYrPiFknjp+mos23CAhswvyJ1GzNmYABNgAkyg4wQo+vMrAC8YHGoXgMMA7Dboz25MgAnENgEWHK7O+7i3RdiLAUEqrmbUvq5vLzP69LLApIQuCtqlSuzd78CuCgccLmLvNinxrROWs57NO3VfbF9vkbm6Lu1MoZhgOeISWI7NAkxNtQRJXBDx7ptT+0cPwLm8WPu3afBEKMOmGAIp9/0G56pP2/SVUr6RdNeSC9t0ZId2ETAqONhsNowdO9bnHHV1dVi9erXPY7HiFwxMq9WKhIQE0Nrtdjuqq6u133pjwSEYouzLBJgAEzBMgCJ9GwCYDR4xHcDVQOR2/DK4DnZjAkwgNAS6t+Aw877i4SZVfCaAEcRz5CAbJo5IQnKS0dfU9u9CRbUTP286oPWO10QHYKPZpPzpP3edQVWB2TqJgMxL71trUXagCwr5Kf1HwTo9D0o/7fJzm8sBx/cvwvHDS4i/rEBLrah//sqw0pBAdaIjobfIW+QM64m66eBGBYdhw4ahT58+PpQ2b96MvXv3+jwWK35GLwdiQmvWm8vlwtatW33YsOBglCj7MQEmwASCJjALwEQA1xg8kr4lKQKwwKA/uzEBJhC7BLqv4HBt3pdJLhwoFQKjKKLhhEnJoBzrzrYtuxrw1fIKNDhoL+Q6VYrJhXnTuI9xJ21E7f0ZN0qhPNZJp3OfxmKD5bhZsGTOAHTZO+r2lbAvyIO6b6vmpqQMAuKToJYbqdXUwRVw8cgOAmz5cCOCg8Viwfjx4yFEU0SVw+FAWVkZpGyKhooVP6OwKbKBuAQyEh0o+sMb6cCCg1Gq7McEmAATaBeBEgA5AEoNHH0QgDIA/Q34sgsTYAKxTaD7Cg6z8he8CeB8W5yCPx/TD/S7q6zOruLdr3aDfkPivwV506ifMVsnEPBPp7AcmwPLH64K6sy1Dx8DuHzDu1sawHTwEbCecRdED3ovdhulTzi+/Decy+a7Y126wiTmJ961+OyuOHWsn9OI4DBw4EAMGDDAB8X27duxc+dOn8dixc/ongeKbtAfu3HjRlRWVmoPseBglCr7MQEmwATaReBwAFTPYZLBo6nlViKAOQb92Y0JMIHYJNA9BYdZ984/GlL5lvb0jKl9kNqnKXe+q/aZqqt/vNhdwkEIefwz90ynAj1sYSQg8w6z1lgSdgmIXt7ThEtwEIkpsJx0M8xjT/JZkXPN53B8+ghkTUUYV9r20FJiX+KcxX2F6CrFo+05RqtHW4KDyWTSvsWn316jb+8puoF+ey1W/ILZx7S0NKSmUhv4wFZeXo4dO3Zof2TBIRiy7MsEmAATaBcB6gBErTL/Y/DoTQD+BOBXg/7sxgSYQOwR6KaCQ/6CrwEcM3qwDcdMSI6Ybf16RSXWb6ujEOqv5+ZNPy5iJhajE6l7cMoxqgRdC40WDsHBPHEaLCfeCBGX1HgeWb0L9g/vh2vTTxFDV7pweNI9i1dEzIRiZCJtCQ4U2UCRC3qjyAaKcNBbrPgFs60c4RAMLfZlAkyACXQKgXoA9EUNFZJsy/7oiXAg0YGNCTCB7kmg+wkO2Q991ks01FcIQJx3XL9OKRBp9NqqPODE21/tpq+YpYyLTym8/aT9Ro9lv+AJ1DyYeQ2keFp/ZCgFB63V5bR7YBpMUYgekyocS96E46sCwOEuGBoxJuS1iXcueSZi5hMjE2lNcKCaDRTdQLUZGi8RKbXoBqrh4LVY8Qt2S7mGQ7DE2J8JMAEmEHYClwI4BcBlBs/0OgDKGf2vQX92YwJMILYIdD/BISd/wZ8EsNBsAq48teVQ3a7a5xc/2QmHU5Mc/lSQN/2LrppHdzhvzQNTqA0EFUBqtJAIDooZlqmXwHLMTJ9Wl+rujbAX50H9fX278YajLWbjjS7kE0lzltzY7snxgQEJtCY4BPoGn7pSUHcKvcWKX3suEe5S0R5qfAwTYAJMIKwEFgHIBWAk/ZfqOPwOoCnMM6xT48GZABOIMALdUXAovlpAzKOOFKdO6R1h+wGtjgPVcxAQVz6Te+aLETfBGJrQgQcyFwkIn9SVjgoOSuoYWKflQemra+PnqIfjmyI4fnoNkGqHCFqOugKW4681NIZrw7doeOtmQ76aExeONM4qCM/WBIexY8fCZrP5jEadF+rqfKNfYsUvCGw+rhTpkJCQoP00NDSgurq6sTuF15FrOLSXLh/HBJgAEwiawEgAHwIYZfDIGwAMB8BfahgExm5MIIYIdD/BYVb+B3cD8t6JIxKReWjPiNvLJWursWLjAahSzCnMO/PBiJtgDE2o5v7MXyDECP2S2is4CJMJ5uOucbe6RFNrQ6rRYP/fg5D7fbsNtISRIhiogwUVkwwkToRZcFiReNdiXf5HDG12Fy6lJcGhZ8+eGDmSPrM1WVVVFTZs2ODzWKz4hXsLWHAIN2EenwkwASbgQ+BhAHsB/MMgF2qTSV3YVhr0ZzcmwARig0B3FBwW5FEY2KSRSUgf1SPitpE/NId0S6glxGctjXjggSk7hV+P6PYIDvZ3bofl5L/5trqsrYBj4eNwrvw4qAWZDzsF1rPuhVqxDc4fX4ZzxQeA6mwcI5yCgwR+T5qz2Lc3Y1Cz79bOLV5rs3IXXAcFT1FU1YnpKTCbmgSpbk0shIt3uiQWllZo0WFQMbsgfxpVUmdjAkyACTCB8BIgwYGUc3ebtdbtCABPAJjaliP/nQkwgZgiwIJDpG0nCw4h3REquhkHgESmh/xHrnkgsx4Q9PemG/pjc2D5w1Udm4TLAcfSd4H66qDHEQeNgHn0CY3HyerdcP70qns8ZwPCKTgAsiFxzpL4oCfNBxCBFq+1nLyPxkK4VlKhWkYVXgJU/UYVcnzRPdNXhfdMPDoTYAJMgAkAOMdTPPLPBmkUAaD2XPMM+rMbE2AC0U+ABYdI20MWHEK6I1d4ekWbtQoFQL5XeJB5w+JrLQc1axPRngiHkM64hcFk3X44l7wBWOJhOfJyQ6cMuoYDgMQ5i/mm2BDdZk4tXmvkmZ1bfLEQ4mYIOV5ANLWkaN+5+Cg/AhLSASnKpJSPFuZPPwzAYk9VdGbFBJgAE2AC4SVAtRz+A+Ajg6eJmZsPg+tlNybQ3QnEzHPe8E1SawXcIuFqYMEh5LuwG0Bfz6jUM9orPDxadV+m3aT4XjoRKzjY69yCg2KC5UhjnaiCFRxcqkTPu5cYfi6FfKeif8AWr7XsuSUQO8tPlVKMV4S0Rv9SI2sFqhR2IWSZHJD6cWFOxiEA/g/AeACPAvBpfRtZM+fZMAEmwASingC1fCsFkGZwJTMBUHpFlkF/dmMCTCC6CbDgEGn7R4JDUVERSr58LdKmFkvzsQN4fV9+5hVx5jAIDiFMqYCjDo6St+H88SXIuqqwplTYXRIp9yyh9BP6YQsNAbrW3piVt2ASBMaFZkgepUUCEivV1NTJhTkZDgAHA6A2LVd7hAcSH4zkGTNgJsAEmAATCI7A3QAoeu8eg4f9CIA6V1B6BRsTYAKxTYAFh0jbX45wCPmO+H/rTCeg1IpHd+dlNCRYFJ8TtifCQSsaecotEEneQApA1lTA8ek/4VyzMKgFeYtGUr0GR+nbcP7wEmRtZeMY4azhUOtQ0S+vhCMcgtoxH+eA19pfbn1tc1xSj9fiLApGDbZx0cj2823xSCoa+fO6nRCWHoAqLyjIn/6mzpnqtJDwQD8LPOIDVUtnYwJMgAkwgdAR+A3AMQC2GBiSBPjXPZFoBtzZhQkwgSgmwIJDpG0eCw4h3RF9Xr1XaKBQa83K706XPeNNHRYcah8+BsJsheWPs2GedLbPeK5fvoP9w/s0AcKImUYfD2XIJDi/fyHgMeEUHA406XbtWgAAIABJREFUuBr631vKRSONbFRznxavtVn5xXMAcf+44QmYOrZXq6MnJyfDZrP5+Ozfvx+1tbU+jxnxM5lMOOigg3yOU1UVv//+e7M5GBmPDgq1X/tQBz7qlXe/wSvP/xuDRhz+5vJv37mghbFpn0h4IAgU8RBcG5lQTpjHYgJMgAnEFoGTPa+vpxhc1uMAfvV0rjB4CLsxASYQBQSoc9vbAK4H8KInnZ2+0KTPYNSpZgaAT6NgHc2maPhbWa7hEI3b2+45U+cAuoGmFIFGocE72qbbD2/o38Pqk0/fnggHEhzgosh5wDT4cFin50P0auouKRsOwPH5k3Aun9/uhXgPDKfgsLvGsXvYg8t871A7PONuM0CL15rR1xwhBCZOnAgSCrwmpcSKFSvgcrkaHzPq169fPwwZMsRnA3bu3Int27f7PGZ0vFD7hfrKILH2069W4JsPny7btW19PwD/8ogKaoBznej5YEyAyO/ZUM+Hx2MCTIAJdEMCFF32lufHyPIPwN2evMaIM/swASYQNQTqATgBUIF+CgHf47kno/sunw6BUbMiBNFuzuiH/65aPEc4hJQ8qe0tKmgrb564e3jvuKY8CEpAbEdbTL3goM3eHAfLcTmwTLkIEE0pG66ty2EvzoXcv7Pdi6SUC5NfFEVLg6nbyuBYZLxe3m8V9RvH/vNnKrjHFjyBFq81o685gQSC3bt3Y8sW3+hUo35jx471iZYg8aKsrAwOB5U3aDKj44XaLxjEVqsVCQkJ2nrsdjuqq6u133rze+0sAPA3j6jwlEd42BrgnGM9fufpBAr+4BvM5rAvE2ACTKCJQE8A9Frbejhfk/+FAM4CcBFDZAJMIKYI3O5JYdd/sUvF+ymtvdmXwNGyco5wiJadiqB5Lrl+3G9j+yf4fAUcEsHBs0al/yhYz7oPSt9hTat21MPxdSEci18HZKAvXrsO0LpddT9PfqJsYtfNIDbPbFRwGDduHOLifEXflStXoqGBXp+bzIhfUlISRo8e7XPc3r17sXnz5maQjYxHB4Xaz+hu9+nTB8OG6Z5DgBbxsXXrVtCavNaKWEuFySiNgoqUUTQD/fY3+nDsFShe8fitNzpH9mMCTIAJMIFGAvRaOtDzumsEy+cAHgDwhRFn9mECTCBqCFB0gz5Vmz7QRnXqNgsOUXPtRc5EF2aN+e7IYT2O0s8olIKDNq5ihuXoK2E5+iqtpaXX1N/Xwz7/bqh7mt8AdhWhkq0HPjquYPUZXXX+WD2vEcGBaiOMGDHCB0FlZSU2btzo85hRP7pBpxt1va1evRp1dfTa32RGxwu1n9G9psiG8eOpu2VzI9GB1uSNdDAQHXa+R1QgpY+Eh3damEeOx48EB/L70uh82Y8JMAEmwAQ0AqsBnAtgjQEewwGQ6ECdhdiYABOIHQL6KIeoj26gbWHBIXYuzk5byQd/Gf3ylCFJlyZam4SAkAsOntVQlIN1Wh6U1DFN61OdcHz3IhzfPQeolObUdeZwSXz/W/W/T3927eyum0VsntmI4EDRCBSVoLd169bhwAFKb20yI35UA4JqQVDNBa9VVVVhw4YNzQAbGY8OCrWf0Z0OFN2gP5YEGRJmyAwIDt5DSWSkb+AyPKkWlHIRyM70+CV7/F41Om/2YwJMgAl0cwL0OvsIgKMNcqAIB0pne9CgP7sxASYQHQS8UQ5RH91AuFlwiI6LLqJmuTDr0Py0XnH3DE1pCmMPl+CgLVwosGT+P3tnAh5Vebb/+z2zZSYhAQIKAVcWSRBRwaXL16J2sVZQa9Xa1tZaWWprq221oNUEtYJtv6/b16rgUu1iXb62glr9u2EXqxXckH1RQcIWIHsymZnz/q/7zBkyCTPJmclMZjJ53uvKlWTmOe/ye08m59znWS6BZ8Y3rDwPsUYvh47lNTB3OnkQkB2Eu5pC2FzXetWn79lwZ3ZGGLy99iY4FBcXY9KkSV0AtbS0YP369V1ec2o3atQojBlDb9bORrGBokN8c9pfpu1SORMqKiowevTopIfs3LkTtbW11vspCA6x/o6yXX6/YQsK9GbYk2Cwk2w7Zl1mZQva5VYhTAWi2AoBISAEckPgPgD/AHC/w+FZPYgubYk+hx12IWZCQAjkGYGYl0PCBP55NtdepyOCQ6+IxKA7geeurPyk12P8v2ljiw++pcpGwxhakRKsyPuv2xVfnB3GChasZMGKFgebNhFa+QhCL/4GCEdj9pWvGPD4oZuZ2DW7bc3uNtQ1tU0+5/7NdIOUlkECvQkODKVgyEJ8i39yH3vdqR1DEBiKEGsMo2DoQffmtL9M26WCNkseDt2n4LYFBXo9MMksRYU3E8yTFVyYC4J2zMZKOyf15lNZstgKASEgBAqFAN1HeUHDz1gnbSaA2QBmOTEWGyEgBPqfwEWPPOIq2+QboSJqhBsYEYnAZyh4oeDTgNeA4TU1fEprLwzlCwfbi5Y9eONFn73stsd8Rf42DbMD2ggqmB1aIaiADg3VoU0ddLmMNm3iQNgT2dswIVj36MUXd5Zo6/+lJhwxBcHhiZsAfcsJ44px6iQm082v9p/1jXh7C73K1M13VZ97a37NrrBmozXUX746seGsCWVD3IbjUyhjENwnngfPJ66B8gYO9skKFh1P3ILI+6usEAwoZVW2yGbTGnhxS+Pumfev76zlmc0BB1nfPQkOTBLJZIzxjUkimSwyvjm1Ky0txYQJE7ocy0SR8ckV+abT/jJtl+rWZziHg5Phv2yLCgdsQeHJJAextjTFh9dsu3876VxshIAQEAKDjABz4tBLbJ7DdbN+OMsUL3NoL2ZCQAhkiMCcmuUBpY0qGCY9jSYojZEaGKGUHqm1YrnxEUpheIaG67EbDWgF1GuNvQqo00rvVVrthdK7oY2tWqu3gyrwzm9rzmD5zX5rju8W59Ysu0op9esjD/fhU9P7hVlKEJ55bT+27wmygME37l44k6XdpGWRwPKvHbdi4kj/x8eWxVdtyeKA3bpWJSPgPecGuMZ3DXOMbP7XwdeCD85B5IO3rCNV6SgYw7q6yyebrW6th7m3a9LBRLZ7mkNYt7t12Tn3bWBpKmkZJtCT4HDkkUeC5SbjG8tgshxmfHNq190bgSUwWQqTJTHT6c/puE7t0kGbgSoV6Qx7hi0oUL2hJ8OSJJ0wKRqFB/4Pot1j6QwmxwgBISAECpgAhVmGrq10sEb+Q1wDgB5l0oSAEMgCAXopjNjgG2+GjSlQmuLC8VCK38erXtIU8GLH61Eo8rrg9xkwDIAPbZk2zOVScNk/8zXD+oL1WsTU4KVoJKKtn03+bGrrd+t1EwhHNNo7TLR3RBAMdb1uTYhBW+X+tmrgbaXUakCvjpiu1WPUOZtralRWSgE6Fxyql39eGXi0uMiFS8/Kv8+zh57fg5b2CDfigiU1M/+ahfNMuowj8NQVk64u8hi/PO3Irgn7+huSu/IT8Jx9PZT/0NLV5r730L7kUquMpufDX4VnxlWOphfZ9E8EH+W9UM/tjdoW1Lfqy869fy3LAUrLMIFkgkOi5I6svPDWW291EQic2nk8HpxwwgldZr9jxw7s2rWry2tO+8u0XV+w0tMhEAhYX/QAaWpqOlidItZvGjkcnExpoi0ofNHO3UBRoWsyjGgvp9t2p9p2v3DSudgIASEgBAYBAZbbfgBAXBxpj6u+AQBjXW8cBGxkiUIg6wRqarSxy1g2Fdp1ptb6TAX9MSh1yI0Pb6aHBFwYXurGsCEeBHwu+LwG/F4DRT4DRR4DRV7DEhey3Sg3tAdNtIdM63tbh4lgh4nWYAQHmsLY3xhCY2uSiAutmzXU35VSL0BFXhhlznorUwKE46XP+dHTo41wyMoydtmnDofPY2SbmeP+O8IaDz6zC3QjibjN0ffceB4T6EjLIoFXrh5f+kG92v3RY0qLhvg6q1VkccikXSt/KTyf+C7cUz5ziE3o2f9B6LWHMy44tIZM/P3dxoajfENGTl+yKpSLdRf6mPMWLrsRULcdf0wAp1d1Ckq8eS4r6yowMd9CrOpCjEtf7Pbs2QOKGPGtL/31ZX7Z3udX1zVi9VaGo+kf3lU9ixnPM9n4j5m5G6jgPWp7MyTK8nqkbfetOIFCPsczuRPSlxAQAgORAKsBbQDwvw4nvxXAWQDedWgvZkJACMQRmFvzVJXSkTNhgCLDGUqpLsnCfB6F4UM8GF7KL3f0+xAPXPlzW9zrftJD4kBTxBIf6ho7LCFiX0MIvJ+Ob1pjP6BXaKVecBvqhd/cdG7aWfodCw6cwNyFy15RUKflWx6H19Y34a0tzXQt+efdNTP/q1fSYpARAk9ecdwzJT73p6bHJY/MSMdpdOI68iT4vnxoJI3uaEX7by6Alfchgx4Ob+9sxZ7m0B/O++0Gxq5LywKBedXLLoahHqa4OfEIP9yulD6usjCjwuuSbnibPmizXPFg6kvuWjjrkSyu8uu28PCeLSo8l2AsqpcxgYLvs7IFs8tKEwJCQAgMVgIsjzeMDy4dADjT9nCg6CBNCAgBBwTm3rJ8qjLxBShcCoCVuKJNa0tQOGyYF6OG+3D4cA+G+HP7kNXBctI2aWqLYPf+EHYfCGL3/g5LkIh3y9DQ7yrgjxHT9eDShZ/dmMpAKV3Bz61efo4yYCUDm/XhcmsDct127e/AE//eZ09DnX1X9bnP5HpOg2X8F+ced/a+Nv23Dx81BGVFOfwDdHngn/coWCkjUQu//QT0/m0ZExws74atjfAZ+Ni5v93I0lXSskBgzt0rPcbOna9DoWt2yCyMNei71HjHHD365CVzp/eHtw5dkSgqMDaPggJdhhO1L9l2DMWg3fJBv08CQAgIgcFIgJ+F/Nx0+oDjj/bn5UODEZasWQg4IfDN2/9cHg56vqoMXAmg0jpGa1SM8OGwYR5bYPDCM4gfdoXCGrsPdGDXfgoQIezcF4wTIPQbgPGHDjPy0H0Lz4vWWe+hpSQ4sJ95C5fzCdhFxUUGzv/oSCvxRa4a41L+/NJeKz5FAw/fXT3zC7may2Add9nlE9cEvK6qDx01JKcIVGAoVOnh1pdRejhQOsr+/TDr90jtWrgnUfjvvfWWw+H1HS040BZ6Y9b9G0/uvTex6AsBig5q186ztVZTDKVzr3D2ZTF5eKypVYdSerUeNfrpfhIb4ikwcQaFh3PtUAuKCtHatl3bDNtukm13dx6ilCkJASEgBLJJ4EUACwGscDAIS3gxg3Jn7XIHB4mJEBgMBObd8vhJ2jSuUUpfCigP1zyyzIPxYwM4dnRRTu9r850/77e31rZj0wctqGsIR6drJaBUf1Iu85Y7bzqP4V8JW8qCw1U1L5aYqmkloI5jAoyPTR2KIw/z9TujD/YG8cLrB6LxJhrv+EvbTv3Zdy+m25m0fiTw/2ZPurwxaN4/ZVQAuapY4WS5mUoaua81jP9sb0apT533qaUbpPyUE/h9sJlTveyLSqnvMRuwsv8x9KE7ObQbAQ0dglartdb/vWThLD4Vy0Urt0MtKD7cY3szMA65e2PlC+aCuCxOoKjPxYRlTCEgBIRAPxMYD+BvLLnncFyWIB4H4DsO7cVMCBQ0gdk1T3zYpfTNAD7NhZYVuzB+TADjx/oLOkwiW5va2BLGFkt8aI0modTa1AoPG4ZemEh4SFlw4MS/eduTR4Uj5vMq+mGGiWP9OGHcEAwtyb5b/YHmMN7a3ITNO6KhbBrYojXOXFIzc1u2oEq/PRN4/PLjqGhN/PixpXnrepQJwYGlaP75biOCYXPl+Q9sPEXOi+wSYOIeqMg7vZUayu4sBkfvlG1NpacsvXkWy6rlsn3T9mZ42xYV/plgMnx6R+GBAsWfbbu1uZy0jC0EhIAQ6AcCiwEcAHCHw7FWA1ZM+jsO7cVMCBQcgctrXiwqUk23a6hreD1ZGnBh+nFDcGyFv+DWmqsFbd3ZjtfWN6LJqn6hTVMbNy2p/uwiKHUwC2VaggMX9PWap4e7EXpcKXw0tkAmdxs51IPyUjfGjizC6PK+e0Dv3NeB7XvbreyZew6EEIp0ZtBkksgwPOfdW3P2/lxBlnGBl75Z+bG9TeEXywMe49QjclsmM9l+ZEJwWL2rFdvrg+0jvO5Tzrh3nfwDz/LJP696+bdg4FdjR/rwiWnDJGlkFngzaeRzqw6AHmMwcfVdC2c6zYSehdl06fJ8W1Sg+xxLaj6cZMArbLvttt2z2Z6Y9C8EhIAQyCGBOgDHAYglL+tpKqcBYKlhlh+WJgQGHYEra54a61LhpxXU5CKPMk+eWGpUHhXol/KUgw02H8quf78VqzY2msGQNqDxXNDr+uL9N5zD8C6kLTjEQM6tXv55ZejroTENSh1M6HDShBJMm9j3uP64GvHRIaMuG68p4Cd3Vc/6v8G2ofm63ie/NukPbRHzi0cP86HysPxTDfsqOGyrD2LN7jb43MbimfetX5Cv+1BI85q3cHkNgGonnyUTJkxAaWlpl+Vv2rQJjY3MN9jZCsUuk/sc9xm78K7qmWSeT42eRPRmYPUhCg/M85Co0UWSdswcS7vf5tMiZC5CQAgIgQwRoBj7VQAXOOxvKYBX7XA1h4eImRAY+ASuuvWJSjOiX4DCqOFD3PjM6eXwe3OXd3DgE3W2AuZ5+Nsr+7C/Kcxb9j2GoS6+8+ZZL/VZcIgNf8Udjw/xtblO08q8D1BHOLlJcDL1zothvR0al3f49Wv3/eC8JifHik3/EfjnFccN2RvR6yMaFccfHsARQ/vu3ZLJ2fdFcGDehte2N8MA1l3w4MbJ0Ugeadkm4FRw8Pv9qKqq6jKdtrY2rF3b1cu+UOxS4e71ehEIBMC1d3R0oKmpyfoe3/JccIhNtSIujIKiA0WFRFmRWdGEwsMsW5ygnZNScqlgFVshIASEQC4JPAHgTiBaNc5B4zVLxq73HYwnJkIgpwTmLH62zAi2reb9aEW5F586Zbh4yfbjjtB79v+9th+1+zrAXGFaq/EZ/wByepPgdN0D5GLY6XIK2m7F3MpP7msNPwOl1MljinFYiZX8NS9auoJDUzCCV7Y1M5Snpdyjpp1534akGVjzYqEFNAmnnyVHH300ysuZd7Czvffee9i3r6vHaaHYOd1iMuGa41skEsH27du7sBmAn7HM3UBRgSVpKSi8loDJcDvHA+3ut+22OGUndkJACAiBPCYwCsAbtkeXk2l+HcCHAKv8nzQhUPAE5tUsfwgKXxg/xo+PnzhU1LYc7DhVzpferMfmHW18TLtMBIccbEIhD/nUFcf9rDWsrzEUcMrYEgwPuAfscltDJv79fhM6IhpFHvX1c+/dcN+AXcwAnLgTwcHj8WDKlCnUuA6uMBQKYfXq1dC60xGlUOycbiM9G8glUaPoQO+PmKfDABQcYsu6xBYe6MFAr4e/JuHzDduOeVdo93enHMVOCAgBIZCnBH4IgDlubnI4v38DuBbAKw7txUwIDEgCV9667Bi3qbbyPuRrnxkt+RpyuIu8DP/tM7t0JKLjrtIzNCEnNwmpDDWAL4ZTWWZB2T5xxXHPtYf1WS6lQE+HEcUDT3RoDkas8pfBiIbS+s4Lf7fpqoLapAGwGCefJWPGjMGoUXzY09l27NiBXbt2dXmtUOycblsi74b4Y7ds2YL6+mhFyQL4jGV+B3o9nGALCr9Owuk8245VLig8POSUp9gJASEgBPKQwPt2fhsnVdoYDsrkuww7kyYECpbA3OrlX1EGHqgY4cU5p3X1fi3YRefxwp58ZR9YAEI8HPJ4kwbq1LZfO9a/an/xf8JaH88T7ITRAVSU5ldOh57Y1reF8doHLQgz5SrwyOcf3MgnqdL6mUBvgoPL5bKe4vN7rPHpPb0b+D3WCsUuFfwVFRUYPZr5ExO3nTt3orY2mgKhAASH2CKPtQUFug3HEkwmyuQ+3babEWcneVlSOcEGi+0NWw+HDk6C1hOgMAFaVwIYBQWG7JRDqzKoJNdRGlSrG6xqAhqspFULZWwCsBEw1yOMTfjJ5K7K6GDhKuvMFIFPArgOwKccdvhzAO/alSscHiJmQmBgEZi7cPkSBcw+ZnQRzjp52MCafAHO9vnXD+Ddne0iOBTg3ubFklbOmTjig6B6Iay15dd91FAfJh3mB12c8rm9fyCI9XvbQK1BKTx74QMbmf1ebkZysGm9CQ70bKDnQnyjZwM9HOJbodilsgWDzMOhOxq6GTN3A70emFyN3gxvJ+BHRSZmxwtx2n2QCmexLRAC16+vgIqcAsOotEQFxbKDejKgslznWTdDK4b6bAT0emishYlXRYgokPOqf5ZBrwVWbHvE4XDNAA4H0OLQXsyEwIAiMLdm2V+UUucXeQ18+ZM81aXlksDvn92F9g4tgkMuN6HQx15z1eSSrW3hF4IRzdJ2CHgMTBkVyMu8DvRmeHtnK3Y3h6xt8Rjq8fN+u4Flp0RsyNGJ2pPgwJwN9G5gboZYY84Gejcwh0OsFYpdqlswSHI4OMHC8nEUHvbY3gxPJzmIsc20e9m2+4+TzsVmgBJYsGkkdOhMKJwFjRmW90I+NY1NUCznplZAq2exqDKRp04+zVjmkjsCrD9Plb1rXejk8/kCAIaXXZq7KcvIQiB7BOYufOKXSptX86nhRTNGomwAhnVnj07/9tzYEsYjK/Zag2b8eXNvTyVTXWoBufumuvRCsVdPXTHp0daweWFsQWNKvZa3g9eV8dMvLWa7mkJYt6cN7WHTOt7Q+PXnfrfxW2l1JgdljEBPnyWJnuCzKgWrU8S3QrFLB2oBV6lIB8cnbG+Go2xB4d4knVxs21G1YljGX9IZTI7JQwI3bhgD07wMWnOPT0waCpFvU7dCM1iRQD2KsPlb8X7Itw3Ki/lQMD3CFk2dTOg5AIsAPO/EWGyEwEAiYF07alTzDnfkUI+Vx8Hjzo/7jYHEsa9zDYU1nnylDnUNYevRbcZ3QASHvm5RYR7/3OzK7zQGIz82ASuZg8dQOG6kH2PLvDnLINvSEcGa3W3Y1xqOQtfYUeLVc8++d5PT2taFuVl5sqqePkuqqqrg9/u7zJSVF9ra2rq8Vih26W4JPR0CgYD1FQwG0dTUdLA6RazPQSbqMgafYRSft0MoKCokci3+iG13ki08/G+6eyDH5ZDARdqF8etmAnoeoBjvbuRwNpkY2oTWLD29BJsrl+NR1ZmsJhO9Sx8DmcAaABcBWOtgEayX/CKAYxzYiokQGFAEoteOqtpQ2gqPFtGh/7cvXmxwuxTCTMCf6WmI4JBpooXT34uzJ5/YEAo/GDajeR3Yij0GxpUXWUklM18z5VB2LNGypyWEbQeCqLOFBv4ReAzcO+u3G+cCkAu4PDnlkn2WlJaWYsKErh7QjY2N2LSJ+dg6W6HYZXs7BpngEMNZZj8NpPjwB1tU2JiANS/MaTMnTqCoy/aeSP99JFCj3Qiumw3gRgBdE730ses8Opxu9D/C5solIjzk0a7kbiofsj/HPuxwCrcBoEL/I4f2YiYEBgSB2LXjsRV+vL+rDRFTRIf+3DiKDctfrsP+pujD3Alj/dj0QZsIDv25CTIWoDXU03MmXdsWNKvNuJhDCg8UHUYN8aDE11l1IFPM2kImdjR0YHtDx8HQCfZtQL/jgfr6zAc3Ssx2pmBnqJ951cu/BQO/GjvSh09MGwaqpNIyS4Cq83OrDuCDvUHAxNV3LZw5GJ/kU0ygqEDBgYkj+eSve6NnFnM80O4p2+6tzO6G9JYRAj9Y8xkYiklAJ/axv0ZovQMKtdBqpxUnr7DL+rJ+N3bD592FmmOi9WW7t5p3h6I1eDiUeTiUinpWsLqF1idD6enQOBJKUQxxGnufbDkbYeprcMfkv/VxvXL4wCfAULF/AbjP4VJ2A+ADIOa4kSYECoJA/MOqcRV+PLtyPxpaIigucuGEccWYdGQArnzPYD8Ad4LCzvptLXhjU5OVJNLnUTjjpOHYfSCINzY1i+AwAPe0IKbMKhZ7wurGtrCerYHi+EVRfCgv9mCY32UlmCxyp+4FyySQDe0RHGgNWyETB9rCXbI/Kujtfo/rx+fcu34w3mANiHNobs1TVVCRd1QWQr8GBIB+nKQGtKn0lKU3z6Jb7mBt59qiwlBbUPh9EhBfse3o6UCBggKEtFwTYI6GSPgXUOpgviDnU9J8FPM6tHoJSr2CsPlyv+VKYIUMlz4d2vwwlPooNKZDIXXVXev/g8v9HfzouK5lepxDEMuBT4AXS8w/4/T8mQmAnkCzBv7SZQVCIEqgu3csb4RfXdeAte+1Wu/7fQamjhuCyqMoPAi1vhLgg6v121rx5uZmtHdEc+GNGeHFjBOHWaxjXrQZf2QoIRV93brBdfyaaycPf6/JnB8Om5eFTD0q0eqZXLLY60KJ17AqXXhcBrxuBbehQGGhI6wRiphoD2swL0NLB382E5aXcCm10Wvg15+9f8OvpAJF/p9rc6qXfVEp9T0oPUVBdZakyP+pD4gZaugQtFqttf7vJQtn/XFATDr7k2TeBnozsLY9czxQVLATvXQZ/Czb7ljb7p7sT01GSEhg/rpLofRdqXkLaJYHvB/a9RTCQ/+Bn47KjzKB399VDHf9f0FFzgHwtdRKc+p6wPg6FlX+Wc6UQUuAHlvTADBE1El7HAA9I5Y5MRYbIZDvBJLdh+4+0GHd/NbWdVhL8HkMHFtRhIljA1aeB2mpEdhbH8KG7S3YUtsOhlGwjShz4+SJpTjyMFYnjzYRHFLjKtb9QOD52ZUXtIXNKzsimGFCBzIxJBU1l1Jv+9zqySKoP55x7zrWPJc2QAjMuXulR+3aebbWaoqhtJVwVFrmCJhadSilV+tRo59eMnd6Zz3RzA0xkHs6zA6hoPjwG1t4eD/BgibZdpfECRRNA3nhA2ruC9b9BNDfT2HOO2HqRYiU35c3IkOyyVN8cO2/EAYugcZnnFfWUD/FosrrUmAipoVFgCGi3wTwmoNljQRAzzZ+3kkTAgOeQG+onhUrAAAgAElEQVQPvvc1hrB6awu21rZZSSXZWDpz4hF+S3zgU3lpiQm0tEeweUcbNmxrRWNrZ8o7CjbTJg4BQ6C7NxEc5GzKZwLq2SuPm9Vh6vPDJk4NmWApuy5hF8kmT4FBQe1yG1jvMvBUGfCHj963oTafFytzS0yAYoOxc+frUDheGGWZgMY75ujRJ4vokJTzt21vhpW2qPDvBJZD4gSKP9l2G7K8c4O7+/lrb4OyEkP23jTWQKn58E16GjUqkcdK733k0uKGNSdCK3pxnOZsGup2LKp0xsZZh2I1cAicAOB3AKY6nPICAPz8usGhvZgJgbwl0JvgEJt4MGRi4/Y2bNjeivrm6L8E3kOMKvdi7AgfKkb6MKLU0y8J7fMVJhPt1zWGUFsXxI69Qezc13HQe7zEb+DY0X4wOeeIsuQeIiI45OvuyrwSEvj718aP7HAbU2G4R5mmLgf08HBEl7oM1WBo1EUMY4/HxHtn3buWNwTRICJpA5rAvOplF8NQD9PtjcqzJI3M/HYy9o7Zg624O1NfctfCWY9kfpSC6pH5AZg4ktclDLd4LMnqGBdNuy223QsFRSEfFrNgDcMNnCXH03gORfoC1ExmGMUAblphwTqGA/LptYOmr8Ciyfc7MBSTwiPwSwAs3cTzxUnjZxVLx251Yiw2QiBfCTgVHOLnv78xhM21bdha247mts4n9wzfHl3uw5iRPlSUezG0xJ2vy87YvCi+MOykdl8QO+qCB8MlOECJ34WjR/kwbkwAI3sQGeInI4JDxrZGOhICQiAbBOYtXHYjoG47/pgATq9iFcPkbejQofD7/V0MGhoa0NoaTRIUa4Vil0ner65rtNwLAf3Du6pnSYk0Z3BPtwUFPm2m8PCLJIcxDp/CQ7ltx6eO0vpKYMGaKgBvAcrB1Z/+I3xVl6FGFYgQTdFh7e8B9cXeMVrJMKdi0eS1vduKRQES4D9Afvaw/GVv7QwANwE4szdDeV8I5DOBdASH+PXUN0esJ/q84eZ35omLNb/XwGHDvCgrdqGsxG2FYvBrIIZhtAVNNLSE0dgSQX1zCAeaw6irD6HNTvzINfOB3+hyLyrKfagY4cPQEqf5aDuJiuCQz38tMjchIAQOyTScDIlSClOnToXL1flBqLXGW2+9hUikU6kuFLtMnxqxfwYAFt5VPbMm0/0XeH9H2ILCt+wcDxQfWGque6NrM4WHs+PsJGdGuifHgrWMTZ/e++G6Fb5hI1FT0VV57P3A/La4epMPxR3boJSTuPtXsaiKApm0wUeAotRnAXzJ4dKZOHg5gIcc2ouZEMg7An0VHOIXxJAC5nxgKMGOunbs2h8CPUO7N49bWSLE0BIPhgRcCPhc8HkNUKDwWz8rFHmMfgnP4OzotRrs0GjviIDCAn9vaQ+juc20xIWG5ghCCdbhdgGjhvswhiElI7wYPqTvISUiOOTdn4hMSAgIgXgCTv9pjBw5EkceeWQXeHv37sW2bdu6vFYodqmcJV6vF4FAwPL+6OjoQFNTk/U9vongkArRpLZUu5hckqLC87Y3w+sJrJmgLWZ3t233XkZmMFg6mb/+TCiTjHtvGk9icRXLnRZem7/mr1DqPEcLU/gUbq961pGtGBUagRcpJgNY4WBhTNa912nOLAf9iYkQ6HcCTq8d05kYBYiWdnoGhNDQEkFDc/jgz02tdChLXvyR73g9CkVel+URYRiwqu0pBbhcCi77Z75mWF+wXouYGhw3EtHWz0x0ye/83XrdhCWCMCcFxQV+77lpDAnQM8OFsmKP5alRGoiKJcV+o4cVpENMqlSkR02OEgJCoN8IOP2ncfzxx8Pn65oZ95133kEwGOwy10Kxc7oB5eXlOProo7uY0+Nj+/bt2Ldv38HXRXBwStSxHZ8qUnhotL0Z+MQwUaNXBO0oTLD05r8cjzCYDeevqYFS1c4Q6H9h0eSPOrMdYFbz174NhSmOZq1VDRZX8qZT2uAjMA7AMwDGO1w6E+TymO84tBczIZBXBJxeO2Z60hQCmloj1ldLWxitQdPKB9Fs/9za7kQM6PusGAYR8BkIFBko8buj34tcKPa7LO+L0oC7XzwtYisRD4e+76n0IASEQBYJOPmnwZwM48bx2qiz1dfXY8sW5r/qbIVi5xQ3PRumTEl8L0LRYe3atQc9HURwcEo1ZbsZtjcDy2ZSUGCFgUTtc7Yd8xHQThJ39oQ6JcGBHakZWFT5Usq7l88H3LD+DGjTeSJSERzyeTf7Y26LADQAWOxwsLftMIzVDu3FTAjkDQEn1465miw9EShEUHwIR0yYcR4Lphn1VuBrMU8G/mx5OyjYHg8GXEbsZ9sTQsFKqh6gqFDkst7PpyaCQz7thsxFCAiBQwg4+adx3HHHoaSkpMuxGzZsQHNz12T0hWLn9DRJ5N0QfywFGQozbCI4OKWatt0EW1D4ih1CQVEhCr9rYwJKhlt82Lb7edojFvKBKQsOuh4R1+n48aTCKFF6w9rjofU/ADXU+TaraiyqvMW5vVgWIAGGSlQCqHOwtlPt6hYOS7A66FFMhEA/EXBy7dhPU5Fh4q4xkwebpIkp0xstF8NpboQcJgQGOIHePkuKi4sxaRIfHne2lpYWrF+/vstrhWKXynZWVFRg9OjRSQ/ZuXMnamtrrfflMzYVsn2yZXw0QygoKvzZ9mZYk6DHsbYdXZqZhJICxc4+jVxIB6csOHDxejdMfA13TP7bgEYxf92noMwHAXV4ausQwSE1XgVpzXwfXwNwvsPVLQHA5KxLHdqLmRDICwK9XTvmxSQH0STEw2EQbbYsVQgMRAK9/dNgKAVDJeJb/JP72OuFYpfKHoqHQyq0cmJ7hS08fGCLCokS+vGBQEygYMI3ig+rcjLbfBo0LcHBXoDWy+Fy3YIfTVqZT0vqcS5WRYrQ1wFcAYVp6c1bBIf0uBXcUcwnw2S1TzhcGRPeZ/zBpMOxxUwIpEWgt2vHtDqVg9ImkDXBYe7C5QsUcPvUccU4ZVJp2hOMHbhyQyPe3NwCU6sbl9Sce3ufO5QOhIAQGBAEevqnwSSRTAIZ35gkkski41uh2KW6YZLDIVViObP/tC0q0B2FgsJvk8zkUtuuxbZblrMZ53rgvggOsblrsDLIfQi57sR/H+fExbz/V/39zYfB3TEX0FdBqVF9moDGzVhcdWuf+pCDC4EAPWPeAuD0fKLQ9SEAVxbC4mUNg4PAvIXLbgTUbVOOLcZplX2/Dx0c1LK3ylfXNWL11pbMK5dzFy47T0H9dfwYP2acmEKIYZK1rnizHpt3tEEDs+6unpks23f2SEnPQkAI5IRAT4IDy2CyzGV8YxlMlsOMb4Vil84GSJWKdKjl7BiqZ/RmoNszhQd+tSeYzcdsu8m2zZ05m3GuBs6E4NApPESgsBJavwCNf0C7/okfT2rKydJqNpWireMjMPAxQJ0BjelQYLnVvjcRHPrOsHB6uBGAH8APHS7p3wCuBfCKQ3sxEwI5JTBv4bLLAPXgsBI3Lvx41+vEnE5skA7+2Et7UN/Mf7UZbnNqlh9pKLwfKHLpS84YqVhDNN3GLJ0Pv7hXt7ZHVIdpjrlv4XnRoGNpQkAIFDyBZIKDy+XC1KlToVi82G6svPDWW29Bsyix3QrFri8bTU+HQCBgfdEDpKmp6WB1ili/ksOhL4QzfuwwW1Cg+HC/LSp0LbkSHZKlWWhzuZ3jgQLFgYzPJh87zKTgcOj6WMB8LaD/Ba02wNA7EFbbEPC/iZpjEglAqRGqebcI7aEK6FAFXKiAqcYAehKgPgQFikjZyi9+ExZV3ZbaZMW6gAnQw+fjAN53sEaelw8D6OpS6OBAMRECuSAw59anxhlmZBPDgS6aMRJlxSwAJS0XBBpbwnhkRfRBYPpqQA8zn7dw2WOAunDiEX585PgypCM6UGx4+Z0GbNjeBmj9yF01sy7JBSwZUwgIgdwQiLnFHX9MAKdXlR2cBG+ey8o6f+cbbW1tB6suxAwLxS7b9GPuboD+4V3Vs36U7fGkf8cEvmGLCkwsSUHh7wmO5JNKJqGk+PC4bdc1rsjxcAPEMLuCQ2IIGnw8w32IijpaRwDFq6hdgE5UcYSXV0OhQBf20YA+HFqNhkLXD67+Qy6CQ/+xHggjfQLADwB80uFkf2aLE1I5xyEwMcsdgStvXXaMO6K28g535FAPzjmtHB53Vm53c7fIATByKKzx5Ct1qGsIg2EKWdmBK+54fIin3VilgAn0dKgo96oSv9HliWQyVnxC2dxmonZfh+XZAOgNplYnL6mZ2ToA+A60KRbZF7GstTwbAJ/u9EfjuK/aZZfuSTDgLPviuftbzJg8F8AbDifJcZhk7Q4ADzo8RszyhMC86mUXw1AP+zwGKF6yzrC0zBJgTehNH7ShvYPFn/Uldy2c9UhmR5DeMkCAn4cUFFjlghUrHkrSJ70daEdPQNo9k4Gx86+LXAgO+Uch1RmJ4JAqscK3/xOAv9jeC05Wy1Aj5prpWnPayZFiIwT6kcDc6uVfUYZ6QEHzPldEh35kHxsqXmxgoIOZLcGBA86pWR4wFG6B1tdCqZTdBDV0BBo/C5S23/yz717clgNeg2HIYgD/AUCX3QsARPpp0TEh4DcAfp1gzM8DeNQWCpgkjW0igC/bPx8HYKODufY2joMuxCRXBObcvdJj7Nz5OlThu3KuXPEQps9gXsBo6/571vdA4x1z9OiTl8ydHsr6WDJAugSm294MM+LCKDpjiDp7/ZRtx/KaFB7uS3fAvDxOBIfUt0Xjh1hcJd5LqZMr5CNK7HK7Qxwukl7GvE78gkN7MRMCOSEwd+HyJQqYffgwL+oaOhAxRXToz42g2LD85Trsbwpbw44u92Lnvo7seDjEL+wbi54YpjtwqqkxzVDa2+uiNdo1jDe9UC//quacxl7txaAvBGKeBusB8G6nvzwcPADeBNCT4EAh4hgA8Z4tnwHwFIAL7Tr2va1dBIfeCOX5+xQd1K6dZ2utpjj6/Mjz9SSb3l3VM6vnLVy+MPZ+99+ztSxTqw6l9Go9avTTIjZki3LG++VTxlgYBV2cKSqwvGb3xthr2n3ODrWg3cD3FBTBIfUTSgSH1JkNjiOuAXCUnRTSyYqfA7AIwPNOjMVGCOSCwNyaZX9RSp1f5DVw7ofK8ezK/WhoiSDgMzB1fAkmHRlIK9Q/F2sZSGNS2Fm/rQVvbGpCe4eGz6NwxknDseLN/dbv4qM8kHYz83N1KjhQ0f4FgMMAvG7H/vEfT6xV2q991X7hx7bnwjb7d7oCXwegBgDDIhgPyAvlW3rwcKDgMAFAvOh0NIB37RJN99p982nezQA+AmAPAD7FYZgGL6y7Cw7MHEMviZsAHGuvhf88/49RuXYSpdNtrw+WEGOfdDG/CsC+BGvhS0vtMWPJlyiSVAMgC7Ji7DUTLtF7hE8cGTf5AACWeGU8cH8KPZk/g6THTBHoXu9c6p9nimxh98Ps8RQVXraFB4aqdW8sF8VQC9oxtIzCAxNqDcwmgkMa+6ZvxKLJUlY8DXKD4BDmfKH3AnOU9NZ4Dfai/TCoN1t5XwjkhMDchU/8UmnzaigFJo0s8bvx6roGrH0vqrf7KTyMG4LKoyg85GSKBTUoQ3PXb2vFm5ubo+G5AMaM8GLGicMQCpvZTRpZUCQLezFOBIf5tqLNG/Bn7ZtvChC8UWYMIGvO8EafT9iYX2G4fZPNOD8+YaNPzQr75v0G5vezBQeS/VYvggOzKO+3k5vS/e/bAL4GYJp9wfxhAP+yXYb/COAE+2L6JwCuTyA48GZ/MYAFdh6IzwK4GgBjpFlyNRbKwbnx4px8eJHGdX4RAAUL/rOlEMGcF8xa/js7vIMZnMdHM5xbPLg2rp/iw//ac+f7sVCQt22xgsJKIrfowj7zZHXdCYjgIOdEXwhcbH9m8fOWIidjsxO1ebYdvdpo91JfBs3JsSI4pIFdBIc0oA2WQ/iQhQ+BPuRwwax2wus4CdFxCEzM+peAVeFMo7p70sjdBzrAqly1dR3WhJgf7NiKIkwcG7DyPEhLjcDe+hA2bG/Bltp2MIyCbUSZGydPLMWRh/ms17KeNDK1KYt1Dgn0JjiMsYUE3nzzHxIbvWL4hP4MAFWAlYX7SQAfBRCtfRK9Oaf9JAAnA6A3xKcB/D/7fd6w/7MXwYE5HBI13rCfaP/DY816jvUlW9igPb0b6InBWEN+gjBpZCx0gy7ru+3facv1U9XnEz/e+McEB8ZK8zg2ihNX2iWhOG+KLjMBPGG/T1GEggrzSlCcmGLbxmLhmcjtl7b4wPE4f/Kkh4cIDTk8+fNsaBEc8mxDBuh0+BlFb4aTbEGBYmeixs8w2jF+m8IDBduB0URwSGOfRHBIA9pgOoQeo7GHN07WvQvAVPt6yom92AiBfiMQLamuqg2lrWSF3StV7GsMYfXWFmytbbPeZ2PpTCYnp/hADwhpiQm0tEeweUcbNmxrRWNrZ9o/Mp42cQjGjvRZB8aLDUz4Ti8ICakY3GdVb4IDBYN19g3+W3Go6BHAUAK+z7AAhgowkRlvuilExMIb+D5v/Bm2EB8e0VtuBd74UwBg6SaGMvA8pXcBRY3f2x4HFBnou0OvBr7OuvQMl6DYwDAIemAwZ0i84MA+6BVBQYHz4dM+tpinBcelah/zzOB75wO4217rWfa8uod68C+MfTMB5wgAP7XFDHpAUIC4zH56wLXEBJN4noP7LJTVk4AIDnIeZJIAXZ8pKNDrjIICv+oSDEBBmHb8bIvZ9Vcun/TWK4JD6ty0vgGLJ/P/sDQhkIgAr7F49+D0Tutc+7OFwqU0IZBXBKKCA6qPrfDj/V1tSZNGBkMmNm5vw4btrahvjiY45B/CqHIvxo7woWKkDyNKPYzMGLRNa6CuMYTauiB27A1ayR9jT0pZffLY0X6Q84iyTg+R7kkjJ4z1W9XQBjHGQXv+xC88XnCgp0D3KhW8sU50gxwTBCgo8IafT/hZMolP03iD/zE7kzHfZxgDwyBi4gTHj427JMUcDjyW+RAobrA/XkzzIoq5Evg6xRG6+8WSYMYLDhQN6J3AY5mzgXNm+Tj+HBMcLrJDRnjxHbvojl9rTHCIXwvnRLGBX1w7q2rQO4NrZGONdnJ93C5rR56nsBCBnIFCII6ACA5yOmSDAK8CKCjw62+2qJBI7KSnWszuV7bd9mxMqM99iuCQOkIRHFJnNviOYJgor03mOFz6XwHcn6SEucMuxEwIZJ5ATHA4aUIJxlX4DyaNLC5y4YRxxQmTRu5vDGFzbRu21rajua3zVsjrVhhd7sOYkT5UlHsxtISX+oXdKL4w7KR2XxA76oIHwyW46hK/C0eP8mHcmABGxokMfC9Z0sjdB4J4Y1OzCA6Ffdr0urrYjT/zDlBw6O7iHxMcWB3i6bje6H1wtu35wNAJejUwh0GsfOkVcV4NTOrIsmx0v2PCR7ZY8sfecjh0r1LBv3T+k+O86KnwdwD/tkMe2C8FNN7sU2igZ0K84MCsyhQkYrknaF9q53KgaMFQDCeCQ/e1xPJIcP10SybLzvqGUWGEbPn0kN4XIjj0eloOSgMRHAbltvfroulpRVGBnlb8PGLFn0TtO7YdE1DS7pV+nWVvg4ng0BuhBO+rBVhUyfxF0oRATwT4N8+8VvTW7K3Rm5PXVMzjJU0I5A2BeMGBbv68EU4laWR9c8R6os8bbn7vsPMTcIF+r4HDhnlRVuxCWYnbCsXg10AMw2gLmmhoCaOxJYL65hAONIdRVx9Cm534ketlnguWtawo96FihA9DS1yH7HNPSSPJhXkzRHDImz+PnE0kFtpwBIAfdiuLySdjjOvjRSm9GPikn0/wmTCSngxUw3mTzizpzI3A9zfY+Q34hIyJEz9pJ33kk7KtAJhzgbkNGPLAPnsSHCgcsG8mn4w1/s68EcyBwKoZFBGKAVDgYL+8mOa8eIHMsVjhIhZSQQ8I5pjg3Jmzgf8sOX/OgxdiTO7IY1iRIpmHAwUProuVNjgm458Z4kFfLIZhkA2TSHJ+D9khJlwrM8LTs4ICiggOOTvd83pgERzyensKanJn2p+VrNTDz0KGxyVq/EznZyq9vWhHb7DcNxEc0tgDERzSgDYYD2EI6B/s6yIn62eOK14HMSG4NCGQFwS6Cw6xSaWTNJIhBcz5wFCCHXXt2LU/ZOUj6N48bmWJEENLPBgScCHgc8HnNSyBwm/9rFDkMfolPIOzY7WIYIdGe0cEFBb4e0t7GM1tpiUuNDRHEEqwDrcLGDXchzEMKRnhxfAhyUNKeksaGWMkgkNe/FnkfBIUHOglQDe67o031nw6TzmLT+4pHsQa/8mw9CUvRJm/4RlbCOD7FBYoXsSe9vOGnjkT4p+S0Z5JJFk6kmXaujfe+NOToXtj6ASrZjA0gi2WfDJmx+SQm+2LY86BT+coONxhj0Mxgd4ZsUZhgELB1+2+KgB8xfaOiA+poBcHhQ6GjfAfMpNg0luBjeIDj2EYBz0sOEZ8oja6MfPJIp8qxjxG6O3BKhXShECMgAgOci70NwF+vvMzkEIpBQV+XvIzrnujFxft+DlOOybBzV0TwSEN9iI4pAFtsB7ChzlbUvg7py2vD3ntJ00I5JxAMsEhNrG+JI2kANHSTs+AEBpaImhoDh/8uamVzx6TZyrgO16PQpHXZXlEGAbgNpQlQrhcCi77Z75mWF+wXouYGhw3EtHWz0x0ye/83XrdhCWCMCcFxQV+77lpDAnQM8OFsmKP5alRGoiKJcV+o8fQB6dJI+PHz4zgcNWaEoTbdkLrC7D0FN6ERdvsld+B0t/GgekT8ajqnhcg5yejTCAtArwZp9cDPQ548xzfKEowBph7zSoQbFS9eRMV81Dw2653LISbKHlZWpOy8yIMs8M5WEKTjaESQfure7+0DQBoiJtbme0N4bRqBNdLDwl+unRnwfE4BueQiFW665Tj+pWAVpi96gXrPFk67QJAacxZORpab4VSP8GS6TdHP+veOAUq8gpCxhR4Iv8NKIYadW0aS9HuuRb+ED19eG7ENb0QFdNvQY31ORn/n6q7ANGvq5fBBhUBflZTUKA3A0sAU1SggNq9HWXbUVSlOEE7CtP920RwSJ23xnwsrqLwLk0IOCHAXFQMleD1Wm+NIbU3AaDnlDQhkHMCvQkOsQlmOmkkhYCm1oj11dIWRmvQtPJBNNs/t7Y7EQP6jo9hEAGfgUCRgRK/O/q9yIViv8vyvigNuB17WqSTNLL7CjInOIRa90LjQtxzSmc86JzXrrfc4Q9MHyuCQ99PHulBCAiBHBCYvfIHULgZB/zD8OjkDsx+7UIo9Rigtx4UU+esugbaXIT6wEgMbX0eUEHANR86zPwh0eZy7UFQ1cIb2Q6NG6AsDx0PNGZAWU+LL8CS6X8RwSEHeyxDdifAkDSKD3xaSUGBYWvdG0PLKE7QjqWOafdGv6EUwSF11CI4pM5scB/BPFSsQMH8U04awzBYHn3glNd1siqxGZAEnAoO8Yvrr6SR9ESgEEHxIRwxYcZ5LJhm1FuBr8U8Gfiz5e2gYHs8GHAZsZ9tTwgFsPRkgKJCkct6vy8t3aSRycbsP8HB/5+h8LkegaL6qcPQ+AKWnhKNBZ296mLAfABKFUHru7Gp+VuYOMQLrR+HwmPQ+LklZiiUQzHxoHJD679BqUuxZDqfUEsTAkJACGSHQMx7AZiIJdO3YPZK5gH5KJQ+DBHXeNx70jbMWfU8oINYMv0czF75CqD+jqXTrztkQvQGozhruD6Nu09mGBNwkXZh6MoDgPE9LJ3Gii3i4ZCdnZReUydwji0o0JOL3gzMTZOosRQxhQdW46Edbzqy20RwSIfvD7CoimGQ0oSAUwL08LsVwIsODqAHK7096T0qTQjklEA6gkP8hCVpZGdIhpOkkb1tdv8JDkNX3QeF6dDui6FC5wPqNkSMo+HWJ0DrZYD+LqDWREUG9We4/XOtMA2gBNA/R9j1CNzmy1DqMkBtgRl5BlBPYOl0p8prbyzkfSEgBITAoQQue6sY/tAuKHUl9p/8mCUOKPV5QN8DEz9Aw/RHoq/hOiyZvsQSHBQMKNd8mBEmM6UMTZH073D726PhZ7gL0P+AUj5ofQkUE5WqSVgynblHRHCQ8zDfCDDfDL0ZWKkoFkbRkWCSdKumHfPU0I4CWnaaCA7pcBXBIR1qg/sYJpWlN944hxhY3YJ//992aC9mQiArBPoqOMRPSpJGJk8a6XTz+kdwWDJ9LGavYm6HITBcl+LuEzdj7htnYn94DYapP0OrXVg67UIrPnr2qi8B5j1o9x4Ff2gLtJ6Npaf8CVeuOgGGfgumvhINgd9hWNsRUIYPd5/M8oPShIAQEAJZInAwj8MWGK47oMNrAVUGbT31OQYu13dhRt6FMibj7pPWWTkflFWNpGsz9WfhDfzdFlL5BCiWmI+5QyglfwZLpjORqggOWdpJ6bbPBOjpEAujoJhAUeG9BL1OtO2+ZNvQjtWCMtdEcEiHpQgO6VCTY263/1+xdLiTxmTY/Ntf7cRYbIRANghkUnDoPr/BnjQynf3KjOBw+RtD4Qnzqd0s3HNKrHIAMGfVdYD5XSuHw/A3jocZ4RM9JqaCFTrxTuhaHO996tCLcx1G2HccXME1nXkhrIv+X0BZtYHZWGLwW1gynbGj0oSAEBAC2SNgJcDFHDuZ3kVYMm0q5qyiqPAEoH8AqDuiOR6qQlEPB7UKS6YzqV7XFgup6PJZaX22/R+Unoolp/BpkggO2dtJ6TlzBFjOmOID8zZQUPhXgq7p4UMbfrHEMe3WZWQKIjikjlHjeiyu+knqB8oRQsBKDMtqXiwr3ls7FQDLop/Wm6G8LwSyRSCbgkNPcy7EpJGZ2KPMCA5zVgag9S4YxvdxtxWDHG2zV94OpS+xEqtRcAgFtsLdXAKlZlqCQwTnwtB3AOofUPg22jxeBMwKmOET4Ak8Y8U6xxJRzlgWQwEAACAASURBVFnJp4BH4oB/A8raT4bSN1khGhubxmDFGawSIE0ICAEhkB0CMQ8r9q7xPSyd/j+g0MoEkFbYF/6IJdO/BFA8sASHf2DJ9O8fMpmEggOAOSt5Q3Y9lkxnmVURHLKzi9JrdghcYAsKrF5EQeGRJMOw7DDP8/dtu86KVunMSwSH1KmJ4JA6MzkiRmCWXTqc5cqdNN4LsFz4UifGYiMEMk0gV4KDk3UMhKSRTtaRik1mBIeouPAwlP4coD6LA/4VGNb2FeuDhtnYl05bjDkr34dWT2LptKswZ1UptN5uJX2E/gQ05sHlroQZ2QMNJlIrQ6TkZLia+Hu08sXs1z8OFXkOUFOwZPp6zF55FaAXo376MKmAkcqWi60QEAIpE7h6kw/BBuaUKYN2TcPSk96MigurXoLCf0HrS63Qr5jgwCoVpl4Al4rmcGBTxn64fOujIRV6MUzjeShWWA5PglL32qIFc9KI4JDyBskBeUCATzUpKHzYrljxsyRzYslY2lFcY2WLB9KauwgOaWDT12HR5J+mcaAcIgRIYJktICx3iIOhgiwf7rTUuMNuxUwI9E4gnwWH3mdfeBaZExwuWuPF0La/RatQ2I1158dMm4caZWL2a7Og1ONxCNeizXMq/CF+EDELru16pffB9J4Ir7s+mlxNX4ClpzwH9j+sjWJEp4uWVl/G0mkswyNNCAgBIZBFApbnwqOA+hjq/WOt8phsLIcJ8yfRahUnv28JDnNWPgUo3lR1a3ordg05EaOa+YR3WJc3Y9V5VpwREsEhi9soXfcHgbF2xYprbEGBXg8U67q3E2y7c+Psgo4nKIKDY1SdhiI4pAFNDukkQJGQeRkOdwjlCgAfsT0jHB4iZkIgMwREcMgMx0z1kjnBITajuW9MgI64YHqacc/UD7pMlKEXpudwuHUH7jpxR5f3rni9wvr9vpN2WskjkzXaeVQxXN6d+M3k5kyBkH6EgBAQAnlAgJ994uGQBxshU+gzAZ7HLJVJb4YVtqiwMkGv5XF299h2W3sd3angoBGB0ixVyxwTHYAeA60qoXB6r2M4M9gLrbm+aAJrpUZA4wIoRK9p8qqJ4JBX2zEwJ3MjAJa//KHD6b9sfwb826G9mAmBjBAQwSEjGDPWSeYFh4xNTToSAkJACAw6AiI4DLotHxQLvtQWFVptQSHe2zEewDdtO2a5Z7jFP5LScSI4aKyG23MBbpuw5ZB+FqypAtTPAXwyzR1ohFY3omjSbywvzvhWow0E118GaHp3UFDJj6b197F4MuckTQj0hcC7AFgCN1GFmu79VtkJY5lwUpoQ6DcC8xYuuxFQt005thinVZb227gyUGICr65rxOqtLV2eqAkrISAEhIAQyA0BERxyw11G7R8CH7MFhePtxJF3Jhn2fNuuyLZ7+BC73gQHjVqEvSfhp+OZXT9xm6M9KF/7GKCYEC+Fputh4qO4Y/KaHg+6cf10RMx/QsGXQufZMxXBIXtsB1fPZwFYAOATDpfNfC4MJaTAJ00I9AuBeQuXXQaoB4eVuHHhx0f2y5gySHICj720B/XNEREc5CQRAkJACOQBAREc8mATZApZJzDOdrP+mi0o0Jthf4JRT7Ht/ivOLmrWm+Bg4qu4o+rBXldS8+5QBNs2p+SJoPXFWDyZZT57b/PX/g8Uru3dsD8s1PewqJKspQmBvhJ4CAA9lf7ksKMmAKMBSCi0Q2Bi1jcCc259apxhRjYx0O2iGSNRVuzuW4dydNoEGlvCeGRFtKJufMxw2h3KgUJACAgBIdAnAiI49AmfHDzACNCDgTkemOuBGfDp7v9OgjUwH0LMjjfM/435a+ZAqerE69Ud8GEIauzkrr1BWbD2egB39GZmv/8uFlWO6zHXVHxH0dCNnj0hHA7cdzMRHPrOUHqwCbAC0267LLQTKJcAYAndLzgxFhsh0FcCV9667Bh3RG3lHe7IoR6cc1o5PG653e0r11SPD4U1nnylDnUNYatejexAqgTFXggIASGQeQIiOGSeqfQ4MAhcbosKrGhB4eGZJNOOJqIcNfkAPn3zZFRMSWCmt2DR5PGOl71gXTm03uEo9EHjm1hc9RvHfd+4+QiYHdsc22fTUOO7WFyVrFxpNkeWvguTwHcAHAOAFWmctGdtYe85J8ZiIwT6QmBu9fKvKEM9oKCtuqwiOvSFZnrHxosNhgJMERzSAylHCQEhIAQyTEAEhwwDle4GHAEmcaQ3wxG28HBfwhV8eN6jePdfn8dZ1wNHTOtmkqLgwKPnr7kfSlH0SN60PoBg6Rj87Ig2x1RFcHCMSgwHJAGWyWRS2ESeSd0XdBSAlwAcPSBXKpMeUATmLly+RAGzDx/mRV1DByKmiA79uYEUG5a/XIf9TWFr2NHlXuzc1yEeDv25CTKWEBACQiAJAREc5NQQAlECzG5P4eFzdsUKej2wykW0xXI4tNUD/qHdmKUhONyw9mRorOoF/m1YVHVTShskgkNKuMR4wBE4DcAvAMdlZm8FEARw24BbqUx4QBGYW7PsL0qp84u8Bs79UDmeXbkfDS0RBHwGpo4vwaQjA3Dxsbu0jBKgsLN+Wwve2NSE9g4Nn0fhjJOGY8Wb+63fhXhGcUtnQkAICIG0CIjgkBY2OaiACVBNiIZRAL+zvR429Zw0Mg3BgQAXrH0FAG+gEjTdgZDviB6rXiQ6LJ8EB+BaLKqSSgEF/MeSo6XdA+DfAO51OP4uAFPtHBAODxEzIZAagbkLn/il0ubVUApMGlnid+PVdQ1Y+15Ut/ZTeBg3BJVHUXhIrW+xPpRAOKKxflsr3tzcjPaOaKXoMSO8mHHiMITCpiSNlJNGCAgBIZBHBERwyKPNkKnkHYG5tvCwHp+/azsmfOyqJOJAajkcYp38YM2XYSiKGonavVhUdWXKRKKCw6vQ+josnvyHXo9fsHYFgI8nt9NhwDUDWrdDm+3weNvREWlDKNKOsmHtCB6YBqi/JzleBIdeN0AM0iTQ/X9XT92cC4B/yzPTHEsOEwK9Epi3cHkNNKq7J43cfaADqzY2obauw+rD5zFwbEURJo4NWHkepKVGYG99CBu2t2BLbTsYRsE2osyNkyeW4sjDfNZrkjQyNaZiLQSEgBDINgERHLJNWPovBAIzMelT38MFP09yY56mh0ONdiO4djeghneBxJxjplGJH0/akDK8rh4Oz2JR1ad67KM3wUHrEBZP9ibtY8H6jwDmPxO+b+Ia3FFF93dpQiDTBCjG0TtotsOO/wrgfru0psNDxEwIOCdgCQ5Q1YbSVrLC7kkj9zWGsHprC7bWtlnvs7F05sQj/Jb4QA8IaYkJtLRHsHlHGzZsa0Vja+SgERlPmzgEY0f6rNfixQa3S4FeEBJSIWeVEBACQiD3BERwyP0eyAwGAoFYDoeEc01TcGBfC9b9CNA3dOlW679h8eRz0sISLzhoNGBxVfeEE127FcEhLcxyUF4QYEgSK1e86mA2IwCsY/EAB7ZiIgRSJhAVHFB9bIUf7+9qS5o0MhgysXF7GzZsb0V9czTBIW+KR5V7MXaEDxUjfRhR6mFkxqBtWgN1jSHU1gWxY2/QSv5oazQo8Rs4drQf5DyirNNDpHvSyAlj/dj0QZsIDoP2LJKFCwEhkE8ERHDIp92QueQvgWwJDtetGQW32gGg8/GWNs7C4kkvpAVDBIe0sMlBA5LA8QAeApCoVm2iBc3nQ2XKfANytTLpvCYQExxOmlCCcRX+g0kji4tcOGFcccKkkfsbQ9hc24atte1obut8cu91K4wu92HMSB8qyr0YWuLO67VnYnIUXxh2UrsviB11wYPhEuy7xO/C0aN8GDcmgJFxIgPfS5Y0cveBIN7Y1CyCQyY2R/oQAkJACPSRgAgOfQQohw8SAn0RHGo2laJmQmNSUvPX/hkKF9jvv41FVUxwl7jVaAPNu/346aiWhAb5JDhAfweLJv9ykJwhsszcEGBS0nftyhVOZrAZwKcBbHFiLDZCwCmBeMGBbv68EU4laWR9c8R6os8bbn7vsPMTcHy/18Bhw7woK3ahrMRthWLwayCGYbQFTTS0hNHYEkF9cwgHmsOoqw+hzU78yPUyzwXLWlaU+1AxwoehJa5DtqGnpJHkwrwZIjg4PXvFTggIASGQXQIiOGSXr/ReKAT6IjgsWHtNj9Ua5q8/E8p83kJl6stwx+TfJ8W2YN3nEHH/Bz+e8IEIDoVycsk6+kigGcDhABKLcF07n0G3dwBn9HFMOVwIdCHQXXCIvZlO0kiGFDDnA0MJdtS1Y9f+kJWPoHvzuJUlQgwt8WBIwIWAzwWf17AECr/1s0KRx+iX8AzOjtUigh0a7R0RUFjg7y3tYTS3mZa40NAcQSjBOtwuYNRwH8YwpGSEF8OHJA8p6S1pZIyRCA7yByoEhIAQyB8CIjjkz17ITPKZQF8Eh/lr30HR0FNRUxGtj5aoLVizGVBF8FUejRoVDexNaLd2BSKeLw8IwcHU38Ydk3+Vz9sqcysIAl8AcB6ASx2uhtVbngTwR4f2YiYEeiWQTHCIHdiXpJEUIFra6RkQQkNLBA3N4YM/N7Xy30XyhA98x+tRKPK6LI8IwwDchrJECJdLwWX/zNcM6wvWaxFTg+NGItr6mYku+Z2/W6+bsEQQ5qSguMDvPTeNIQF6ZrhQVuyxPDVKA1GxpNhv9Bj64DRpZPz4Ijj0esqKgRAQAkKg3wiI4NBvqGWgAU2gL4LDgjXbAPy0x/CCG9Z+EyYCWFz1k6Scrt9YCVd4LSKeI0RwGNBnk0w+8wToIfQjAE5yn/gB7AMQyPw0pMfBSqA3wSHGJdNJIykENLVGrK+WtjBag6aVD6LZ/rm13YkY0PddYxhEwGcgUGSgxO+Ofi9yodjvsrwvSgNux54W6SSN7L4CERz6vqfSgxAQAkIgUwREcMgUSemnsAn0VXDQCGFx1XhAHeoXS3LXrx8C5TFwx7iGpCAXrL0HwNdFcCjsU01WlxaBYwBQdDjW4dFXA5gA4NsO7cVMCPRIwKngEN9JfyWNpCcChQiKD+GICTPOY8E0o94KfC3mycCfLW8HBdvjwYDLiP1se0IogKUnAxQVilzW+31p6SaNTDamCA592Q05VggIASGQWQIiOGSWp/RWqAT6KjhAHQFTn487Jj+eFqJr1wyHT9VCwTdgBAetrsbiyv9Na71ykBBInQA9HJjH4XaHh74F4DIAbzu0FzMhkJRAOoJDfGeSNLIzJMNJ0sjeTkURHHojJO8LASEgBPqPgAgO/cdaRhrIBDIhOGiswOKq9JLVzV+zAEpFb6QGSkiFCA4D+YwfqHPfbZfJ3ONgAacA+DWAUx3YiokQ6JFAXwWH+M4laWTypJFOT0MRHJySEjshIASEQPYJiOCQfcYyQiEQyITgQA6m60TccRyfrDpvLIUZXFsLKGbiT0VwaMLiqtIeB5q/7nLAPDq5jYpgcdWtSd9fsP4jgPnPhO8rfAu3V/GGTpoQ6C8CMwHMBjDL4YB3A1gFYIlDezETAgkJZFJw6D7AYE8amc4pJ4JDOtTkGCEgBIRAdgiI4JAdrtJroRHIlOAAPIBFVZenhGf+moug1CMHj3Hq4QCY2FzpxaMqktJ4qRiL4JAKLbHtHwIMW7oXwDKHw9GX2wUgcX4Vh52I2eAmkE3BoSeyhZg0MhNnkggOmaAofQgBISAEMkNABIfMcJReCp1AxgQHHUbINwY/He/E5TtKdf6af0Cpj6YhOLBc2oexqPLfWdseERyyhlY6TpvASABrABzmsIcrAHzESsgqTQikSSBXgoOT6Q6EpJFO1pGKjQgOqdASWyEgBIRAdgmI4JBdvtJ7oRDImOBAIPoWLJpc7QjNDWtOhFZvdLF17uHAw57Aoiq6mWen9SQ4aHwTi6t+k52BpVch0COBGwAUA7jRIaeXAXwPQPbEOYcTEbOBSSCfBYeBSbRvsxbBoW/85GghIASEQCYJiOCQSZrSV+ESyKTgoPUBtHhH41cTgr0Cm7/2ASh8pQ+CAw/9ARZV/bjXsdIxEMEhHWpyTP8Q2ArgLADvOhiuCsCjACY7sBUTIXAIAREc8uukEMEhv/ZDZiMEhMDgJiCCw+Def1m9UwKZFBw4plY1WFy5sMfh56+bAegXoKD6KDjw8KXw+a9HzTH1Tpds2X1/VzFKDg+iRoUTHteT4ABchUVVd6Y0nhgLgcwRONP2cKDo4KT9D4DtAH7mxFhshEA8AREc8ut8EMEhv/ZDZiMEhMDgJiCCw+Def1m9UwIZFxyYoE4vBYwlWFzJLPmdbf4746GM2YD+LqDch0wxtZCKzsM16gD8Eob6DyLmOtwxeVvC5UerYrBk4PkAvoRFVUcBKnFCPREcnJ5BYpcbAn8EsBzAQw6HbwQwBkCTQ3sxEwIWgXkLl90IqNumHFuM0yp7Lg4kyLJP4NV1jVi9taWbWp/9cWUEISAEhIAQOJSACA5yVggBJwR6FBzQDuDVpN1onA4FX/L39WYotQMaHig97mD5y2QHaLwChcThGBo+KJzuZEmObDS+i8VVyZ/4LlhLUeIvSfqKeTj4WRAUSDJnRxMRIyGQFoEAgL12PgcnHVwM4EIAlzgxFhshECMwb+GyywD14LASNy78OPOWSsslgcde2oP65ogIDrncBBlbCAgBIWATEMFBTgUh4IRAz4KDkx5yY0PBAN2STjqeidmAxZO7Jqzsfuz8tbdBJUnMp/U3sHjyXQB+D+AiAEyUudjx8GIoBDJD4NsAxgH4jsPungVwB4DnHNqLmRDAnFufGmdEwhuhlHHRjJEoKz7UOU0w9Q+BxpYwHllBnREiOPQPchlFCAgBIdAjAREc5AQRAk4IDFjBwTgLiye94GSJKdvUaDeC6xiWMTrhsVHBYReArwK4AMAiACxBeC0AurpLEwL9ReBtKzwIWO1gwKMAvATgaAe2YiIEDhKYV7P8ISh8YeRQD845rRwed9f0O4Iq+wRCYY0nX6lDXUMY0PiT7ED2mcsIQkAICIHeCIjg0BsheV8IkIAIDoeeB/PXXgmFpclPED0PiyYvAPBxAO/bdofZSfkm2MLDv+QEEwL9QOBUAL8CcJrDsW61Q4Buc2gvZkIA86qfOQyqYxMUSkV06P8TIl5s0NA7vdo9SQSH/t8HGVEICAEh0J2ACA5yTggBJwREcOhKacG6idDmK1BqWFJ8f/3uI1j3dK0tLHQ3Y1JK5oagBwQ9HlgdQJoQyCYBimPMtXKPw0F2AjjJPkcdHiJmg53AnIVPfNaA+Sig/CI69N/ZQLFh+ct12N8ULaiklJ5x582zXhLBof/2QEYSAkJACCQjIIKDnBtCwAkBERyilK5bOwFuXAeNK6Dg6hHdoirruq8XvEzQR+HhMYD5JqQJgawS6P4/r6fBPgvgGwDOzeqMpPOCI3DVrU9URiLmY0qpqkCRKzJ1XLFr0pEBuIzePg4LDkXWFxQxgfXbWvDGpiazvUMbgN6ntevLd9d89mkn/4CyPkEZQAgIASEgBFiar8sNQSoXY4JPCAweAoNRcGB5zNDG0QhHxkHhQ1D604A6w9GmP7cYaN5DDwen2f7p5fA/trfDzx2NIUZCIHUCXwfwIQBXOjyUFVgeAPBXh/ZiJgQsApfXvFjkU81MkvttRXcHn4Gp44ag8igKDwKprwTCEY3121rx5uZmtHewCBKgtX5aad9X71r46T2x/kXi6StpOV4ICAEh0HcCIjj0naH0MBgIDFTBIRd701AL/P4y4KoX5mJx5ZIUp0BvByaYpACRrNxmil2KuRDoQuDf9vn1igMu5QA2ABjhwFZMhMAhBObd8vhHtFbVCuqTfNPnMXBsRREmjg2AIRfSUiOwtz6EDdtbsKW2HQyjiDb9mglj4ZLqc5/s3psIDqnxFWshIASEQDYIiOCQDarSZ+EREMHB+Z7+37eB42cBx31yDhZV9pBUMmmXrBJA4YE3eRQeVjkfXCyFQK8EJgN4GMDxvVpGDeYDKAPABKjShEBaBObd8vhJ2jSuUUpfCihLaWDpzIlH+C3xgR4Q0hITaGmPYPOONmzY1orG1shBIw39qgEsvLN61t+SsRPBQc4qISAEhEDuCYjgkPs9kBkMBAIiODjbpdq3gWcXAV99iNFa6QoOsbH+yxYe1tvCQ7SwujQh0HcCFLRYOcVp+M5mAJ8GsKXvQ0sPg5nAN2//c3kk5L0c0AzvqbRYaI3RI3wYO8KHipE+jCj1QA3iO2WtgbrGEGrrgtixN2h9jwHR0O8qrR5VhnrkzpvP7VWMHsQYB/OfmaxdCAiBPCMggkOebYhMJ08JiODgfGOergEoPFSe+1Os+Ol1zg9MavklW3hgdYEbMtCfdCEESKAJwGgAzQ5wzABQDcBZDhMHHYrJoCZAD4fQN6ofP8E01BcV1BcA0LPLah630hXlPjVmpA8V5V4MLXEXPKz65jBq6zpQuy+ID+qCOhzW8VrB+1rrR00Djyy9edZrqcAQwSEVWmIrBISAEMgOAREcssNVei00AiI4pLaju9cBj35rA5p2Mv6dYRFbU+sgoTVd2m+y+7s7A/1JF4ObAG/yzgNwqUMMvwdA1+0/OLQXMyGQjMCNtuD1y5jB3JqnqpSOnAkDZ2qtz1BKDY29V+Q19OHDvKqs2IWyErcVisGvgRiG0RY00dASRmNLBPXNIRxoDmNvfUi3d5jx2sABACtg4gWtXC/cXXPO2nRPJREc0iUnxwkBISAEMkdABIfMsZSeCpmACA6p767GbCyuYrZwuq8/ZQsF0SLp6Te/3R+fOFPISBq7m/4QcuQgIvAcgEUAnnew5iIAvBHiOShNCKRL4Brbm4E5ang//OXuHdXUaKMWT5yooM9UCmdqqI8poLi7ndut9NBilxpa4sGQgAsBnws+rwE/v6yfFYo8Rr+EZ/BiktUigh0a7R0RUFjg7y3tYTS3mZa4UN8c0eFIF88Fa0kaugla/UMp9QJU5IVR5qy3ampUtPREH5sIDn0EKIcLASEgBDJAQASHDECULgYBAREc0tnkK7Go6l77wG/ZQgFDIn6STmfdjjnO7o++xhQe1mSgT+li8BE4GsCLAI5xuHSexzz3rnZoL2ZCIJ4Az53HAUyyX2S4GL0czgaQNFSAAsQuPH2kVh0TNIyJhsZEKD1BQ00E9NEKypUMM2+4vR6FIq/L8ogwDMBtKEuEcLkUXPbPfM2wvmC9FjE1U0sgEtHWzyZ/NrX1u/W6CbA0ZTBkWuICv/fUNHQEUO8p6I3QapOpsBGm3mQoz8a7qs9+H0rFSk5k9IwRwSGjOKUzISAEhEBaBERwSAubHDToCIjgkM6WxwsOseN/DIAX2RQJHkmn027HsNQcPShY4pBPDp3E42dgWOmigAjcBqANwI8cruktAJcBeNuhvZgJgRgBhpadBeDdOCTDATwN4AkAt6SKas7dKz26dvcxhsKxBsyxWmEMNMZq6LFQaowCxgIYlmq/adgfgMYODf2BgvoACjuUxgdaqe3KiLx3eKR0S03NGX31cEt5WiI4pIxMDhACQkAIZJyACA4ZRyodFiQBERxS31atv47Fk+9LcGCFLRIcaQsPFAv62pjxnRUHKGjc2tfO5PhBR2AXgKkAdjtY+SkAfg3gVAe2YiIEYgR4ztAT6zdJkCwEQAGV3g6NmcQ2p2Z5QLkwBhFjtNaRIkPBCwWfBrwGDK+p4VNae2Eon4b2KsCrgQ4F1aFhdkAbQQWzQysEFdCh+bqpgy6X0WYqvSsYKdn+25oz2jM550z1JYJDpkhKP0JACAiB9AmI4JA+OzlyMBEQwSH13U4uOMT6Ot0WHrbZwkNt6oP8f/bOBDym6/3j35tJQiISRGoJtcYSu4Qq9S+tpS2lrVYVpQvaqraqqqgltJbS0tpqa5XqQndFf0XRRWtJLLULaqclRBKJrPf/nDuTZWSSuTNzZzIz93uexxOZec97zvmck3C/c973LdRDfEIorr2LGxTLNfBHFwUIHNs4cE9WZlpz8VJwxfq/htfvsVX8/fzRNR2Srhy921NfnzN7Sq/v1u9ovCCmvap1PdhrwJDohoFVet9fR5W9p/Ph/NWdc1+/gL31Oi9vYeGXRncAzwF40MovlDtNtx1EQlPmp9Hgty8FBw0g0gUJkAAJOEiAgoODANldJwQoONi+0dYFh1yfvU3Cg8j+P8r2gQr1ENeHRZiFeDAWwoOI0WfTgMCh9b3lhndpsUUaTEZjFw898Rqe7t8DPbspuonVZijXGplXt8NHBL2zkYAQ3o78sLVa67duLZ0q8iukA7CltqVIYiqE08ME6xgBCg6O8WNvEiABEtCCAAUHLSjSh/cToOBgxx7Lz2Bao2U2dHwdwFSTSDDPhn5FmYor8kJ4SNawNKcG0/JcF+d2jt8S3qCnqBDide1KQiIaRj+Ky/+IwhXW27KVa/D7n3vx8YIJ1o1poQ8CsjxJCmkVc8tifwbwHoANKiHkVrEQYimbgwQoODgIkN1JgARIQAMCFBw0gEgXOiBAwcGOTbZZcBBjiE8BhUjwgEkkWGPHwLd26aFxaU4NpuSZLuTru2IgSRM9c/bWZz3tvWVITknF1IkvWjcG0K7zs5j59stoe4fQtth0T6Cw4GCreFAPwI+mSii6x6kFAAoOWlCkDxIgARJwjAAFB8f4sbdeCFBwsH2nZelpTG/4ie0dlR61TSJBsEl42Gunn4LdtC7NqcGUPMuFtwsOYjfqNOuJjd/PR+1aIrl/8e3w0X/Qq/8oHNr1lTVTvq8DAreEVNxaAlMNgROmxJGimgWbBgQoOGgAkS5IgARIwEECFBwcBMjuOiFAwcH2jXZMcMgdT1zfFzceRClCccX4mu0TKdRDVLLob/K3SgN/unHhzSEVuZu45bdYvDVjKTavXahqX0eMmYXq1Srh1RdFtVc2PRM4/McMRD6wOvcZ11IJzOLwiDAykbNBVLNg04gABQeNQNINCZAACThAbeIIzwAAIABJREFUgIKDA/DYVUcExhweAcgiDpdNLQFZ7o3pjbT66HegSXgQ/ynXImi+islfDQ1Lc6ol47F23pw0suCm9Bs0Dt263IW+vUWFQustOPxunD+yHmXLlrFuTAuvJVBAcLBWAvNWBt0AvABAVLNg05AABQcNYdIVCZAACdhJgIKDneDYTWcEXj9YGb7SeQBMSa9u65OQ4ncb5kaI7OxatvGmShbitsNSDRw7ozSnBtNyTxd6ERzS0m4itOa9SP13m6qNWP3tRnyzZjNWfTJNlT2NvJOAKaRCCNNqSmDmQhD/pmQCENUsnNOe+qc0Sl8PBaRMLGz2X/GDyBKGxFVGlo+Ej1tcBCTx/0SPbRQcPHbrOHESIAEvIkDBwYs2k0txMoExh1YAeNLJo3iHe1mehumNxjppMUGm2wltAYikbBs1GCe3NOfnAES1DDYLBPQQUpG77LkLVyH+xBnMmanuOHR56EW8/vIAdL7nDp4dnRLISM+YXCqs7ZuqSmAOPRiErLSL+LTLEaRdFX2MVSyGxL4MyK/gWnQ9lNvbElL2TnOc8llAegiLo3cDQhyIXQ9Ilq7iPIzFUT9gSNwIAO/m+5DPIsenO5ZG/V1om4bEdoEs/wBJKm18T84CpIFYHP05hsT6IUfujKyKm/FJrZuessUUHDxlpzhPEiABbyZAwcGbd5dr05bA2ENVIMvHASlQW8de5k3GFZQuVwMxVVOdvLJIAO8DyDKFRRzVYLyRAKab/M3VwJ9XudBD0siCG9as7RP4dPFkNG0cYXUfz5y9hPb3DcLpg2ut2tLAOwk0jO518six08+rEkGF4LB7yVUcXb8O1449nEdkyK5Ryu+fa9HV8gSHHPkh+EhnIRtKQ8p+G0BHZMt34KPoXRgcux2Q0gHDaMhZ/oofCb7IlA/A13AbfOR9kKX+uOn7PcrkhCE7+wdIqItrAeXxVaOMvHGf3FcGAZmXIGM+0rNnIrC0AdkZ4yFJw5AtRSC7wjn4J6QBCMPi6CuesoMUHDxlpzhPEiABbyZAwcGbd5dr057A6MO9IMlfa+/YSzzKciZkqRPeifzNhSu633TjYatJKBD/KXakiavNIlGliKsWoRtalOZ0ZD5u01dvgsPO2AN46fWZ2LFluao9mDBlIfx8fTH+jUGq7GnkPQTeX/A5tv226dzX6/+urmpVYY2aIz15N574vjMWtfwlr8/g2FcgyaPzBYesPwGpSv5DvhLycACQr2BxdEcMjv0LkH7DkujCV3GGxA0H5CkAymFxtAjbEDco6kDGMmQaeuCTFol54z63Oxpyzi5IhnpY1CJeef0x2YBysb9B9n8NUuYiSGgKyAnIKd0IPunipplQ1xooyXxln4expOWvGBTXED457wA+24GcSciQq6OUoRNycpaYbk4cguz7MJY0P6bc0BgcNxqSPBmQjgPyL5CRgfDokbgQVxYyVkISeS3ks5AM/bGopc3/rlBwUHUaaUQCJEACTiVAwcGpeOncKwmMOTgSkGZ65docWZQMGbI8AO80WumIGwf6irhpIRSITwCnOuAnt6szSnNqMK2Sc6GnkIpcykNenoJWLSMx+Kn8D6GL24EqEV2x54/PULlSxZLbKI7sUgJH40+hZ5/X8N0HdxSsUmFlDtJJ9PnuNpSttgGS9AtkuRQkKR1yzgBIqJgfUpH1p/LQ/knrS3kOh8S9DsgjsTg5HIODtik3HGQpBlKOEAEASUrG4qitGLS7iXLDwVjdZzay5c3IrhhnMSTipfhSuJl4GZIkMp8ugiStQbb/Hixt8q8iDDy3uzdy5BWQMBzXAlahXOopQNoL+L4AZL0KCU8DqAfZUMEYBiJnQZbGIEf+HwzSfkAeB0hrIItbaXIlhEc3xYXdInxkNnLkQfDxqQDIMwD5JOKkBmiJU5CQAcmnL3JyhkDCAMX/4mhROlR1o+CgGhUNSYAESMBpBCg4OA0tHXs1gdGHh0GSeeU+f5NzIMt9NKxK4cjxEZ/oDTbdTvjMEUemvrmlOUXMs7jxcFUDnx7pQi9JI2/dHJ+QVshO3AlJsv74su7nP/Dh0q+x9isR7cOmBwK1m/bEL2sW4Oa5z9QKDvPgV+YEnto6CZJUFsD1ApxCABzCtaimxpAKS4KDKexicXQ1DI7bBAnid1SBJp9UBIuvpGwM2tUBkjQZEtrnG8iTsDh6UqGEkENib4csvw0JTwCSr2IvYyskdEGpEB+kXxe/+2ogR24MSfoZqVlh+KxNkimXxGnI0nLAsAZS9nb4GOpgYYtTGBJbEZL0IK62XIHycaUAOcaYFyI5HEPK7lNuWyyJNuaYGBw7FZL8NDL9H4Jf5nZIPo2wqOUhPHbQH+XSzgF4C0uibfp31/pPrB5OKNdIAiRAAiVLgIJDyfLn6J5MYPTBxyBhJSAZ42b125IgoxemR25yIwRhptsO4rqvEAl+12Bu4hM2cYNiAQBRLUN3Ta+Cw8ef/oBt2/fho/nqKrI+3HckBvbtjoe63/IcqLsT4/0LfvG1d9CoQW0MHfwYTFUqOlpZtbEE5tCDfZCZehkyemBpq/zEt4VyOFgQHAbHToCEFwvccNiNJdGirKZ5e2pnZQSWScGCRinosMUXEeVrQ8oSyXwHGnNAtMpPSNlvezDKBpTOq2IxJLYKZPSDhJmQ8Tr8AhYiK+1fAHUhYzAkeWCeqGFMXiluWuyFbFhmJpIMiQ1URAUJIjGvqQlBJLAVyqWKyk8PYkkr478dys2NnBF5gsOt65HxrsXQkWKAU3Dw/p9BrpAESMD9CVBwcP894gzdmcCoA61h8PkeQBV3nqYT5/Y3YHgc0+ofceIYjriOMokEIsmZEB5OO+LM1HccgDdM/rQozanBlFzjQo8hFblk23Z6Bu9NHY47Wze1CjvhaiLqt+yFK6fyQ/OtdqKBxxFY+7/fsejjb/HjaqFDitsA8iQppFVMMQvJL4EpkkYaBYdeWNpqfV4fS4JDwRwOuZ/2S9iIxVH9jUkjsRNLWr1kPq7IjxC7H5COYUn0I3nvibwM5eNE7oYnsTha/NtlbENihYg62izfg/L6rj8hS4fgFzDcJDjUgCx1V274HUsuj60ds4w3HOIOIEf+DpLvD+aCQ9zrkHMmQ/a5A0tb7seg2F7wkeYjLqoaomLPQPJ5EYuivlXmoAgp8gvI8nsMvplbAEkIxleQ5peFgMzOyPbZg49a2vQ7nIKDx/1YccIkQAJeSICCgxduKpfkYgKjT5cHbnwKSUkyqI8mIxmy/CYCIucjRsrxgEWLAHzxVCD+gy1KaTraCpbmFEKGsaSdlze9JY0suJ2HjpzEYwNG4+DO1ap2+Z3Zy3EtMQnTJ93yHKiqN43cnUB2djZKVWyLrGs78qdqXXD4GcB7yu8L1YKDUhazN3Kks/CRgyHLsyChPrJ9GuKjlieKFhwAPBf3NGT5YwBDcS3gIwSlh8CQ/Qp8pDGQDA3ykkMqwkKseLg/DGApsoJGIDM9B6UzHoQkfQHgKWQYfoBf1kXIPt3gI4uHfpHk8SUsbjUPg+P6QZJXQvZtDMiBiuAA6XYsjr5oFBHwBtL8bkNAZiiAvYB8TRETlKSQ8r3I8W8OZNWCj/ybksPhRvbdKGP4B7I0AUuipmNw7H2QpPXIkf4PS6Nsuq1GwcHdf5I4PxIgAT0QoOCgh13mGl1DYPShhyHJMwGpjmsGLKFRZGyCwf8ZTKl7toRm4Miwr5hKaYra9KaPJR1xB1GaU/gRoosQHtz1podDi8ztrGfBQTAYMWYWqlerhFdf7KeKZ0Tzh/HTN3NQt466wgWqnNLILQh0eehFvP7yAHS+5468+VgJqRBCZw3T7wkogkNW2kXI8sN5IQXKg7+oLJHzUn7SSEVwKNiOQPJ5Bota/mXKnbANsvQXlkS/VhiMcsthjlLaMr/lQJIGYVHUskL2g3Y9Cx/p1ltbc3AtagRwyIDyaaL08O0AqgHSI4A8r4DaMgKLW83G4D2tFMHhZk5lrLgjQREyZHmPqUKFyAnxNSQ8CuBDACMh40dIuMf4O1QWv0c3YXH0A6abEF/l+5disDhqkq2bT8HBVmK0JwESIAHtCVBw0J4pPeqZQIzsi5tH+gPyc5DQxmtQiAoUkrwZkOZhWmT+NVzPXeAsQPlPrxAJvtFgGfeZhAdRtk08WDhamlODKWnvQs8hFbk0g8Pvxvkj61G2rEjmX3z79Y84TJy6GFvXL7Jmyvc9iMDs+Z/h7Ll/MWua0C3z2+E/ZhSVNLIegB8B1C+RZQ7YEYrShjD4GG6icvMzxd5Ke+qf0vC7fjuyM7PgK13C4uhUszmLnAy5r4m8D4GlK8PX5zI+bCoqYVhuQ2L9kO1TFYacy0pf0S+j7E2UT+sJWb6WJ7gMjv0QkP2xpNWziiMxl9KJleHjf0XJQ2FHo+BgBzR2IQESIAGNCVBw0Bgo3ZFAHoGxR5oiJ+cZSPKTgFTBQ8mcB+RPIcsfYXrj4x66hqKmLT52FrcTKpuEh10arG+I6QaFVqU5NZiSdi70mjSyIMFV32zAd2u34stl6iqv9h80Hvd3bot+j9+v3UbQU4kROHLsFERS0MOxXxeaQzGCgyjl2BnAyRKbuDsObAy3ELcWpkOWwyFJTyJHuhdLozZrNV0KDlqRpB8SIAESsJ8ABQf72bEnCagjIG49pB/uDlnuq5QHA0qr61hCViI/A/AdIH2G0g02eUiOBkdgtTMJD/Em4eE/R5yZ+orSnEJ8EDcoVmrgzy1cUHAwbkPnnkPxxvCB6NQx/zp9URt082Y6yt9+D9L+2+YWe8hJOEYgtwRmrZrhhRwVEVIhwg5EboT5jo3sjb2VZJM9AXSDLAdBkqZicfR+LVdKwUFLmvRFAiRAAvYRoOBgHzf2IgH7CMQcDMJN3A9J6ghZFvXRG9rnSMNeIlwC8t+AtBWy9AsCSm9ETK2bGo7gKa76moQHkWRtjAaTrmjyJ/I8COFBhFt4dGNIhXH7Tp+5iLsfGIJTB8Qteett3qJVOHr8NObOHGXdmBZuS6BgCUyLkyycNNJYAhPo7raL8vKJUXDw8g3m8kiABDyCgLi2JpL15LZbv/eIRXCSJOCxBEYevw1+mXcBcnsAd0BGY0go69T1yBAlIg8B2AFJ+g05/r/jnTrXnTqmZzkXpeFEaTshEojEZo62libh4aopv4NNZd0cHVzL/npPGlmQ5fi3P0Qpf3+MG2UMN7fWmrfri+ULY9CsiQjnZ/M0AoVKYFpagLngkF8C09MW60XzpeDgRZvJpZAACXgsAd5w8Nit48S9lsDYk5UgpzcA5LoA6kGWxS2IypAg8kCEQpZCICH//1Ey0iDhKmRchQRRX91YptKY6PEKZMQDPscgSfHI8TtAcUHVySllEgk6mYSHdap6FW/0kCm/g0i6KcQM8fvXoxoFB/PtqhLRFXv++AyVK4nLLMW32N2H8MKI6di1dYU1U77vZgQslsC0MMdbQiryS2C62Xr0NB0KDnraba6VBEjAXQlQcHDXneG8SIAE3IFAhEl4EAKEEAkOaDApUZpTJKscCUBUy/CYxpAK861a9/Mf+HDp11j71fuq9vD54VPRoml9PPdML1X2NHIPApZKYFqaWYGkkeYlMN1jGbqcBQUHXW47F00CJOBmBCg4uNmGcDokQAJuSUDcdBAiwU6T8JCkwSzfA9Db5K9wynsNBtDaBZNGFiYqKhYM7NsdD3XvoAq3oVxrZF7dDh8fceOezd0JFFUCsxjBQZS+LLkSmO4O1MXzo+DgYuAcjgRIgAQsEKDgwGNBAiRAAuoJPGMSHsTNBFHOzdFWzeSvqim/gxalOR2dU5H9KTgURnMlIRENox/F5X82qeK+bOUa/P7nXny8YIIqexqVHIHiSmBampUppOJ2lsAsuT27dWQKDu6zF5wJCZCAfglQcNDv3nPlJEAC9hMQSSXFtWnx5xP73eT1bGvK73DcdOPhXw18au6CIRWWkU6f9QmuJ6VgWswwVczbdX4WM99+GW3vaKbKnkYlQ6BWkx7YsnYhatYQeqD11rnH0F2btu5czhKY1lm5yoKCg6tIcxwSIAESKJoABQeeDhIgARKwj0CISSQQVShEfgdR5cfR9oTpxoMQMUS1DLdqTBpZ9HbUbf4Qfv52HurUFpdWim+Hj/6DXv1H4dCur6yZ8v0SImC1BOYt8xL5PEZPmBt/4PAJliEpoT2zNCwFBzfaDE6FBEhAtwQoOOh267lwEiABjQg0NYkEqSbhQdxScLS9AWCyyd8CR51p1Z+CQ9Ekt/4eh0nTF2PLukWqcL82djbCq96GEcP6qbKnkesIqCqBWWA6OTk58KvQBme2v7m1Wuu3OrpuphzJGgEKDtYI8X0SIAEScD4BCg7OZ8wRSIAE9EGgu0l42GAKtch0cNn+Jn9dTP60KM3p0JQYUlE8vv6DxuP+zm3R7/H7VXEOqXY3zh5ah+DgIFX2NHI+AbUlMAvOpOvDw/DasP6oXuo3RD6wms+4zt8m1SNwM1SjoiEJkAAJOI0ABQenoaVjEiABnRIYagq1GAdghgYM6pr8lTbdeNivgU+7XDBpZPHYbt5MR/nb70Haf9tU8f3qu0346vtNWL18uip7GjmfgNoSmLkzeX/B5zh95hJmTx+BAmUxnT9RjqCKAAUHVZhoRAIkQAJOJUDBwal46ZwESEDHBN4BMMAkEnypAYd7TTceYk0+r2vg0yYXFBys45q3aBWOHj+NuTNHWTcGYOsDriqnNLKLgC0lMMUAR+NPoWef13Ak7htlPFOVCoZU2EXfOZ0oODiHK72SAAmQgC0EKDjYQou2JEACJGAbgcomkaC2SST407buFq2fNvl8H4ColuGyxpAKdaibt+uL5Qtj0KyJ9fyBZ85eQvv7BuH0wbXqnNPKKQRsLYEpJlGnWU9s/H4+atcyJQqV5UlSSCuX/kw6BYYXOaXg4EWbyaWQAAl4LAEKDh67dZw4CZCABxFobRIJLpjyMZzXYO4TAYww+VumgT+rLpg00ioixWBX3EG8OHIGdm4RFRKttwlTFsLP1xfj3xhk3ZgWTiFgawnMYSNnoGG9mnhxSO/8+VBwcMreOOKUgoMj9NiXBEiABLQhQMFBG470QgIkQAJqCDxqyscgQixGqulgxSbY5C/adIPiFw18FumCgoN6us+9MhVRzRtgyNOPqOpUtd59iPttJapUrqjKnkbaERg6YjqaRNbFC4PEj6f1Jkpgfrj0a6z9Slwyym8MqbDOztUWFBxcTZzjkQAJkEBhAhQceCpIgARIwPUEXjMllHwVwBwNhm9iukFx0yQ8xGvgs5ALhlTYRtVQrjUyr26Hj4+P1Y7rN2zD/MWrse7rD6za0kA7Aj/+9BuWfPI91qyapcppbgnM7MSdheyZNFIVQpcaUXBwKW4ORgIkQAIWCVBw4MEgARIggZIhIJ5CZwPoYRIJvtdgGt1MPjeZfKZr4DPPBZNG2kZz2co1+P3Pvfh4wQRVHR/p9zqe7PMAHn6QeQdVAXPQyJESmF3ubUPBwUH+ruhOwcEVlDkGCZAACRRPgIIDTwgJkAAJlCyBmiaRoLxJJNijwXReMPkUeR5EtQxNGgUH2zG26/wsZr79Mtre0cxq54SriajfsheunHJqZIzVeejFwNYKIQVLYFpixJAK9zs5FBzcb084IxIgAf0RoOCgvz3nikmABNyTwN0mkeCASXhI0GCa0wE8ZfL3haP+GFJhO8HDR/9Br/6jcGjXV6o6vzN7Oa4lJmH6pJdU2dPIPgKOlsC0OCqTRtq3GU7sRcHBiXDpmgRIgARUEqDgoBIUzUiABEjARQSeNAkPCwGM02DMSiZ/dU3CwzZ7fTJppH3kXhs7G+FVb8OIYf1UOYho/jB++mYO6taprspeVMVoFdVIlS2NAE1KYFoCScHB7Y4XBQe32xJOiARIQIcEKDjocNO5ZBIgAY8g8CaAsSaRYLEGM25lEh4umXyetdUnBQdbieXbB4ffjfNH1qNs2TJWnfz6RxwmTl2MresXFWt7+co1DBr2Fo7Gn8YnC2PQppXIHcpmjYAmJTAtDMKQCmvkXf8+BQfXM+eIJEACJHArAQoOPBMkQAIk4L4EAk0iQXuTSPCzBlPtZfIp7viLahmqG0MqVKMqZLj62434Zs1mrPpkmionTw6egK6d2qD/4w9YtJ/67sd4f8EXWDpvHJZ/vg79et+HR3rco8q3no20KoFpiSGrVLjfyaLg4H57whmRAAnojwAFB/3tOVdMAiTgeQQamkQCMXNRSvOwBksYAeBdkz9VtRiZNNIx6rYkKUxPz0BItQ64eflPs0F/2boTg1+egice7YopE4Yq7z0/fCpaNK2P554RWhJbUQS0LIFJwcEzzhkFB8/YJ86SBEjAuwlQcPDu/eXqSIAEvItAV5Pw8IdJKLjh4PLE/8dFac6HTP6+K84fBQfHaJ85ewnt7xuE0wfXqnI0f/FqHD52CvPeHYWUlFQMeultXElIxJI5b6JWzfA8HxOmLISfry/GvzFIlV89GmVlZSHgtnbIvLpD9fK7PjwMrw3rD0slMC05YUiFarQuM6Tg4DLUHIgESIAEiiRAwYGHgwRIgAQ8j8Bgk1Ag7udP0WD6NUz+KpqEhzhLPhlS4ThpW8WB5u36olePezDjgxVYOnccHu/VpdAk5i5chfgTZzBn5uuOT9BLPdhyu0QgsFYC0yImJo10u9NDwcHttoQTIgES0CEBCg463HQumQRIwGsIvC1u1JtEgk81WJXIFSFuPIiQDRG6caWgTyaN1IAwgKr17kPcbytRpbLQd4pvyck3MHbSfMx9d1SRhqu+2YDv1m7Fl8umWnOny/edUgLTEkkKDm53vig4uN2WcEIkQAI6JEDBQYebziWTAAl4FYFQk0jQ2CQS/KrB6vqbfIrqGKJahtIoOGhAFsD6DdsgwiXWfa0qdYbVQTf/ugtT3v0Yv/z4oVVbvRk4rQSmBZAMqXC/00XBwf32hDMiARLQHwEKDvrbc66YBEjAOwm0MIkEiQCGAzilwTJFWc5xJiFjEUMqNCBqcvFIv9fxZJ8H8PCDHR12uv/gcfQbNA5///Wlw768zYGzSmBa4sQqFe53eig4uN+ecEYkQAL6I0DBQX97zhWTAAl4N4GeIgQdwBqTUJDj4HIDTEJGh4WT29d/briIuGBzlEDC1UTUb9kLV0794qgr/PtfApq17YtLx7WomurwdNzGgTNLYFJwcJttLnYiFBw8Y584SxIgAe8mQMHBu/eXqyMBEtAvgZdNQoEI/n9PAwz120dXPhIQUhOzp41AZIPaGrjUt4t3Zi/HtcQkTJ/0kkMgcnJy4FehDbITdzrkx5s6O7sEpiVWDKlwvxNEwcH99oQzIgES0B8BCg7623OumARIQF8E3gXQx3Tb4StHli5CKg6er9Th1TGz0PaOporwEBQU6IhLXff98uufsWDp11jz5SyUK1fWIRYVa96Lo7u/QWiFcg758YbOriiBaZETk0a63fGh4OB2W8IJkQAJ6JAABQcdbjqXTAIkoDsC4abbDtVM+R3s+ii8YNLIpcu/hxAeRr0yAOPfGKQ7oI4s+NTpCxj00tsIq1gOyxdOgr+/nyPulL4Nox/Fd5+/iwb1ajrsy9MddO45FG8MH4hOHe9QtRS7SmBa8kzBQRVvVxpRcHAlbY5FAiRAApYJUHDgySABEiAB/RC405Tf4aTpxsMlW5ZuqUrFhCkLMW/xarw//TUMeKKbLe50afvm5AX4/Kv/Yenccbi3Q2vNGNx9/xC8Ne55/F+7lpr59ERHs+Z9hvMX/sN7U0VVV+vtaPwp9OzzGo7EfWPd2IoFQyocRqi5AwoOmiOlQxIgARKwmQAFB5uRsQMJkAAJeDwBEWIhsj+uAPCG2tUUVaXi2rUkDB/9Hv4+eFwJs+jQPkqtS93YiZwCg4a9jVde6IOxI5/RfN2PPjkKTzzaFb163qu5b09xaE8JzNpNe+KXNQtQq6a4BORYY5UKx/g5ozcFB2dQpU8SIAESsI0ABQfbeNGaBEiABLyJgEgo+bbptsN8aws7tL633PAu0cVy2/v3USXMIrhsGUV4qF1LRHDou4lqFM8MnQxZBpbOG4fbwio4BcgLr05Ds8b18PyzvZzi39VOL1+5hrCK5W0a1pUlMC1NjIKDTdvlEmMKDi7BzEFIgARIoFgCFBx4QEiABEhA3wREAgFx26GrSXhYWxQOa4JDbr81639VhIcHurRThAdfX1/dEhbJHD9eMAE9HrjbqQwmTl0Eg48PJowe7NRxXOV80LC3kJGRiRWLJ6sa0tUlMC1NiiEVqrbKpUYUHFyKm4ORAAmQgEUCFBx4MEiABEiABASBuibhQZSdEAHwf9+KpaiQiqLwzVu0ShEepsUMw8iXn9Ql5cXLvsUbE+fikw9j0LOb80QHwfro8dOYO7PoGyietAFlKt+FKeOHYs6iVfjpmw9QP6LoZJglUQLT8v+o5ElSSKsYT+Ls7XOl4ODtO8z1kQAJeAIBCg6esEucIwmQAAm4jsA9JuFht0l4SMwd2lLSSDXTen3cB0qiRHHbofcjndV08SqbxMRkPPVCDHx8fLB8YQzKli2j+fpWf7sR36zZjFWfTNPct6sdnjl7Ce3vG4TTB9fin1PncX+vl5VQkeFD+xaaSomVwLQEhVUqXH1UrI5HwcEqIhqQAAmQgNMJUHBwOmIOQAIkQAIeSeApk/AwB8BEsQJ7BQfR98LFy8ptB/EwOXv6CLRp1cQjoTgy6e9+3IKBz8con9y/9Pzjjrgq1HfLb7F4a8ZSbF67UFO/JeFswy/b8d68lfj5u3l5w786ehYOHjmBn76ZA4PBkPd6iZXAtACGIRUlcVqKH5OCg/vtCWdEAiSgPwIUHPS351wxCZAACdhCYAKA18Rth3M7xz8Z3qBnB1s632q7fdd+iIfH26tXVm48VK0S5og7j+z78usz8ecoNaPTAAAgAElEQVTOv/HJhxPROFJEsjjeDh4+gcefGosDO1Y57qyEPcxZ+CVOnDyHD2aMNJvJxs07lNsO33/xLrrf1x4lWQLTEiImjSzhg2NheAoO7rcnnBEJkID+CFBw0N+ec8UkQAIkYCuBYHHbIaJGyDML5kxFp4532Nq/kL0IARA3Hvr1vh8z3nrZYX/CQXZ2NlZ9uxEPdG6HcuXKauLTWU7i9hxWwizu69QWM99+xeFh/rt8FU3a9MG/JzY47KukHViruPFg71cVwUrc6ji06yvV09WyBCYFB9XYS9SQgkOJ4ufgJEACJKAQoODAg0ACJEACJKCKwA8Luspzv7oGfz8/JSyiXt0aqvoVZzTzgxUYO2m+ctth2HOOhRn8tGGbkqAxqnlDLPtQiQJx+/bunE/xzuzlWL5oklLVw94myzIM5Voj5/oue124Tb+O3Z7DxNFD0KF9VJFzeveDT/HK0Cfg56euAsqwkTPQsF5NvDikt9PWyZAKp6G12zEFB7vRsSMJkAAJaEaAgoNmKOmIBEiABLybQG6VivUbtilhEfd2aKUIBaVK+Tu0cJH4T9x2EH6FP3tLSDaI6oUfvnwPo8bPwbMDetrtx6HF2NH5SkIiBj43EUFBgUqYRUBAaTu8AGG1OuFw7NeoGFrOrv7u0qlKRFfs+eMzVK5UUZMprfv5D3y49Gus/ep9TfwV6YRJI53L1w7vFBzsgMYuJEACJKAxAQoOGgOlOxIgARLwVgK3Jo0UD3FCKIgZMwSjR4gck461k/+cU/wlJd9QhIfmTeurdrjo42+w5++jWPj+WCW0olTFtsi6tkN1f3cwFGEmIsxi1tQRSlUGW1tkq8fwzcoZaFi/lq1d3cZeVPSo1bQHrp3ZosmccnJy4FehDbITd2rir1gnFBycz9jGESg42AiM5iRAAiTgBAIUHJwAlS5JgARIwBsJFFWlYkzMPHz86RpFJOjb+z6Hl7719zhFeGjWOELxWb68SCFRfAus1A4Jp37Jux3w1Xeb8NX3m7B6+XRrXd3ufZHDYM++o1i+KAb1I2qqnl+HB57DpLFDcPddRYciqHZWQoa5SUX/+mWZJjPo+vAwvDasP7rc20YTf8U5YUiF0xHbPAAFB5uRsQMJkAAJaE6AgoPmSOmQBEiABLyTQG5IhaXViaSFQiQ4dvwM3p8+Au3aNHcYwvLP1yo+hw3pjclvPl+kvzcnL0CZwNIYO/IZM5snnhmLng/cjT6PdnV4Lq52sCP2gBJm8fCDHTEtZpiq4R8b8AYef6QLHn3oXlX27mj0yWc/4tc/dmuSg+P9BZ/j9BljGVZXNFapcAVl28ag4GAbL1qTAAmQgDMIUHBwBlX6JAESIAEvJHBofW+54V2jil1Z7O5DGD76PVSuFKrcTqherbLDJN56ZylmfLBC8Tdo4ENm/kT+g4bRj+LyP5ssjlM6rC2un9vqcJ4Jhxdhp4Ppsz6BKBO5fOEkdL6n+OogL772Dho1qI2hgx+zc7SS7/bGhDkIrRCCUcMHOjSZY8dPo9ujwxG/9zuH/NjSmYKDLbRcY0vBwTWcOQoJkAAJFEeAggPPBwmQAAmQgCoCagSHXEff/PCLcjvh0Z73YtY0xz9hTklJVfz9ueNvRXjIvSL/5OAJ6NqpDfo//oDFNYhElPMXr8a6rz9QtUZ3NLp46QoGPj8RYRXLY/nCGPj6Wq7MEDNtMcQD1sQxQ9xxGarm1LPPCM0SfgohasjTD+PVF/upGttRI4ZUOEpQ+/4UHLRnSo8kQAIkYCsBCg62EqM9CZAACeiUQHEhFUUhmT3/M4wYM1u51j58aF+HyR06clIRHgw+PkqJw4lTFyH210+L9Tto2Fu4s3VT5UHWk9vnq/+nCA8fzh5T6KaHWJcQVg4fO4V57xZ/C8WdGdRv2Qs/rp6lSclVsc4RY2bhwOET+OmbOTAYDM5dOpNGOpevHd4pONgBjV1IgARIQGMCFBw0Bkp3JEACJOCtBIpKGqlmvaKM5rc/bsb7019T8hI42n7asA1T3v0YX3w8RVXYRoUa9+DE3u9VJaB0dG7O7j/4pbdx5Ngp5bZD7VrV8obz5ESZYhHOqiixcfMO3N/rZaVkareudzlveyg4OI+tnZ4pONgJjt1IgARIQEMCFBw0hElXJEACJODNBBwRHASXM2cvKfkdRN4FERYR1aKhy3CJyheTpi/GlnWLXDamMwf646+9ym2Hfr3vz0uo6elrFLdXHhswGgd3rnYKuu6PDUfNGlWddgOEIRVO2TaHnFJwcAgfO5MACZCAJgQoOGiCkU5IgARIwPsJ2BNSYYnK73/uUcIiGkTUVEItRG4CV7RXRr2LOrWr4eXn+7hiOJeMIRJqLl3xPT75MAaVbqvg1Ad2Zy/o2zWb8dnq/+GblTOcNpQIO5k1/zMlxKJe3RqajsOkkZri1MQZBQdNMNIJCZAACThEgIKDQ/jYmQRIgAT0Q8CWpJFqqHy26idFeBCVJ6ZOfFFNF4dtqjfshr82fYxq4ZUc9uWIg/QsGT9uS8bm3Tcg/iF2pCUnXsaW799HQJkQnP/nbzw1aqUj7sz6SpKMe1qUQY92wfD3de7j29R3P8aN1JuYMmGoZvO35OjkP+fQtvOz2LpuIRrUr6XZWBQcNEOpmSPnnljNpklHJEACJODVBCg4ePX2cnEkQAIkoB0BrQWH3JlNe28Z3pqxVAmzeO6ZXtpN2IKnXXEH8eLIGdi5ZblTxynO+aHT6VjxcyKu38jRdA5H9/6Co3t+QY+np2rqVzgrV8YHj98TguZ1S2vuO9ehtYojWgz8w7pfMXriXNwR3Rgz33oZYWEVtHCr+GBIhWYoNXNEwUEzlHREAiRAAnYToOBgNzp2JAESIAF9EdAqpMIStbS0m8ptB5GHQAgP93dp5zS4Y2LmISQ4CKNHPOW0MSw5TkzJxqotSdh7/KbydrWwUmjfNARlSju5eoIDq7xxMxu//30d5y6nK14ia5TCk11CUC5I+zm36jAAH84ajeiWkQ7M2HJXca6E0FC5UiimT3oJDerV1HwMMGmk9kwd9EjBwUGA7E4CJEACGhCg4KABRLogARIgAT0QcDRppBpGR+NPQVS0yMrOVoSHRg3rqOlms02DqF5K1YL6EU548LxlNjkysHVvKr7/PQmZ2TLKlPbBnY1CULOy824L2AzESodTl27izwPXkZqeo4RWdLuzLDpFlYGPhk90Zav+Hy4e+x+CggI1m/7ev49idMw8pKdnKEKDuNngtEbBwWlo7XWs4fG0dwrsRwIkQAK6J0DBQfdHgABIgARIQB0BVwgOuTMRpQzFjYc2rRorpTS1fAgVYzi7IkLuOs5fycSy9Yk4n5AFQEbjWkGIrl8WvgbPexQSYsnuY8nYfzIFgITKFQwY2LU8alb2U3eAirE6d/5f3NnpGZw9vM5hX8LBP6fOK0LDseNnMD1mGLp2ulMTv8U5YUiF0xHbPIDn/ZTZvER2IAESIAG3J0DBwe23iBMkARIgAfcg4MyQiqJW+NGKH5RSmlMnvIiXnn9cUxBvz/gI6RkZeGvcC5r6Fc5uZspYsy0JW/ekKkkhQ4P90LFFeaeEImg+eSsORWjIlj3XkJCUqVje1TgAve4OQWl/+x/vNm3ZgXfeX46NPyxwaDlXr17HmEnzsXHLDkVo6P1IZ4f82dKZSSNtoeUaW/tPpGvmx1FIgARIQA8EKDjoYZe5RhIgARLQgICzkkaqmVqbe57CxwsmILJBbTXmqm1atu+Hj+aNR4tmDVT3sWYocjR88ct1JKUaww9aNQhGgxqB8KaHH1kGjpxJxc7DxjCRsgE+iuhwR0P7wkTmLVqFo8dPY+7MUdbwWnw/JycHoyfOgxCopsW8iCFPP2KXH0c6UXBwhJ5z+nrTz5xzCNErCZAACTifAAUH5zPmCCRAAiTgFQRKSnBY9c0GfLd2K75cpn31hVOnL6Bj9+fxz/41Du+R+OT/0w3XIapQiFanagDaNApGgL+Pw77d1UFaRg62H0zCiQtpyhTrhvthQNfyCAuxLanki6+9g0YNamPo4MdsXuqUmR9hwpRFmD5pGF5/ZYDN/bXqwJAKrUhq54eCg3Ys6YkESIAE7CVAwcFecuxHAiRAAjojUBIhFQJxlYiu2PPHZ6hcqaJTiM+e/xnOnvsXs6aNsMu/SAq5efcNrNmWbPy0P9CAu5uVR+UKjuc2sGtCJdDp0tVM/Lr3GpLTspX8FF2iA3H/HepzVdz74At4c+QzuOfuVqpnP3/xaiVPwysv9MHb44eq7uc0QyaNdBpaex1TcLCXHPuRAAmQgHYEKDhox5KeSIAESMCrCbgyaWQuyHdmL8e1xCSlwoAzW/uugzAtZhjuurO5TcOc+S8Ty366hktXs2HwkdCkdiBaRJRV/q63lp0jY+/xFOw7ngIhwlQMMWBAl/KIqGZdeAmvfz92bV2BqlXCrGJbuWq9Ej7xUPcOSp4GrROKWp1AUQYUHOxG56yO+vspdBZJ+iUBEiAB+wlQcLCfHXuSAAmQgK4IuFpwyMjIhCiVmH7lL6dzvnzlGhq17o3/Tm5UNdbNDBk//JGErftSFftK5f1wd/PyCA60LZRA1WAeZpSUmq3cdvj3mjGpZKv6AXisY7CS58FSS0pKQfXIbrh+7tdiV7r2f78rQkOLpvWV8Inwqre5FRmGVLjVdiiToeDgfnvCGZEACeiPAAUH/e05V0wCJEACdhFwdUjF0BHT0SSyLl4Y9Khd87W106KPv8Gev49i4ftji+26O/4mVm02JoUU+RnuiAxB3XD7kiXaOkdPsj9+/ib+PJCIjCwZAf4SHmofjPZNCyfP3Bl7AC+9PhM7tiy3uLzf/9yjCA0VygcrQkOjhnXcEgOTRrrftlBwcL894YxIgAT0R4CCg/72nCsmARIgAbsIuDJpZPyJM+j26HAc2/OtXXO1t9N9j7yEV4f2RddOdxZycS0lGysLJIWsXz0AbSJD4OfLx5qieKdn5iiVLI6eNSaVrFnJmFSySmj+TZAVX6zDL1t3YvmiSWZu/j4QjzEx85CckqoIDW3vaGbvtrqkHwUHl2C2aRD+ZNqEi8YkQAIk4BQCFBycgpVOSYAESMD7CLhScOj26Ct4cUhvPNClnUtBpqbeRFjtTrhx6Y+8cbOyZWyIvYEf/0x26Vy8ebBOUWXwYNuyStlQISqEBAdh9IinlCWfOXsJo2Pm4uDhk0peDVefAXu5M6TCXnLO60fBwXls6ZkESIAE1BKg4KCWFO1IgARIQOcEXBVSsfm3XXj+lWl4ss8DCAoKQJnAAASVCVT+rnwtE6AkCiz4d39/64kJ1W6fSEr486bt+HTJZPx9Ih2rtlzH1eRstd1pp5JASBkfDOhaDm+OeRMD+3ZHx/bRitCwfsM2TI95CU881lWlJzcxY9JIN9mI/GlQcHC7LeGESIAEdEiAgoMON51LJgESIAF7CLgqaaQsy5j5wQqk3EhDSkoqbqTeRMqNVOXvua8pX5XXjF9FH6MIkStOGP+uiBV5QoUl0eJWMcNoM/ilKbirY1dkBUXhfEImcnLsIcY+xRHw8QHCQ/2wZMZz6NyhJVZ/t1ERGp5/tpdngqPg4Hb7RsHB7baEEyIBEtAhAQoOOtx0LpkESIAE7CHgKsHBnrllZmaZBAlzUeJGqlG0uFWgyBcuLIsYIm9AudvqosfTU+2ZDvvYQGDNsrEY2Ls9po57xoZe7mfKkAr32xMKDu63J5wRCZCA/ghQcNDfnnPFJEACJGAXAVeFVNg1OY07bd2bqoRSVAsrhU5R5eFr4KOLxoghcmNsiruGc5fT8XjHEHRoHqj1EC71x6SRLsWtajD+1KrCRCMSIAEScCoBCg5OxUvnJEACJOA9BFyZNLKkqa39KxnrtqegRUQQouqVLXY6ERERCA4ONrOJj49HUlKS2WveYqfl3sQdS8ae+BR0axOE7ncWz1nLcZ3hi4KDM6g65pOCg2P82JsESIAEtCBAwUELivRBAiRAAjogQMGh8CYHBAQgMjLS7I20tDQcOnTI7DVvsbPlmPv7+yMwMBBi7RkZGUhOTla+FmzeJDgwpMKW0+EaWwoOruHMUUiABEigOAIUHHg+SIAESIAEVBHQU0iF2hsONWvWRGhoqBm/U6dOISEhwew1b7FTdVAAhYlYc8GWnZ2Ns2fPmrHxJsEBTBqp9ni4zI6Cg8tQcyASIAESKJIABQceDhIgARIgAVUE3DlppKoF2GCkRnDw8/NDkyZNIEn5jzWZmZnYv3+/UjUjt3mLnVp84maD4GKpCdFB3P7IvelAwUEtVdrZQ4CCgz3U2IcESIAEtCVAwUFbnvRGAiRAAl5LgIKD+daGh4ejcuXKZi+eP38ely5dMnvNW+zUHmxLtxsK9j1x4gQSExOVl7xJcGBIhdoT4jo7Cg6uY82RSIAESKAoAhQceDZIgARIgARUEWBIRT4mg8GgfIovvuY28em9uN0gvuY2b7FTdUBMRlWrVkWVKlWK7HLx4kVcuHDB6wQHJo205ZS4xpaCg2s4cxQSIAESKI4ABQeeDxIgARIgAVUEmDQyH5O42SBuLhRs4maDuOFQsHmLnaoDYjLS6w0HCg62nBLX2FJwcA1njkICJEACFBx4BkiABEiABBwmQMHBiFDkbBC3G0RuhtwmcjaI2w0ih0Nu8xY7Ww+OXnM4MKTC1pPifHsKDs5nzBFIgARIwBoB3nCwRojvkwAJkAAJKAQYUmE8CJY+wRdVKUR1ioLNW+zsOf6sUmEPNfbRmgAFB62J0h8JkAAJ2E6AgoPtzNiDBEiABHRJgEkjjdseGRmJgIAAszMgKi+kpaWZveYtdvYednHTITAwUPmTnp6O5OTkvOoUuT69KWkky2Lae1Kc14+Cg/PY0jMJkAAJqCVAwUEtKdqRAAmQgM4JUHAAgoODERERYXYSkpKSEB8fb/aat9g5+8h7k+DAkApnnxbb/VNwsJ0Ze5AACZCA1gQoOGhNlP5IgARIwEsJ6CmkYuveVKzach3VwkqhU1R5+Br46KL1sc7KlrEp7hrOXU7H4x1D0KF5oNZDuNQfk0a6FLeqwfhTqwoTjUiABEjAqQQoODgVL52TAAmQgPcQ0FPSyIsJ2Zi84j/v2Tw3X8n4AWGoGurr5rMsfnoUHNxv+yg4uN+ecEYkQAL6I0DBQX97zhWTAAmQgF0E9CQ4CEA7j6RhU+wNnE/IRE6OXcjYqRgCPj5AeKgfOkWXQesG5jkxPBEcQyrcb9coOLjfnnBGJEAC+iNAwUF/e84VkwAJkIBdBPQUUiEAZecAB0+l4/yVLGSLb9g0JWAw+CC8oi8a1SwFg4+mrkvGmSxPkkJaxZTM4BzVEgEKDjwXJEACJFDyBCg4lPwecAYkQAIk4BEE9JQ0UugLU1dexoWELI/YG0+epAilGNs/zPNFBwoObncMKTi43ZZwQiRAAjokQMFBh5vOJZMACZCAPQT0JDjEHUvD0nWJKOXng3rVA5g00p4DY6WPSBoZfy4NNzNyMKhbOUTV8+ywCoZUOOGQOOiSgoODANmdBEiABDQgQMFBA4h0QQIkQAJ6IKCnkIqfdqZgzbZkNK4ViDaRIcVub7ly5RAQYP6wfP36daSmppr18xY7Lc/6jsNJ2H/yBnq0K4v7Wwdp6drlvpg00uXIrQ5IwcEqIhqQAAmQgNMJUHBwOmIOQAIkQALeQUBPSSPX/pWMddtT0CIiCFH1yha5gZIkoVmzZjAYDHk2sixj3759yM7OznvNW+y0Pslxx5KxJz4F3doEofudRXPWelxn+KPg4Ayqjvmk4OAYP/YmARIgAS0IUHDQgiJ9kAAJkIAOCFBwKLzJYWFhuP32283euHz5Ms6cOWP2mrfY2XLM/f39ERgYqNz+yMjIQHJysvK1YPMmwYEhFbacDtfYUnBwDWeOQgIkQALFEaDgwPNBAiRAAiSgioCeQirU3nBo3LgxSpUqZcbvwIEDSE9PN3vNW+xUHRQAoaGhqFmzppm5uPFx9uxZJCQk5L3uTYIDmDRS7fFwmR0FB5eh5kAkQAIkUCQBCg48HCRAAiRAAqoI6ClppBrBQeRkqFOnjhm7xMREnDhxwuw1b7FTdUgAiJsNTZo0sWguRIdDhw7l3XSg4KCWKu3sIUDBwR5q7EMCJEAC2hKg4KAtT3ojARIgAa8lQMHBfGvr16+PoCDzRIdHjx5FSkqKmaG32Kk92JZuNxTsKwQZIcyI5k2CA0Mq1J4Q19lRcHAda45EAiRAAkURoODAs0ECJEACJKCKAEMq8jGVKVMGDRo0MON248YNHDlyxOw1b7FTdUBMRlWrVkWVKlWK7HLx4kVcuHDB6wQHJo205ZS4xpaCg2s4cxQSIAESKI4ABQeeDxIgARIgAVUEmDQyH5MIpRChEgVbwU/uc1/3FjtVB8RkpNcbDhQcbDklrrGl4OAazhyFBEiABCg48AyQAAmQAAk4TICCgxGhSBIpkkAWbCJJpEgWWbB5i52tB0evORwYUmHrSXG+PQUH5zPmCCRAAiRgjQBvOFgjxPdJgARIgAQUAgypMB4EUQZTlLks2EQZTFEOs2DzFjt7jj+rVNhDjX20JkDBQWui9EcCJEACthOg4GA7M/YgARIgAV0SYNJIwGAwoFmzZpCk/EcZUXlh3759kGXxT6qxeYudIwdd3HQIDAxU/ogbIMnJyXnVKXL9elPSSJbFdOS0OKcvBQfncKVXEiABErCFAAUHW2jRlgRIgAR0TEBPgsNPO1OwZlsyGtcKRJvIkLxdFw/PISH534s30tLS8qou5Bp6i52zj/uOw0nYf/IGerQri/tbm1f8cPbYWvtnSIXWRB33R8HBcYb0QAIkQAKOEqDg4ChB9icBEiABnRDQU0hF3LE0LF2XiFJ+PqhXPQC+Bj66aH3Ms7JlxJ9Lw82MHAzqVg5R9QK0HsKl/pg00qW4VQ3Gn1pVmGhEAiRAAk4lQMHBqXjpnARIgAS8h4CekkZm5wBTV17GhYQs79lAN11J1VBfjO0fBoOPm05Q5bQoOKgE5UIzCg4uhM2hSIAESKAIArcKDpsBdCQtEiABEiABEtA7gQmjh6BXn4E4fyUL2UKBYNOUgMHgg/CKvmhUs5THiw0CDEMqND0emjij4KAJRjohARIgAYcI3Co4OOSMnUmABEiABLyXgJ5CKsQu7jyShk2xN3A+IRM51Bs0P9g+PkB4qB86RZdB6waeHU6hwJHlSVJIqxjNQdGh3QQoONiNjh1JgARIQDMCFBw0Q0lHJEACJODdBPSUNPJiQjYmr/jPuzfUjVY3fkAYRGiFRzcKDm63fRQc3G5LOCESIAEdEqDgoMNN55JJgARIwB4CehIctu5Nxaot11EtrBQ6RZVn0kh7DoyVPiJp5Ka4azh3OR2PdwxBh+aBThjFdS4ZUuE61mpHouCglhTtSIAESMB5BJizwXls6ZkESIAESMCDCUR37IvBgwcjql7ZYlcRERGB4OBgM5v4+HgkJSWZvabGrkyZMmjQoIFZv5SUFBw9erTQHNT4E520ttNyS+OOJWNPfAq6tQlC9zuL56zluM7wxaSRzqDqmE8KDo7xY28SIAESIAESIAESIAEScBkBPVWpWPtXMtZtT0GLiKBiBYeAgABERkaa7UFaWhoOHTpk9ppauxo1aqBixYpmfU+cOIHExES7/KkdV62dLYfN398fgYGBEL4zMjKQnJysfC3YKDjYQpS2thKg4GArMdqTAAmQAAmQAAmQAAmQQAkRoOBQGHzNmjURGhpq9sapU6eQkJBg9poaO4PBgGbNmkGS8h+T0tPTceDAgUIDq/EnOmltp/boCSZi7IItOzsbZ8+eNWPjTYIDQyrUng7X2VFwcB1rjkQCJEACJEACJEACJEACDhHQU5UKNTcc/Pz80KRJEzOBIDMzE/v374csixRJxqbW7rbbbkP16tXN9ujMmTO4fPmy2Wtq/Wltp/bwiJsNgoulJkQHcfsj96aDNwkOrFKh9oS4zo6Cg+tYcyQSIAESIAESIAESIAEScIiAnpJGqhEcwsPDUblyZTOm58+fx6VLl8xeU2vXuHFjlCpVKq+veDjft2+fmXgh3lTrT2s7tYfH0u2Ggn0LhohQcFBLlXb2EKDgYA819iEBEiABEiABEiABEiCBEiBAwSEfugh/EJ/ii6+5TQgE4naD+Jrb1NqVLVsW9erVM9vVCxcu4OLFi2avqfWntZ0tx61q1aqoUqVKkV3EmsTaRPMmwYEhFbacEtfYUnBwDWeOQgIkQAIkQAIkQAIkQAIOE2BIRT5CcbNB3CAo2MTNBnHDoWBTa1erVi1UqFAhr6sIyRC3GwqKF+JNtf60trPl8Oj1hgOrVNhySlxjS8HBNZw5CgmQAAmQAAmQAAmQAAk4TIBJI40IRVJHcbtB5EjIbUIgELcbRA6H3KbWztfXF02bNjXLBSHyNoj8DQWbWn9a29l6cPSaw4GCg60nxfn2FBycz5gjkAAJkAAJkAAJkAAJkIAmBCg4GDFa+gRfVKUQ1SkKNrV2IvxAhCEUbKIyhahQYY8/teOqtbPn8LBKhT3U2EdrAhQctCZKfyRAAiRAAiRAAiRAAiTgJAIMqTCCjYyMREBAgBllUXkhLS3N7DW1duK2hLgVkNsSExMhEive2tT609rO3uMk1hQYGKj8EeJJcnJyXnWKXJ/elMOBVSrsPSnO60fBwXls6ZkESIAESIAESIAESIAENCXApJFAcHAwIiIizLgmJSUhPj7e7DW1diEhIahbt65Z36NHjyIlJcUuf2rHVWun6QGy4IyCg7MJ69s/BQd97z9XTwIkQAIkQAIkQAIk4EEE9CQ4bN2bilVbrqNaWCl0iioPXwMfXbQ+qlnZMjbFXcO5y+l4vGMIOjQP1HoIl/pjlQqX4lY1GH9qVWGiEQmQAAmQAAmQAAmQAAmUPAE9hVRcTMjG5BX/lTx0nZfTzHUAACAASURBVMxg/IAwVA319ejVMmmk+20fBQf32xPOiARIgARIgARIgARIgAQsEtBT0kgBYOeRNGyKvYHzCZnIyeGh0JqAjw8QHuqHTtFl0LqBeU4MrcdyhT8KDq6gbNsYFBxs40VrEiABEiABEiABEiABEigxAnoTHLJzgIOn0nH+ShayxTdsmhIwGHwQXtEXjWqWgsFHU9cl4owhFSWCvdhBKTi4355wRiRAAiRAAiRAAiRAAiRgkYCeQiqEvjB15WVcSMjiaXAyARFKMbZ/mOeLDrI8SQppFeNkXHRvAwEKDjbAoikJkAAJkAAJkAAJkAAJlCQBPSWNjDuWhqXrElHKzwf1qgcwaaQTDp5IGhl/Lg03M3IwqFs5RNXz8LAKCg5OOCWOuaTg4Bg/9iYBEiABEiABEiABEiABlxHQk+Dw084UrNmWjMa1AtEmMqRYxuXKlUNAgPnD8vXr15GammrWz1vstDxwOw4nYf/JG+jRrizubx2kpWuX+2JIhcuRWx2QgoNVRDQgARIgARIgARIgARIgAfcgoKeQirV/JWPd9hS0iAhCVL2yRW6AJElo1qwZDAZDno0sy9i3bx+ys7PzXvMWO61PYtyxZOyJT0G3NkHofmfRnLUe1xn+mDTSGVQd80nBwTF+7E0CJEACJEACJEACJEACLiOgp6SRagWHsLAw3H777WZ7cPnyZZw5c8bsNW+xs+Ww+fv7IzAwULn9kZGRgeTkZOVrwUbBwRaitLWVAAUHW4nRngRIgARIgARIgARIgARKiAAFh8LgGzdujFKlSpm9ceDAAaSnp5u95i12ao9eaGgoatasaWYubnycPXsWCQkJea97k+DAkAq1p8N1dhQcXMeaI5EACZAACZAACZAACZCAQwQYUmGOT+RkqFOnjtmLiYmJOHHihNlr3mKn9vCImw1NmjSxaC5Eh0OHDuXddPAmwQFMGqn2iLjMjoKDy1BzIBIgARIgARIgARIgARJwjICekkaqCamoX78+goLMEx0ePXoUKSkpZqC9xU7t6bF0u6FgXyHICGFGNAoOaqnSzh4CFBzsocY+JEACJEACJEACJEACJFACBCg45EMvU6YMGjRoYLYLN27cwJEjR8xe8xY7W45b1apVUaVKlSK7XLx4ERcuXPA6wYEhFbacEtfYUnBwDWeOQgIkQAIkQAIkQAIkQAIOE2BIRT5CEUohQiUKtoKf3Oe+7i12thwevd5wYJUKW06Ja2wpOLiGM0chARIgARIgARIgARIgAYcJMGmkEaFIEimSQBZsIkmkSBZZsHmLna0HR685HCg42HpSnG9PwcH5jDkCCZAACZAACZAACZAACWhCgIKDEaMogynKXBZsogymKIdZsHmLnT2Hh1Uq7KHGPloToOCgNVH6IwESIAESIAESIAESIAEnEWBIBWAwGNCsWTNIUv6jjKi8sG/fPsiynEfeW+wcOUripkNgYKDyR9wASU5OzqtOkeuXSSMdIcy+1ghQcLBGiO+TAAmQAAmQAAmQAAmQgJsQ0FPSyJ92pmDNtmQ0rhWINpEheTsgHp5DQvK/F2+kpaXlVV3INfQWO2cfvR2Hk7D/5A30aFcW97c2r/jh7LE198+ymJojddQhBQdHCbI/CZAACZAACZAACZAACbiIgJ4Eh7hjaVi6LhGl/HxQr3oAfA18dNH6mGVly4g/l4abGTkY1K0couoFaD2ES/2xSoVLcasajD+1qjDRiARIgARIgARIgARIgARKnoCeQiqyc4CpKy/jQkJWyYP38hlUDfXF2P5hMPh49kKZNNL99o+Cg/vtCWdEAiRAAiRAAiRAAiRAAhYJ6ClppAAgRIeDp9Jx/koWssU3bJoSMBh8EF7RF41qlvJ4sUGAoeCg6fHQxBkFB00w0gkJkAAJkAAJkAAJkAAJOJ+A3gSHnUfSsCn2Bs4nZCKHeoPmB8zHBwgP9UOn6DJo3cCzwykEHIZUaH5EHHZIwcFhhHRAAiRAAiRAAiRAAiRAAq4hoKeQiosJ2Zi84j/XgOUoGD8gDCK0wqMbk0a63fZRcHC7LeGESIAESIAESIAESIAESMAyAT0ljdy6NxWrtlxHtbBS6BRVnkkjnfBDIZJGboq7hnOX0/F4xxB0aB7ohFFc6JKCgwthqxuKgoM6TrQiARIgARIgARIgARIggRInoCfBYe1fyVi3PQUtIoIQVa9ssewjIiIQHBxsZhMfH4+kpCSz17zFTsuDGHcsGXviU9CtTRC631k8Zy3HdYYvhlQ4g6pjPik4OMaPvUmABEiABEiABEiABEjAZQT0FFKhVnAICAhAZGSk2R6kpaXh0KFDZq95i50th83f3x+BgYEQa8/IyEBycrLytWDzJsGBSSNtOR2usaXg4BrOHIUESIAESIAESIAESIAEHCagp6SRagWHmjVrIjQ01IztqVOnkJCQYPaat9ipPUSCiVhzwZadnY2zZ8+asaHgoJYo7ewhQMHBHmrsQwIkQAIkQAIkQAIkQAIlQICCgzl0Pz8/NGnSBJKU/1iTmZmJ/fv3Q5blPGNvsVN75MTNBsHFUhOig7j9kXvTwZsEB4ZUqD0hrrOj4OA61hyJBEiABEiABEiABEiABBwiwJAKc3zh4eGoXLmy2Yvnz5/HpUuXzF7zFju1h8fS7YaCfU+cOIHExETlJW8SHMCkkWqPiMvsKDi4DDUHIgESIAESIAESIAESIAHHCDBpZD4/g8GgfIovvuY28em9uN0gvuY2b7Gz5eRUrVoVVapUKbLLxYsXceHCBQoOtkClrV0EKDjYhY2dSIAESIAESIAESIAESMD1BCg45DMXNxvEzYWCTdxsEDccCjZvsbPltOn1hgNDKmw5Ja6xpeDgGs4chQRIgARIgARIgARIgAQcJsCQCiNCkbNB3G4QuRlym8jZIG43iBwOuc1b7Gw9OHrN4cAqFbaeFOfbU3BwPmOOQAIkQAIkQAIkQAIkQAKaEGDSSCNGS5/gi6oUojpFweYtdvYcHlapsIca+2hNgIKD1kTpjwRIgARIgARIgARIgAScRICCgxFsZGQkAgICzCiLygtpaWlmr3mLnb3HSdx0CAwMVP6kp6cjOTk5rzpFrk9vShrJkAp7T4rz+lFwcB5beiYBEiABEiABEiABEiABTQkwpAIIDg5GRESEGdekpCTEx8ebveYtdpoeIAvOvElwYJUKZ58W2/1TcLCdGXuQAAmQAAmQAAmQAAmQQIkQ0FPSyK17U7Fqy3VUCyuFTlHl4Wvgo4vWhy4rW8amuGs4dzkdj3cMQYfmgVoP4Vp/LIvpWt4qRuNPrQpINCEBEiABEiABEiABEiABdyCgJ8HhYkI2Jq/4zx2w62IO4weEoWqor0evlSEV7rd9FBzcb084IxIgARIgARIgARIgARKwSEBPIRUCwM4jadgUewPnEzKRk8NDoTUBHx8gPNQPnaLLoHUD85wYWo/lCn+sUuEKyraNQcHBNl60JgESIAESIAESIAESIIESI6CnpJElBpkDeywBCg7ut3UUHNxvTzgjEiABEiABEiABEiABErBIgIIDDwYJFE2AIRXudzooOLjfnnBGJEACJEACJEACJEACJGCRgN5CKngMSMAmAkwaaRMuVxhTcHAFZY5BAiRAAiRAAiRAAiRAAhoQ0FPSSA1w0YXeCFBwcLsdp+DgdlvCCZEACZAACZAACZAACZCAZQIUHHgySKBoAgypcL/TQcHB/faEMyIBEiABEiABEiABEiABiwQYUsGDQQJFE2DSSPc7HRQc3G9POCMSIAESIAESIAESIAESsEiASSN5MEiAgoMnnQEKDp60W5wrCZAACZAACZAACZCArglQcND19nPxVggwpML9jggFB/fbE86IBEiABEiABEiABEiABCwSYEgFDwYJFEOASSPd7nhQcHC7LeGESIAESIAESIAESIAESMAyAW9IGpmSDlSdDCSn56/R10fG8j4S+ra0vvNbjgMNbgOqBFu3vdUiMRWoPgVoGQ5seQHwceBpaNcZ4K75wIUJMkLL2OZo3E8yTl6V8Hk/29dQsMfMrcDyXcC+1wCDj22+MrOBjceAe+oCpf1s6+u21hQc3G5rbPvJcLvpc0IkQAIkQAIkQAIkQAIkoB8C3iI4VJkMvNEB6NkYSM8CPt8tY/bvEt57EBhxd9H7KctA7WnA3IeA7pG27/vnu4F+nwNC4Dg+WkKNCrb7yO0hBIe282ScGSfZLH78fUEILjLa1XLscWzGFhnv/Srh/HgZvgbbfN3MBALGAJcnARXL2M/BnXoypMKddsM4F9tOpfvNnzMiARIgARIgARIgARIgAd0Q8IaQCnHDIWwisOZpoHP9/K178ydg1q/GB+Ay/sDra4H3fjW+36uJ8QbEq2uAJTuMgsGGIRI61Clst+IJCYH+hY+EECsavwvcWQP49gAw9h5gZAej3Se7gD9PATczZXy6W1JuUGx9AahUFog9C/T9DIi/ApQPBJb3AR6MBHIFhwOvAb1WSPikDxBdHRDjDP8BqBAIDGsno/enEjYfN875y/5Ar6YShPDx3w1geHvg0zgZz6wCsnIk3F9fxhf9JYQEmM9f+Jy2GRCMRHv5LuC9B2XM+g2Y/Rtw7A0JnRbJWD8Iym2L1Ayg44fG7ysESmYsJ3YBRncE7pgD/H0RCA2UcfB1CaV9gf6fA2sPA9XLyVjZV8L/1QYO/wu8sQ5oUwOY+LOMs+OAysHu+RjJKhXu96vQPU+K+3HijEiABEiABEiABEiABEigxAl4Q9LIXMHhm4HAAw3zkYoH+zvnGm8M/HRExrOrJXw9QEZYkITuHwGvtDfearh/KdCvhYyx9xZt99Z9hbfq+GUg4h3gn7HA3D+AlbuRdzNAhCaMWgs80gQYGC2j/+cS+kcZb1KExQDR1YD3expvYszcKilhFCcTJOWGw+k3gVYfSHikiYy5D0sQ6xM3OBY8ImPTMQmx54DVTwLfH5Ax7n8STo0FlscC/1wFJnUFakwBPu0L1AkFui42rvHWUIv3fwde/QFY+YQxDKTv58AX/WScSTQKDkdGSbgtBjj1pjHURMwhdILx+23/GG91bBgCJKQCvZYDnz0BGAzAgC+M6xoYDURMB/x9jWMv/gtYESeEDOBqKtB6jlEwmfaAhBfbygjwd8/HSAoOJf4rqtAE3POkuB8nzogESIAESIAESIAESIAESpyANwsOuTcGxCfo/6VIuJAE3NcAuJYKdF4sbibImPOQhCbvArN6AF3qAyI0wZKdePC/tY1dD6zaJyu3AfacFyIBsOdVoHk4IASHyRuBa5ONoQkiVGHRduDgSAmr9xmFkZDSUIQQ8cAuRJFzicaQCjHfVfskjP0JSHwLEDkmHvzYKGY89qmk5Kr4oj9QNxTKTYdGlWQs3i4pYoG4qdBsFrD0MeDJKOBsIpCeDURWyp997s2MBxoAMx80vj5pAxBWBkjJkPMEh6pvAcdH5wsOlSYZvxfzF2LKxueA9rWMNzbKlDIKHBUmQBFM/kkwigoHXzeOnZEFVHsLGN/JeLOhzVzgxBigpgMhKK744WFIhSso2zYGBQfbeNGaBEiABEiABEiABEiABEqMgDeFVNx6w0GENNy9wHjDITENeGQ5cOS/fNQvtQM+eMgYFjGjO9CtofG6vyW7OQ+bb1HuA/TlG+avj7zb+BA/eQMUAWBpb+P7QnAQNwfOjpMwY2t+KIN4T3zSL0SGs4nGGw7i7xnZknJT4fAo4J3NwKUU4KdBwL4LQPv5+Qkyn2sjY3YPIXAYBYcljwGvfA/M3WYcN6IiMO9ho5iS20SiS3Fj4sdnZHSqZ/74ljtPccOhKMEh0A/osljGzrPGviIMZdnjxrwNuaKEEE+E4HBrE3x6N8sXVtw1lCJv3kwaWWK/m4oamIKD220JJ0QCJEACJEACJEACJEAClgl4S9LIW3M4iE/xH1sh46ejEq5NBjp8CGTmAD88BVQNAfqsNOZEmP9wvuAgPvFvN8+y3YJHzPltPQ7cuwj47ikZFctI8POBcoPhi73iVgMwfbNlweH7pyW0mWMMiejZCLiYBNSdXlhwqFTWePOiaVVg7SHjjQYhiAjBoXYFcRMB+PEQ8NzXwNpngbizxvFEkkzxtX4YsPs88NZGKCEYBZNACrGk8mTg/R7AgGjjuj7eKUMICQVDKoTgcGgklESYYp63v20Ub0Q+B3+DrNzQ+P2UhCe/AB5pbAylEIKDuOFw7LJR7BHChRAifH2AjfFAi6ritgkFB/4+sp8ABQf72bEnCZAACZAACZAACZAACbiUgLcIDuITe5EwUTzE38gQD9DGnAEiqaL4RL3NHBlVgiV8+xTw6wngnoXAoDuAxY9CebB/ooWM0fdIaDvXsp24OZDbhJghBIvT14C/XgIk0xOQuD3RcAawcYiMP08ZbxzcesNh9ZMS/m8BsHeE8faBSB657rDxwVzkNihYpSK3AoZIvpib+LLGFBndGkoQAkjSTaD620YxIldwEGEUItnj/pHGRJULtgGj1wPX3jIvcznwC+Dr/cDJMcCF6zJavi/hs77AuevGKhWHXjeGQIgkmCIMousS4I9/jMKIuE0h8lWI3BUBflDyYYg8D+92N96cWPcs0LCSUaCY3FXC6HuA/x2R8cBHEn4bCiWZpL3VOFz6wwGAIRWuJm59PAoO1hnRggRIgARIgARIgARIgATcgoC3hFRUnZwfZiDAiqoM4hP8p1oZMX8WB/T/wvh3EcLQsa6EjcdEWAGw5qCxUsV3TwE30i3biVsE4oaBaLlJHJc8KqNPi/zHnxwZqP6WSBQpo1KQhFPX8gUHkdNBJE7c/Spw13xjNQfRRKiDCP0Qtwt+eFqES8i4NNFYGeJyinhoN+ZiWGwSPNYclNFzWf6YIj/CzpeNiR7FeEKIEILGjjP5x0skhuwXZX7crqcBzWcDp64aXxe5LUSVD5FMUszzyBvAu1uNYoVo4SHAv8lGweFGhqT0FRxE8zcYBRSRw6H+DODMNeDceGNyycc+zR83pgsgKlrk5tbIXadb/CAUMQkmjXS/3aHg4H57whmRAAmQAAmQAAmQAAmQgEUC3pA0Uu3WJqXJSM6QlE/jRWUGkctACBPihoIIExCf1ou/F2endixrduevG0UGURbzZiaQnWNMvFiwiTAGIaTsHi6jRbX8xywx13+TjRUghBBgqV24DtzIBKqUBYJu8XvrGOLGgZiHpZZwQ0aOLCEsyPzdrGwZ564b53R7eSPP3Cbml1tGVKztUrIxv0Nx87DGq6Tep+BQUuSLHpeCg/vtCWdEAiRAAiRAAiRAAiRAAhYJ6Elw8KQjsGwX8MwqoHV1GX+9LJk90HvSOjx9rgypcL8dpODgfnvCGZEACZAACZAACZAACZCARQLeEFLhjVsrklJuOQEMa4dCtwu8cb1uuyZWqXC7raHg4HZbwgmRAAmQAAmQAAmQAAmQgGUC7p40UlQ7qFneGD7Apj8CmdnAyQQZ9cKkvOScLqVAwcGluNUMRsFBDSXakAAJkAAJkAAJkAAJkIAbEHBnwUF8yt/tY2OZSQoObnBYSmAKIhFn+GQZ8x+R8EgT10+AIRWuZ25tRAoO1gjxfRIgARIgARIgARIgARJwEwLuGlIhSk82fhd4oyMwINq5sES1hUqTgOOjjeUdLTWRYFKUfLyZVfhdUfXizDhjMkpXttizQKsPCo94WxDww1My7v5QwoUJslLxQosmKnhUnwKkZYiSmDIqB+f7zc05Mb4zMKmLsQzphC5SXmWP3PFFhQpRpUPMS1TWOHlVUkqTFsd/w1Hg0RXA1ckyfA3arEUtDyaNVEvKdXauPQGuWxdHIgESIAESIAESIAESIAGvI+CuSSOP/Ae0mAVcnuT86gZqBAchgIhSk74+wPbTMl75QcJ3T8m4Lcj4+NOqOmDwce3xEA/vrecAq58EKpUFcnKM45fyA8Rzebt52gohQnS5fYqx/OiKJ2Q8GWVce644dOhfYOTdwIzuRrFIfM0tJVpQcGhrmpco+5mcLqNZVUkRHC6MN1YNubWJCh5hMUJEAdrXdi1jCg6u5a1mNAoOaijRhgRIgARIgARIgARIgATcgIC7Cg6f7AJW7QN+GmSEJB5qX18LvPer8fuJXYAJnYGj/wHD1wA1ygFLdgDVy8lY96yEJlUK9+nVRMaKJ4yPKz2XyXi0KTD8Bwkr+wIDvjTecKhcFojZAHz9N7DjZctix74LQPT7/9/evcd5PeVxHH+fR0LsCkkW3ZitXLdELW2kVBsrzbBKWpUiHtgSWm2IQrst3QgNupBurhXWSimlbA+RCKW2KOWWMpZspe8+Pr+zP3P71m+qmen89vf6/dU0v8v5Ps+ZeTy+7zmfz4m0vr9LHPdojymLpc6T/A6IHr+OdH+2tOVHp+YPSReeLA2YIVmwMfQCqVfTHV+PHS/50odS9lj/XqdWl57r4o+/HPem9PZa6dM86a1PIz3R0anpyEibBrpiR2paGGE39mtusTDCachr0o3T/VhtfPdlOw2ZI63Lk4a3kz7ZaM+XJneK1KS2k/nP+ijS2EvyT8iw8dsxnRY4nHmM9OrV/jhMe+2xgyJt2+5KHDjYuGatcPriO6l7I797pHWdSFOX+jGO6+DU8ZT8H5Cuk6Tjj5Buala+PzSUVJSvd0k+jcChJEo8BwEEEEAAAQQQQACBAARCLam45e+Rvt7s9ECOR3rqHenSCdLLV0obvpcuHCdN6ChlHeb/ym835o/8XuoySbLdEbYzYso7kbpNcXrqskhVf+b0u0elnk19mYbd4NoNtN38X9FYOm2E/wv74NnS3TOluddIv6kdP0EFb+atrGD6+1Lb0dKQtpFOqOZ0wRgp52Rp1IX/K8PYGumxDk4L10j3v+53Hby+Kv56jqsmNRjqx3jpKVKnCdKKDb6PxfB5Up/npbpVI93R2qn2oVLjEf66EzscokjOOZ1eU1q1IT9wmLLEqedz0vhLpOqHSK1zpXYnRmpV1+naZ6VNA6Wnl0S65Amnfi0i3dnG6Yz7pDNqSfecn29gXuZ2/ZnSoJn5uyeGz5UeX+R3f5xWPdKIdi7lDgcLHHLfcFr1tXRftn/fbT9KU7tK096XRr4u/fO6SI1q+tvLwa9Gene90+Mdy/mHhqaR5Qye+uMIHFIb8QwEEEAAAQQQQAABBIIQCLVp5MAZ/ljIWVd5JruptZvtGT2kprUl619w4H6S9RU48wHp8/6RDqrktD5PqnFnpKldnY6u7P+C/9t60sbvpZa50uk1Iw061yVucB++KFKHBi4RPNjXTWtF+sdypwXX5t/oxk1S0d0DTe73OyOe7qzESQpPLJK6Pymt/rOU9VcfCLSvL/1nm3TwLdL0yyMt/dzFXs/4RdLzH0jv9PbvZWUHRw6INPMqlyjpsJ0SXw+QKlaQkiUVRcf4Qjep6oE+cPikn3ROrlP7X0m3tfLPtGacrR+WFv4xUv2hTmtvle6aKT04X2pcQ5p3TaRDbnN6pYf/Ovkwp6r9/XVe86zUt7kPa2reFen2VhZaOB1TZdcCh082ScMu8O/7Zi/phCPySzSaZ/mdGPboPsX+P9Kj7cv5dpPAIYjfUwUHUc4rILjrZ0AIIIAAAggggAACCKSNQKiBQ9EdDt9sllrlRlq4xt9uNDtWGtPe35C3HRNp7a0u0UMhGR5M7qTEDoCccX7HQ/JxXRPp7nPzb5zPPc6/JlkqYM+b2UNq/ssdT2HRwMHKJmavLPx8ayT5YR/p5CHup2aUBW/Ym9Qqfj2jL5bOH+0DkuTOAgtUjhggTeokLf3MN1pMXmtyHHENK5Pfe+8GJUIFCznOqePtkt9b3c+p0XDprjZ+V0efs6WeU6XnOpuptHGgtH/F4oHDS1dIi9dJjy6UXrg80jGDlNi1cdE46ZSjdy9wsB4OH/dTokTFymes6WTD6vk7XGyHw/IvnR65uHx/tCipKF/vknwagUNJlHgOAggggAACCCCAAAIBCIRaUlG0h8PKr6R9K0SqvL80d7XTHyZKOSdaPwKp+ShfFpAMHOyv5XZT3PdFaet232zwyMpSh/HSoQdIg88rHjjYa6xcI/cN6Zn3pA13FL7ZLjhVRQOHk+7xzQxHtJO2bJPWfSstWRepVR2XCAuSp18UDBzqVi1+PdknSP/e4q9jwqX+E61RY9Xb/Q4Ha1YZFzhYeULBEyMKhgorb5bqD3N6MMfvsrDHa/+SWo7yJ0UMec3pL7P8ta7pJ510r/TdVqlFlt/JUPCRHP+0rlLdw33fhjb1nFZv9DsybKdHwwKBw9C2Uqu6hd+joJ2VVCR3OBQ8pSIZODSqYeUW/vay2+RI9aq5cu/hQNPIAH5JFRkCgUN4c8KIEEAAAQQQQAABBBCIFQi1aaSdeNBwaP4pFTdMk8a/ZccxSpUqKtGPwY6htMDBejhY/4ReTV2isaTV/39xu3TOqEi/OMjpmS7SnJVKNHDs3liyG+FkaUByh0PyL+x2s2slDFef7jQiO37RFO3hcP1U6aEF0gd9JDuS0ko8bEfGout9qUZc4DDzo/jraZ6lRJhiPSSsF8OVT0lWZmG7DUbMi3TvHDvq0ocSRccRF4rYzoNeU6WZH0V6v4/TfhWkeoMj1T/K6cVu0oKPfVBgO0asCWTnidJjiwqfQpF834KBSZt60nGDIy370h9raa7JXQkjs/2/rUdEyzrSD1v9O/x8/8KnZzz8hn4KHMzJekbYjokXPnBqN1Za1Mt2TEicUsEvr4ICBA6sBwQQQAABBBBAAAEE0kQg1MAhedRivxZKnFZgOxzqD/XlD/bYt4K0uLf/2gKHgg/rmdCtse+l0Gmi/46VOJyd5TRjufTkZVLXydKznX2ZQdFjMR+a73sUvHujdHy14hO5ZJ3UcJg/AcJ2Fny/xYcZ1mPBHlUOiLS4t9PBlZQ47jEZOCTLI+xzax/qYq+n3uG+meTEt/PHPeNKp2ZZ2ooHGgAABolJREFU0t9mS7kLpA//VPLA4bP+UiSnU4dJH2/MH9/Sm1yi0WSynMR6MPQ+S4kGmDljI63s61TjkMLXbuO3YMDKOyyoGTZXuml6pBU3++dacGGlInYcZlyZiYUx1hTSTtawcT043++OsB4OySaeyU+8u43Ut4X/6uVl0kWPWe+KSPvYeZ/l+KCkohyxS/hR5bsCSjgonoYAAggggAACCCCAAALFBUItqbCRWnPD80b7Exr23cdOMYi09ht/u2E3uHYk4/zVdmKF7+GwdpNU5cDCR1nmbY707RaX2A1hz7cShcqVfEPG0n6s+8a/o31WSd4/7nqSY7Lml3k/+GDCrn1PHxbgWOCwfXuk2lVcica3p5+5O6+367bdGxZO2GN7JB01INLIHKeck3bnHffwNTSN3EPA0n95Gfzolv4geUcEEEAAAQQQQAABBBCQQm0amZwbK63IquIDh7iHBQ524sLGvfDXb9ZP2QtYULL8y0h1qu6lkITAoewneRc/gcBhF8F4OgIIIIAAAggggAACe0sg9MAhlctneZFeWeHUsYHfwcADgdIUoKSiNDVL5734MS8dR94FAQQQQAABBBBAAIEyFwi5pKLML54PQCCFAKdUhLdECBzCmxNGhAACCCCAAAIIIIBArECoTSOZLgRCECBwCGEWCo+BwCG8OWFECCCAAAIIIIAAAggQOLAGENhFAUoqdhGsHJ5O4FAOyHwEAggggAACCCCAAAKlIUBJRWko8h7/twI0jQxuagkcgpsSBoQAAggggAACCCCAQLxAujeNZF4RKFMBAocy5d2dNydw2B01XoMAAggggAACCCCAwF4QIHDYC+h8ZNoIUFIR3lQROIQ3J4wIAQQQQAABBBBAAIFYAUoqWBgI7FiAppHhrQ4Ch/DmhBEhgAACCCCAAAIIIBArwCkVLAwECBzSaQ0QOKTTbDFWBBBAAAEEEEAAgYwWIHDI6Onn4lMIUFIR3hIhcAhvThgRAggggAACCCCAAAKxApRUsDAQ2IkATSODWx4EDsFNCQNCAAEEEEAAAQQQQCBegKaRrAwECBzSaQ0QOKTTbDFWBBBAAAEEEEAAgYwWIHDI6Onn4lMIUFIR3hIhcAhvThgRAggggAACCCCAAAKxApRUsDAQ2LEAp1SEtzoIHMKbE0aEAAIIIIAAAggggECsAE0jWRgIEDik0xogcEin2WKsCCCAAAIIIIAAAhktQOCQ0dPPxacQoKQivCVC4BDenDAiBBBAAAEEEEAAAQRiBSipYGEgsBMBTqkIbnkQOAQ3JQwIAQQQQAABBBBAAIF4AZpGsjIQIHBIpzVA4JBOs8VYEUAAAQQQQAABBDJagMAho6efi08hQElFeEuEwCG8OWFECCCAAAIIIIAAAgjEClBSwcJAYMcCnFIR3uogcAhvThgRAggggAACCCCAAAKxAjSNZGEgQOCQTmuAwCGdZouxIoAAAggggAACCGS0AIFDRk8/F59CgJKK8JYIgUN4c8KIEEAAAQQQQAABBBCIFaCkgoWBwE4EOKUiuOVB4BDclDAgBBBAAAEEEEAAAQTiBWgaycpAgMAhndYAgUM6zRZjRQABBBBAAAEEEMhoAQKHjJ5+Lj6FACUV4S0RAofw5oQRIYAAAggggAACCCAQK0BJBQsDgR0LcEpFeKuDwCG8OWFECCCAAAIIIIAAAgjECtA0koWBAIFDOq0BAod0mi3GigACCCCAAAIIIJDRAgQOGT39XHwKAUoqwlsiBA7hzQkjQgABBBBAAAEEEEAgVoCSChYGAjsR4JSK4JYHgUNwU8KAEEAAAQQQQAABBBCIF6BpJCsDAQKHdFoDBA7pNFuMFQEEEEAAAQQQQCCjBQgcMnr6ufgUApRUhLdECBzCmxNGhAACCCCAAAIIIIBArAAlFSwMBHYswCkV4a0OAofw5oQRIYAAAggggAACCCAQK0DTSBYGAgQO6bQGCBzSabYYKwIIIIAAAggggEBGCxA4ZPT0c/EpBCipCG+JEDiENyeMCAEEEEAAAQQQQACBWAFKKlgYCOxEgFMqglseBA7BTQkDQgABBBBAAAEEEEAgXoCmkawMBAgc0mkNEDik02wxVgQQQAABBBBAAIGMFiBwyOjp5+JTCFBSEd4SIXAIb04YEQIIIIAAAggggAACsQKr5vUcszlvfRf75kGH1Z1zVN22s+3fny6b1izvq2Vn8f84ZPJ62KdipcV1Wo5rwK+PcAT+C94PRf6zfuA0AAAAAElFTkSuQmCC"/>
          <p:cNvSpPr>
            <a:spLocks noGrp="1" noChangeAspect="1" noChangeArrowheads="1"/>
          </p:cNvSpPr>
          <p:nvPr>
            <p:ph type="body" sz="quarter" idx="15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23" y="1716517"/>
            <a:ext cx="6277970" cy="43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73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System maintain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Application scale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Application scale with </a:t>
            </a:r>
            <a:r>
              <a:rPr lang="en-US" altLang="zh-CN" sz="1700" dirty="0" err="1"/>
              <a:t>kubernetes</a:t>
            </a:r>
            <a:r>
              <a:rPr lang="en-US" altLang="zh-CN" sz="17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Basic component with cloud service</a:t>
            </a:r>
          </a:p>
          <a:p>
            <a:r>
              <a:rPr lang="en-US" altLang="zh-CN" sz="2000" dirty="0"/>
              <a:t>CI/CD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CI with </a:t>
            </a:r>
            <a:r>
              <a:rPr lang="en-US" altLang="zh-CN" sz="1700" dirty="0" err="1"/>
              <a:t>jenkins</a:t>
            </a:r>
            <a:endParaRPr lang="en-US" altLang="zh-CN" sz="1700" dirty="0"/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CD with </a:t>
            </a:r>
            <a:r>
              <a:rPr lang="en-US" altLang="zh-CN" sz="1700" dirty="0" err="1" smtClean="0"/>
              <a:t>jenkins</a:t>
            </a:r>
            <a:r>
              <a:rPr lang="en-US" altLang="zh-CN" sz="1700" dirty="0" smtClean="0"/>
              <a:t> </a:t>
            </a:r>
            <a:r>
              <a:rPr lang="en-US" altLang="zh-CN" sz="1700" dirty="0"/>
              <a:t>and </a:t>
            </a:r>
            <a:r>
              <a:rPr lang="en-US" altLang="zh-CN" sz="1700" dirty="0" err="1"/>
              <a:t>kubernetes</a:t>
            </a:r>
            <a:endParaRPr lang="en-US" altLang="zh-CN" sz="1700" dirty="0"/>
          </a:p>
          <a:p>
            <a:r>
              <a:rPr lang="en-US" altLang="zh-CN" sz="2000" dirty="0"/>
              <a:t>Data Backup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 err="1"/>
              <a:t>Mysql</a:t>
            </a:r>
            <a:r>
              <a:rPr lang="en-US" altLang="zh-CN" sz="1700" dirty="0"/>
              <a:t> backup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 err="1"/>
              <a:t>Hbase</a:t>
            </a:r>
            <a:r>
              <a:rPr lang="en-US" altLang="zh-CN" sz="1700" dirty="0"/>
              <a:t> backup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Message backup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2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Why HBase?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High write performance</a:t>
            </a:r>
          </a:p>
          <a:p>
            <a:r>
              <a:rPr lang="en-US" altLang="zh-CN" sz="2000" dirty="0"/>
              <a:t>Quick response for query</a:t>
            </a:r>
          </a:p>
          <a:p>
            <a:r>
              <a:rPr lang="en-US" altLang="zh-CN" sz="2000" dirty="0"/>
              <a:t>Easy to scale</a:t>
            </a:r>
          </a:p>
          <a:p>
            <a:r>
              <a:rPr lang="en-US" altLang="zh-CN" sz="2000" dirty="0"/>
              <a:t>SQL support with </a:t>
            </a:r>
            <a:r>
              <a:rPr lang="en-US" altLang="zh-CN" sz="2000" dirty="0" smtClean="0"/>
              <a:t>phoenix</a:t>
            </a:r>
          </a:p>
          <a:p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SAAS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Aliyun</a:t>
            </a:r>
            <a:endParaRPr lang="en-US" altLang="zh-CN" sz="2000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9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3728852" y="1232926"/>
            <a:ext cx="4713181" cy="490661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Decisions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System 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altLang="zh-CN" sz="2600" dirty="0" err="1">
                <a:solidFill>
                  <a:schemeClr val="bg1">
                    <a:lumMod val="50000"/>
                  </a:schemeClr>
                </a:solidFill>
              </a:rPr>
              <a:t>HBase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600" dirty="0" err="1" smtClean="0">
                <a:solidFill>
                  <a:schemeClr val="bg1">
                    <a:lumMod val="50000"/>
                  </a:schemeClr>
                </a:solidFill>
              </a:rPr>
              <a:t>HBase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Data backup in </a:t>
            </a:r>
            <a:r>
              <a:rPr lang="en-US" altLang="zh-CN" sz="2600" dirty="0" err="1">
                <a:solidFill>
                  <a:schemeClr val="bg1">
                    <a:lumMod val="50000"/>
                  </a:schemeClr>
                </a:solidFill>
              </a:rPr>
              <a:t>HBase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Prospect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529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28556" y="152061"/>
            <a:ext cx="5435129" cy="830577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Connect to </a:t>
            </a:r>
            <a:r>
              <a:rPr lang="zh-CN" altLang="zh-CN" dirty="0" smtClean="0"/>
              <a:t>H</a:t>
            </a:r>
            <a:r>
              <a:rPr lang="en-US" altLang="zh-CN" dirty="0" smtClean="0"/>
              <a:t>b</a:t>
            </a:r>
            <a:r>
              <a:rPr lang="zh-CN" altLang="zh-CN" dirty="0" smtClean="0"/>
              <a:t>ase</a:t>
            </a:r>
            <a:endParaRPr lang="en-US" altLang="zh-CN" dirty="0" smtClean="0"/>
          </a:p>
          <a:p>
            <a:r>
              <a:rPr lang="zh-CN" altLang="zh-CN" dirty="0" smtClean="0"/>
              <a:t>cluster </a:t>
            </a:r>
            <a:r>
              <a:rPr lang="zh-CN" altLang="zh-CN" dirty="0"/>
              <a:t>with python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Provide native java API</a:t>
            </a:r>
          </a:p>
          <a:p>
            <a:r>
              <a:rPr lang="en-US" altLang="zh-CN" dirty="0"/>
              <a:t>Connect </a:t>
            </a:r>
            <a:r>
              <a:rPr lang="en-US" altLang="zh-CN" dirty="0" err="1"/>
              <a:t>HBase</a:t>
            </a:r>
            <a:r>
              <a:rPr lang="en-US" altLang="zh-CN" dirty="0"/>
              <a:t> with thrift </a:t>
            </a:r>
          </a:p>
          <a:p>
            <a:r>
              <a:rPr lang="en-US" altLang="zh-CN" dirty="0" err="1"/>
              <a:t>Happybase</a:t>
            </a:r>
            <a:r>
              <a:rPr lang="en-US" altLang="zh-CN" dirty="0"/>
              <a:t> provide </a:t>
            </a:r>
            <a:r>
              <a:rPr lang="en-US" altLang="zh-CN" dirty="0" err="1"/>
              <a:t>pythonic</a:t>
            </a:r>
            <a:r>
              <a:rPr lang="en-US" altLang="zh-CN" dirty="0"/>
              <a:t> API</a:t>
            </a:r>
          </a:p>
          <a:p>
            <a:r>
              <a:rPr lang="en-US" altLang="zh-CN" dirty="0"/>
              <a:t>SQL support with phoenix</a:t>
            </a:r>
            <a:endParaRPr kumimoji="1"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81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zh-CN" dirty="0" smtClean="0"/>
              <a:t>hallenges </a:t>
            </a:r>
            <a:r>
              <a:rPr lang="zh-CN" altLang="zh-CN" dirty="0"/>
              <a:t>with HBase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Row key </a:t>
            </a:r>
            <a:r>
              <a:rPr lang="en-US" altLang="zh-CN" sz="2000" dirty="0" smtClean="0"/>
              <a:t>design</a:t>
            </a:r>
            <a:endParaRPr lang="en-US" altLang="zh-CN" sz="1700" dirty="0" smtClean="0"/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Device ID</a:t>
            </a:r>
            <a:r>
              <a:rPr lang="zh-CN" altLang="en-US" sz="1700" dirty="0"/>
              <a:t> </a:t>
            </a:r>
            <a:r>
              <a:rPr lang="en-US" altLang="zh-CN" sz="1700" dirty="0"/>
              <a:t>prefix</a:t>
            </a:r>
            <a:r>
              <a:rPr lang="zh-CN" altLang="en-US" sz="1700" dirty="0"/>
              <a:t> </a:t>
            </a:r>
            <a:r>
              <a:rPr lang="en-US" altLang="zh-CN" sz="1700" dirty="0"/>
              <a:t>+</a:t>
            </a:r>
            <a:r>
              <a:rPr lang="zh-CN" altLang="en-US" sz="1700" dirty="0"/>
              <a:t> </a:t>
            </a:r>
            <a:r>
              <a:rPr lang="en-US" altLang="zh-CN" sz="1700" dirty="0"/>
              <a:t>timestamp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 smtClean="0"/>
              <a:t>Hash </a:t>
            </a:r>
            <a:r>
              <a:rPr lang="en-US" altLang="zh-CN" sz="1700" dirty="0"/>
              <a:t>prefix + </a:t>
            </a:r>
            <a:r>
              <a:rPr lang="en-US" altLang="zh-CN" sz="1700" dirty="0" smtClean="0"/>
              <a:t>timestamp</a:t>
            </a:r>
          </a:p>
          <a:p>
            <a:r>
              <a:rPr lang="en-US" altLang="zh-CN" sz="2000" dirty="0" smtClean="0"/>
              <a:t>Secondary </a:t>
            </a:r>
            <a:r>
              <a:rPr lang="en-US" altLang="zh-CN" sz="2000" dirty="0"/>
              <a:t>index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Import phoenix support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Insert index manually</a:t>
            </a:r>
          </a:p>
          <a:p>
            <a:r>
              <a:rPr lang="en-US" altLang="zh-CN" sz="2000" dirty="0"/>
              <a:t>Table design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Short column name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Carefully design the table with demands (i.e. the mileage of every single vehicle)</a:t>
            </a:r>
          </a:p>
          <a:p>
            <a:r>
              <a:rPr lang="en-US" altLang="zh-CN" sz="2000" dirty="0"/>
              <a:t>Complex query is very </a:t>
            </a:r>
            <a:r>
              <a:rPr lang="en-US" altLang="zh-CN" sz="2000" dirty="0" smtClean="0"/>
              <a:t>slow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Create index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Export some results to HDFS or </a:t>
            </a:r>
            <a:r>
              <a:rPr lang="en-US" altLang="zh-CN" sz="1700" dirty="0" err="1"/>
              <a:t>MySql</a:t>
            </a:r>
            <a:r>
              <a:rPr lang="en-US" altLang="zh-CN" sz="1700" dirty="0"/>
              <a:t> (</a:t>
            </a:r>
            <a:r>
              <a:rPr lang="en-US" altLang="zh-CN" sz="1700" dirty="0" err="1"/>
              <a:t>kylin</a:t>
            </a:r>
            <a:r>
              <a:rPr lang="en-US" altLang="zh-CN" sz="1700" dirty="0"/>
              <a:t>?)</a:t>
            </a:r>
          </a:p>
          <a:p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0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Hbase Cluster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Google Shape;2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180" y="2159025"/>
            <a:ext cx="3295445" cy="2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862" y="2016458"/>
            <a:ext cx="2906699" cy="285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76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Data Backup Approach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Incremental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backup</a:t>
            </a:r>
          </a:p>
          <a:p>
            <a:r>
              <a:rPr kumimoji="1" lang="en-US" altLang="zh-CN" dirty="0" smtClean="0"/>
              <a:t>Compress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backup</a:t>
            </a:r>
          </a:p>
          <a:p>
            <a:endParaRPr kumimoji="1" lang="zh-CN" altLang="en-US" dirty="0"/>
          </a:p>
        </p:txBody>
      </p:sp>
      <p:pic>
        <p:nvPicPr>
          <p:cNvPr id="5" name="Google Shape;22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5926" y="1913762"/>
            <a:ext cx="3979800" cy="39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001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4" y="1787857"/>
            <a:ext cx="8647542" cy="3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653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7" y="1675690"/>
            <a:ext cx="8701201" cy="4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19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072"/>
            <a:ext cx="9021717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77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Google Shape;229;p35"/>
          <p:cNvPicPr preferRelativeResize="0"/>
          <p:nvPr/>
        </p:nvPicPr>
        <p:blipFill rotWithShape="1">
          <a:blip r:embed="rId2">
            <a:alphaModFix/>
          </a:blip>
          <a:srcRect t="5829"/>
          <a:stretch/>
        </p:blipFill>
        <p:spPr>
          <a:xfrm>
            <a:off x="342938" y="1644733"/>
            <a:ext cx="8367677" cy="4400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758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Pain point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Complex query with 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API still very slow</a:t>
            </a:r>
          </a:p>
          <a:p>
            <a:r>
              <a:rPr lang="en-US" altLang="zh-CN" sz="2000" dirty="0"/>
              <a:t>Phoenix needs create index to </a:t>
            </a:r>
            <a:r>
              <a:rPr lang="en-US" altLang="zh-CN" sz="2000" dirty="0" smtClean="0"/>
              <a:t>accelerate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query speed</a:t>
            </a:r>
          </a:p>
          <a:p>
            <a:r>
              <a:rPr lang="en-US" altLang="zh-CN" sz="2000" dirty="0"/>
              <a:t>Phoenix query still very slow if </a:t>
            </a:r>
            <a:r>
              <a:rPr lang="en-US" altLang="zh-CN" sz="2000" dirty="0" smtClean="0"/>
              <a:t>there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no index in </a:t>
            </a:r>
            <a:r>
              <a:rPr lang="en-US" altLang="zh-CN" sz="2000" dirty="0" err="1"/>
              <a:t>HBase</a:t>
            </a:r>
            <a:endParaRPr lang="en-US" altLang="zh-CN" sz="2000" dirty="0"/>
          </a:p>
          <a:p>
            <a:r>
              <a:rPr lang="en-US" altLang="zh-CN" sz="2000" dirty="0"/>
              <a:t>Complex query needs big size of index in </a:t>
            </a:r>
            <a:r>
              <a:rPr lang="en-US" altLang="zh-CN" sz="2000" dirty="0" err="1"/>
              <a:t>HBase</a:t>
            </a:r>
            <a:endParaRPr lang="en-US" altLang="zh-CN" sz="2000" dirty="0"/>
          </a:p>
          <a:p>
            <a:r>
              <a:rPr lang="en-US" altLang="zh-CN" sz="2000" dirty="0"/>
              <a:t>The </a:t>
            </a:r>
            <a:r>
              <a:rPr lang="en-US" altLang="zh-CN" sz="2000" dirty="0" err="1"/>
              <a:t>queryserver</a:t>
            </a:r>
            <a:r>
              <a:rPr lang="en-US" altLang="zh-CN" sz="2000" dirty="0"/>
              <a:t> between python and </a:t>
            </a:r>
            <a:r>
              <a:rPr lang="en-US" altLang="zh-CN" sz="2000" dirty="0" err="1"/>
              <a:t>phoenixdb</a:t>
            </a:r>
            <a:r>
              <a:rPr lang="en-US" altLang="zh-CN" sz="2000" dirty="0"/>
              <a:t> is very weak</a:t>
            </a:r>
            <a:endParaRPr kumimoji="1" lang="zh-CN" altLang="en-US" sz="2000" dirty="0"/>
          </a:p>
          <a:p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 smtClean="0"/>
              <a:t>Conculsion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Introduced the background of monitoring system</a:t>
            </a:r>
          </a:p>
          <a:p>
            <a:r>
              <a:rPr lang="en-US" altLang="zh-CN" sz="2000" dirty="0"/>
              <a:t>Our decisions of the system</a:t>
            </a:r>
          </a:p>
          <a:p>
            <a:r>
              <a:rPr lang="en-US" altLang="zh-CN" sz="2000" dirty="0"/>
              <a:t>Why we choose 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as our main database</a:t>
            </a:r>
          </a:p>
          <a:p>
            <a:r>
              <a:rPr lang="en-US" altLang="zh-CN" sz="2000" dirty="0"/>
              <a:t>How we deploy and maintain the system</a:t>
            </a:r>
          </a:p>
          <a:p>
            <a:r>
              <a:rPr lang="en-US" altLang="zh-CN" sz="2000" dirty="0"/>
              <a:t>Introduced the practice of 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in the system</a:t>
            </a:r>
            <a:endParaRPr kumimoji="1" lang="zh-CN" altLang="en-US" sz="2000" dirty="0"/>
          </a:p>
          <a:p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7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Backgroud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200" dirty="0"/>
              <a:t>100k running vehicles online</a:t>
            </a:r>
          </a:p>
          <a:p>
            <a:r>
              <a:rPr lang="en-US" altLang="zh-CN" sz="2200" dirty="0" smtClean="0"/>
              <a:t>Send 2 packages per minute every vehicle</a:t>
            </a:r>
            <a:endParaRPr lang="en-US" altLang="zh-CN" sz="2200" dirty="0"/>
          </a:p>
          <a:p>
            <a:r>
              <a:rPr lang="en-US" altLang="zh-CN" sz="2200" dirty="0" smtClean="0"/>
              <a:t>Send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package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per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second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when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vehicle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alarming</a:t>
            </a:r>
          </a:p>
          <a:p>
            <a:r>
              <a:rPr lang="en-US" altLang="zh-CN" sz="2200" dirty="0" smtClean="0"/>
              <a:t>Data space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origin package size is </a:t>
            </a:r>
            <a:r>
              <a:rPr lang="en-US" altLang="zh-CN" sz="1800" dirty="0" smtClean="0"/>
              <a:t>1KB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parsed package size is about </a:t>
            </a:r>
            <a:r>
              <a:rPr lang="en-US" altLang="zh-CN" sz="1800" dirty="0" smtClean="0"/>
              <a:t>7KB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en-US" altLang="zh-CN" sz="1800" dirty="0" smtClean="0"/>
              <a:t>one vehicle will produce </a:t>
            </a:r>
            <a:r>
              <a:rPr lang="en-US" altLang="zh-CN" sz="1800" dirty="0" smtClean="0"/>
              <a:t>20MB </a:t>
            </a:r>
            <a:r>
              <a:rPr lang="en-US" altLang="zh-CN" sz="1800" dirty="0" smtClean="0"/>
              <a:t>data per day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 smtClean="0"/>
              <a:t>2TB </a:t>
            </a:r>
            <a:r>
              <a:rPr lang="en-US" altLang="zh-CN" sz="1800" dirty="0"/>
              <a:t>data  were </a:t>
            </a:r>
            <a:r>
              <a:rPr lang="en-US" altLang="zh-CN" sz="1800" dirty="0" smtClean="0"/>
              <a:t>generated per day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 smtClean="0"/>
              <a:t>290 million rows need to write to </a:t>
            </a:r>
            <a:r>
              <a:rPr lang="en-US" altLang="zh-CN" sz="1800" dirty="0" smtClean="0"/>
              <a:t>Database </a:t>
            </a:r>
            <a:r>
              <a:rPr lang="en-US" altLang="zh-CN" sz="1800" dirty="0" smtClean="0"/>
              <a:t>every day</a:t>
            </a:r>
          </a:p>
          <a:p>
            <a:r>
              <a:rPr lang="en-US" altLang="zh-CN" sz="2200" dirty="0" smtClean="0"/>
              <a:t>Concurrency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 smtClean="0"/>
              <a:t>3.3k </a:t>
            </a:r>
            <a:r>
              <a:rPr lang="en-US" altLang="zh-CN" sz="1800" dirty="0"/>
              <a:t>persistent </a:t>
            </a:r>
            <a:r>
              <a:rPr lang="en-US" altLang="zh-CN" sz="1800" dirty="0" err="1"/>
              <a:t>tps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100k</a:t>
            </a:r>
            <a:r>
              <a:rPr lang="zh-CN" altLang="en-US" sz="1800" dirty="0"/>
              <a:t> </a:t>
            </a:r>
            <a:r>
              <a:rPr lang="en-US" altLang="zh-CN" sz="1800" dirty="0"/>
              <a:t>persistent connections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3.3MB origin data needs to parse per second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23.1MB parsed data needs to storage in </a:t>
            </a:r>
            <a:r>
              <a:rPr lang="en-US" altLang="zh-CN" sz="1800" dirty="0" smtClean="0"/>
              <a:t>Database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per second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46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 smtClean="0"/>
              <a:t>Prospect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Rewrite high performance component with </a:t>
            </a:r>
            <a:r>
              <a:rPr lang="en-US" altLang="zh-CN" sz="2000" dirty="0" err="1"/>
              <a:t>golang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Split the monolithic system into micro service when the</a:t>
            </a:r>
            <a:r>
              <a:rPr lang="zh-CN" altLang="en-US" sz="2000" dirty="0"/>
              <a:t> </a:t>
            </a:r>
            <a:r>
              <a:rPr lang="en-US" altLang="zh-CN" sz="2000" dirty="0"/>
              <a:t>system becomes </a:t>
            </a:r>
            <a:r>
              <a:rPr lang="en-US" altLang="zh-CN" sz="2000" dirty="0" smtClean="0"/>
              <a:t>complex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C00000"/>
                </a:solidFill>
              </a:rPr>
              <a:t>Data analysis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</a:rPr>
              <a:t>Fault diagnosis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>
                <a:solidFill>
                  <a:srgbClr val="C00000"/>
                </a:solidFill>
              </a:rPr>
              <a:t>Predict the vehicle status</a:t>
            </a:r>
          </a:p>
          <a:p>
            <a:r>
              <a:rPr lang="en-US" altLang="zh-CN" sz="2000" dirty="0"/>
              <a:t>Data compression</a:t>
            </a:r>
          </a:p>
          <a:p>
            <a:r>
              <a:rPr lang="en-US" altLang="zh-CN" sz="2000" dirty="0" err="1"/>
              <a:t>Opentsdb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Combine the </a:t>
            </a:r>
            <a:r>
              <a:rPr lang="en-US" altLang="zh-CN" sz="2000" dirty="0" err="1"/>
              <a:t>elasticsearch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application.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6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3239770" y="1859915"/>
            <a:ext cx="3335655" cy="1743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方正兰亭大黑_GBK" panose="02000000000000000000" charset="-122"/>
                <a:ea typeface="方正兰亭大黑_GBK" panose="02000000000000000000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82298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1508" y="2557462"/>
            <a:ext cx="5156200" cy="269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206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zh-CN" dirty="0" smtClean="0"/>
              <a:t>hallenges 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zh-CN" sz="2000" dirty="0"/>
              <a:t>S</a:t>
            </a:r>
            <a:r>
              <a:rPr lang="en-US" altLang="zh-CN" sz="2000" dirty="0"/>
              <a:t>mall team</a:t>
            </a:r>
          </a:p>
          <a:p>
            <a:r>
              <a:rPr lang="en-US" altLang="zh-CN" sz="2000" dirty="0"/>
              <a:t>Limited funds, </a:t>
            </a:r>
            <a:r>
              <a:rPr lang="en-US" altLang="zh-CN" sz="2000" dirty="0" smtClean="0"/>
              <a:t>machines</a:t>
            </a:r>
            <a:endParaRPr lang="en-US" altLang="zh-CN" sz="2000" dirty="0"/>
          </a:p>
          <a:p>
            <a:r>
              <a:rPr lang="en-US" altLang="zh-CN" sz="2000" dirty="0"/>
              <a:t>Short deadline</a:t>
            </a:r>
          </a:p>
          <a:p>
            <a:r>
              <a:rPr lang="en-US" altLang="zh-CN" sz="2000" dirty="0"/>
              <a:t>System integration</a:t>
            </a:r>
          </a:p>
          <a:p>
            <a:r>
              <a:rPr lang="en-US" altLang="zh-CN" sz="2000" dirty="0"/>
              <a:t>How to handle the huge amount of vehicle data</a:t>
            </a:r>
          </a:p>
          <a:p>
            <a:r>
              <a:rPr lang="en-US" altLang="zh-CN" sz="2000" dirty="0"/>
              <a:t>Demands are very </a:t>
            </a:r>
            <a:r>
              <a:rPr lang="en-US" altLang="zh-CN" sz="2000" dirty="0" smtClean="0"/>
              <a:t>foggy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6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Decisions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dirty="0"/>
              <a:t>Language</a:t>
            </a:r>
          </a:p>
          <a:p>
            <a:r>
              <a:rPr lang="en-US" altLang="zh-CN" sz="2000" dirty="0"/>
              <a:t>Message queue</a:t>
            </a:r>
          </a:p>
          <a:p>
            <a:r>
              <a:rPr lang="en-US" altLang="zh-CN" sz="2000" dirty="0"/>
              <a:t>Database</a:t>
            </a:r>
          </a:p>
          <a:p>
            <a:r>
              <a:rPr lang="en-US" altLang="zh-CN" sz="2000" dirty="0"/>
              <a:t>Develop flow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Micro service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Monolithic service</a:t>
            </a:r>
          </a:p>
          <a:p>
            <a:r>
              <a:rPr lang="en-US" altLang="zh-CN" sz="2000" dirty="0"/>
              <a:t>Deploy and maintain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Cloud</a:t>
            </a:r>
          </a:p>
          <a:p>
            <a:pPr lvl="1">
              <a:spcBef>
                <a:spcPts val="0"/>
              </a:spcBef>
            </a:pPr>
            <a:r>
              <a:rPr lang="en-US" altLang="zh-CN" sz="1700" dirty="0"/>
              <a:t>Native data center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6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zh-CN" dirty="0" smtClean="0"/>
              <a:t>anguage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200" dirty="0"/>
              <a:t>C/C++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High performance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Hard to integrate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Long development time</a:t>
            </a:r>
          </a:p>
          <a:p>
            <a:r>
              <a:rPr lang="en-US" altLang="zh-CN" sz="2200" dirty="0"/>
              <a:t>Java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High performance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Rich third part packages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Easy to integrate with big data system, i.e. Hadoop, 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, spark</a:t>
            </a:r>
          </a:p>
          <a:p>
            <a:r>
              <a:rPr lang="en-US" altLang="zh-CN" sz="2200" dirty="0"/>
              <a:t>Python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Sprint development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Rich third part packages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Performance issue with multi thread</a:t>
            </a:r>
          </a:p>
          <a:p>
            <a:r>
              <a:rPr lang="en-US" altLang="zh-CN" sz="2200" dirty="0" err="1"/>
              <a:t>Golang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Easy to write multi thread program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There is no </a:t>
            </a:r>
            <a:r>
              <a:rPr lang="en-US" altLang="zh-CN" sz="1800" dirty="0" err="1"/>
              <a:t>Golang</a:t>
            </a:r>
            <a:r>
              <a:rPr lang="en-US" altLang="zh-CN" sz="1800" dirty="0"/>
              <a:t> developer in our team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10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 err="1"/>
              <a:t>Redis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High performance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High memory requirement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Hard to scale</a:t>
            </a:r>
          </a:p>
          <a:p>
            <a:r>
              <a:rPr lang="en-US" altLang="zh-CN" sz="2400" dirty="0"/>
              <a:t>Celery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More fit for distribution task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Easy to develop with python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err="1"/>
              <a:t>Redis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rabbitmq</a:t>
            </a:r>
            <a:r>
              <a:rPr lang="en-US" altLang="zh-CN" sz="2000" dirty="0"/>
              <a:t> as it’s backend</a:t>
            </a:r>
          </a:p>
          <a:p>
            <a:r>
              <a:rPr lang="en-US" altLang="zh-CN" sz="2400" dirty="0"/>
              <a:t>Kafka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Write to disk first to ensure the message security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Support consumer group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Auto balance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Enough performance for our system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Easy to scale</a:t>
            </a:r>
          </a:p>
          <a:p>
            <a:r>
              <a:rPr lang="en-US" altLang="zh-CN" sz="2400" dirty="0" err="1"/>
              <a:t>Rabbitmq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Classic message queue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Performance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1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200" dirty="0" err="1"/>
              <a:t>MySql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Relational database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Fit for storage static information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ORM support</a:t>
            </a:r>
          </a:p>
          <a:p>
            <a:r>
              <a:rPr lang="en-US" altLang="zh-CN" sz="2200" dirty="0" err="1"/>
              <a:t>MongoDB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Document based 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ORM support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Hard to maintain and scale</a:t>
            </a:r>
          </a:p>
          <a:p>
            <a:r>
              <a:rPr lang="en-US" altLang="zh-CN" sz="2200" dirty="0" err="1"/>
              <a:t>Hbase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Column database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High write performance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Easy to handle TB 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Easy to scale</a:t>
            </a:r>
          </a:p>
          <a:p>
            <a:r>
              <a:rPr lang="en-US" altLang="zh-CN" sz="2200" dirty="0" err="1"/>
              <a:t>OpenTSDB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Time series database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Based on </a:t>
            </a:r>
            <a:r>
              <a:rPr lang="en-US" altLang="zh-CN" sz="1800" dirty="0" err="1"/>
              <a:t>HBase</a:t>
            </a:r>
            <a:endParaRPr lang="en-US" altLang="zh-CN" sz="1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298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4x3_English_update" id="{A43D294E-B520-504A-BD0A-CF7D53900C76}" vid="{19FF60AF-0B30-D34A-80DD-E29F1CD20B1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4095</TotalTime>
  <Words>816</Words>
  <Application>Microsoft Macintosh PowerPoint</Application>
  <PresentationFormat>On-screen Show (4:3)</PresentationFormat>
  <Paragraphs>209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Helvetica Light</vt:lpstr>
      <vt:lpstr>PingFang SC Medium</vt:lpstr>
      <vt:lpstr>PingFang SC Semibold</vt:lpstr>
      <vt:lpstr>Wingdings</vt:lpstr>
      <vt:lpstr>宋体</vt:lpstr>
      <vt:lpstr>方正兰亭大黑_GBK</vt:lpstr>
      <vt:lpstr>苹方 中等</vt:lpstr>
      <vt:lpstr>苹方 常规</vt:lpstr>
      <vt:lpstr>Arial</vt:lpstr>
      <vt:lpstr>White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Application of Hbase  in New Energy Vehicle Monitoring System</dc:title>
  <cp:lastModifiedBy>颜 禹</cp:lastModifiedBy>
  <cp:revision>71</cp:revision>
  <dcterms:modified xsi:type="dcterms:W3CDTF">2018-08-17T05:42:29Z</dcterms:modified>
</cp:coreProperties>
</file>