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5"/>
  </p:notesMasterIdLst>
  <p:handoutMasterIdLst>
    <p:handoutMasterId r:id="rId86"/>
  </p:handoutMasterIdLst>
  <p:sldIdLst>
    <p:sldId id="462" r:id="rId8"/>
    <p:sldId id="463" r:id="rId9"/>
    <p:sldId id="465" r:id="rId10"/>
    <p:sldId id="635" r:id="rId11"/>
    <p:sldId id="609" r:id="rId12"/>
    <p:sldId id="588" r:id="rId13"/>
    <p:sldId id="632" r:id="rId14"/>
    <p:sldId id="615" r:id="rId15"/>
    <p:sldId id="601" r:id="rId16"/>
    <p:sldId id="637" r:id="rId17"/>
    <p:sldId id="633" r:id="rId18"/>
    <p:sldId id="638" r:id="rId19"/>
    <p:sldId id="634" r:id="rId20"/>
    <p:sldId id="639" r:id="rId21"/>
    <p:sldId id="488" r:id="rId22"/>
    <p:sldId id="489" r:id="rId23"/>
    <p:sldId id="474" r:id="rId24"/>
    <p:sldId id="623" r:id="rId25"/>
    <p:sldId id="597" r:id="rId26"/>
    <p:sldId id="624" r:id="rId27"/>
    <p:sldId id="594" r:id="rId28"/>
    <p:sldId id="622" r:id="rId29"/>
    <p:sldId id="497" r:id="rId30"/>
    <p:sldId id="500" r:id="rId31"/>
    <p:sldId id="505" r:id="rId32"/>
    <p:sldId id="592" r:id="rId33"/>
    <p:sldId id="625" r:id="rId34"/>
    <p:sldId id="617" r:id="rId35"/>
    <p:sldId id="473" r:id="rId36"/>
    <p:sldId id="476" r:id="rId37"/>
    <p:sldId id="477" r:id="rId38"/>
    <p:sldId id="485" r:id="rId39"/>
    <p:sldId id="509" r:id="rId40"/>
    <p:sldId id="627" r:id="rId41"/>
    <p:sldId id="618" r:id="rId42"/>
    <p:sldId id="508" r:id="rId43"/>
    <p:sldId id="480" r:id="rId44"/>
    <p:sldId id="626" r:id="rId45"/>
    <p:sldId id="481" r:id="rId46"/>
    <p:sldId id="619" r:id="rId47"/>
    <p:sldId id="482" r:id="rId48"/>
    <p:sldId id="620" r:id="rId49"/>
    <p:sldId id="475" r:id="rId50"/>
    <p:sldId id="467" r:id="rId51"/>
    <p:sldId id="511" r:id="rId52"/>
    <p:sldId id="510" r:id="rId53"/>
    <p:sldId id="513" r:id="rId54"/>
    <p:sldId id="512" r:id="rId55"/>
    <p:sldId id="514" r:id="rId56"/>
    <p:sldId id="515" r:id="rId57"/>
    <p:sldId id="516" r:id="rId58"/>
    <p:sldId id="568" r:id="rId59"/>
    <p:sldId id="569" r:id="rId60"/>
    <p:sldId id="570" r:id="rId61"/>
    <p:sldId id="572" r:id="rId62"/>
    <p:sldId id="573" r:id="rId63"/>
    <p:sldId id="574" r:id="rId64"/>
    <p:sldId id="602" r:id="rId65"/>
    <p:sldId id="577" r:id="rId66"/>
    <p:sldId id="579" r:id="rId67"/>
    <p:sldId id="608" r:id="rId68"/>
    <p:sldId id="578" r:id="rId69"/>
    <p:sldId id="607" r:id="rId70"/>
    <p:sldId id="575" r:id="rId71"/>
    <p:sldId id="605" r:id="rId72"/>
    <p:sldId id="604" r:id="rId73"/>
    <p:sldId id="586" r:id="rId74"/>
    <p:sldId id="580" r:id="rId75"/>
    <p:sldId id="581" r:id="rId76"/>
    <p:sldId id="582" r:id="rId77"/>
    <p:sldId id="583" r:id="rId78"/>
    <p:sldId id="584" r:id="rId79"/>
    <p:sldId id="585" r:id="rId80"/>
    <p:sldId id="631" r:id="rId81"/>
    <p:sldId id="629" r:id="rId82"/>
    <p:sldId id="630" r:id="rId83"/>
    <p:sldId id="264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5" autoAdjust="0"/>
    <p:restoredTop sz="93116" autoAdjust="0"/>
  </p:normalViewPr>
  <p:slideViewPr>
    <p:cSldViewPr snapToGrid="0">
      <p:cViewPr varScale="1">
        <p:scale>
          <a:sx n="74" d="100"/>
          <a:sy n="7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tableStyles" Target="tableStyles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2021-08-03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2021-08-03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4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spring-cloud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sv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hyperlink" Target="https://github.com/Netflix/eureka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20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E52566F-07F3-4006-AA35-B0DFDAE36E01}"/>
              </a:ext>
            </a:extLst>
          </p:cNvPr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2488A8-B432-4208-B019-5CF996B763AE}"/>
              </a:ext>
            </a:extLst>
          </p:cNvPr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AD339803-822F-4644-9677-4344B6AC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CA4C1B8-4891-403D-98CE-CCB38C550A73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ECA13D3-3D92-427F-A4BB-9256E6A120EF}"/>
              </a:ext>
            </a:extLst>
          </p:cNvPr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72656279-F0BC-4AAD-B1B9-435679C2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1B177BE-5FC4-436E-952B-F66A07C51C5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01F68C-0956-43DC-90C3-C0432A938D39}"/>
              </a:ext>
            </a:extLst>
          </p:cNvPr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0C16F96-98FC-425C-8070-723E6F6A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B6C5F05-A39D-45AC-A707-D6BB2E662F96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0AAA8F-7022-4AC1-99D6-BD1424AA24FD}"/>
              </a:ext>
            </a:extLst>
          </p:cNvPr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0AC9E572-908B-42AB-ADFD-A185FAF9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0415E44-0C20-4267-AE36-D977116D3B6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87819E-1199-4B0F-9413-BE72B0CBF5CB}"/>
              </a:ext>
            </a:extLst>
          </p:cNvPr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ADC35F67-B17B-42B6-9034-AFFC355A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1AB6A9B-F749-4F09-9515-E76A163B276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8F8853-74B7-4D3A-BA70-F0EE80E7AA1D}"/>
              </a:ext>
            </a:extLst>
          </p:cNvPr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9D073FA9-F54F-4F44-8DD3-EF11E834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35BB7A-3330-48B6-A4A8-C3ACD494EAE1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CFDC77A-D445-42F1-B373-13A4E89100B4}"/>
              </a:ext>
            </a:extLst>
          </p:cNvPr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>
              <a:extLst>
                <a:ext uri="{FF2B5EF4-FFF2-40B4-BE49-F238E27FC236}">
                  <a16:creationId xmlns:a16="http://schemas.microsoft.com/office/drawing/2014/main" id="{584D4522-34A4-4337-9D76-35DE1B74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D236BF2-A5DB-433B-B1A9-65A741D17246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27B2AF4-949A-410B-8A41-D09FFEAE590C}"/>
              </a:ext>
            </a:extLst>
          </p:cNvPr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20C6B68A-910F-4FEF-A829-6A42784E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5219D7D-9F46-4CAB-8F3B-0A4F5C8E9FAF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EFF88B-1CED-4EA6-94C5-1E4F5FF03F01}"/>
              </a:ext>
            </a:extLst>
          </p:cNvPr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DC9ADE-B6A1-46C8-BE81-87C7DF14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472B71-1E66-492F-9906-95120856D435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3234B9A-E36A-40B4-9420-F51A872D3A64}"/>
              </a:ext>
            </a:extLst>
          </p:cNvPr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8453590A-94F2-43E3-99DC-D8702D14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0E68FF6-DFEC-483E-AD1A-681177D1E05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932D48A-756E-472F-925C-BF955F447020}"/>
              </a:ext>
            </a:extLst>
          </p:cNvPr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38D3ADAF-0EAD-4833-B3AD-594E09A0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571BBB6-0AFA-4B04-9CEE-817229BE78DA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2A1A0A-CAB0-444D-BC06-AC6655EADE57}"/>
              </a:ext>
            </a:extLst>
          </p:cNvPr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1CA241A5-B86A-43E0-A003-33A61CF4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BB3F0E0-AE03-42EE-AB86-DEB679145B48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B8D09-3FB8-4565-A0D0-0882BA2C67E0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F96A71F-A227-4158-AD4C-47DD9BA07E56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EE14DF-4545-4675-AB93-943262EE935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7B22A0E-C1CC-489C-8756-E90E457424BA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B9D0C8-AF14-49C9-8DCD-EFBA84917E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1CF291-5D9F-4E20-A97C-8440C0E0CED6}"/>
              </a:ext>
            </a:extLst>
          </p:cNvPr>
          <p:cNvCxnSpPr>
            <a:cxnSpLocks/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C2503-2417-4D1B-A5CC-21AE1603FCC4}"/>
              </a:ext>
            </a:extLst>
          </p:cNvPr>
          <p:cNvCxnSpPr>
            <a:cxnSpLocks/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ADD6F8-4C3D-4BB7-B156-46D7534E709E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3B7D5E0-CD70-4D6C-A8B7-270072C7B476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9E1AD5F-E873-4EC6-8501-A453F0A1E1C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72E05CD-B605-4D15-9C62-8EE5C21C2627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45A075B-5627-4951-94FA-E2F946E7500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7EBB7D-A2D5-4A45-AA96-58B5AB8A54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E8F36F-D2E9-477D-9773-4E9CF12CD6D5}"/>
              </a:ext>
            </a:extLst>
          </p:cNvPr>
          <p:cNvCxnSpPr>
            <a:cxnSpLocks/>
          </p:cNvCxnSpPr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D0A2F0D-A6E3-417C-93A8-426D7174E6A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357A1D1-F29B-4570-B56E-7DB1CF781B8B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0A37C31-0DF4-4FA8-8AF7-C626739DEECE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4C33F9B-BCA1-4E0B-818C-0D2CBE4107C3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D654F22-44D7-41B5-B5B1-80261F8ED01B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ECFCF6-A9AA-49EE-A589-5E26705EC37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B99F07F-853E-475D-B3E9-9664FD8B751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A950579-9831-47CA-9169-FC4A394B2453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A798C46-FF9E-4744-80FF-6C606D2E3561}"/>
              </a:ext>
            </a:extLst>
          </p:cNvPr>
          <p:cNvCxnSpPr>
            <a:cxnSpLocks/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6CD9B29-5D30-417E-91D2-DC2230CF4D6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4152F4C-6300-4C61-9BCB-D92CFAD436DD}"/>
              </a:ext>
            </a:extLst>
          </p:cNvPr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311A6EE-1735-4B3F-BF97-167FB9E915BB}"/>
                </a:ext>
              </a:extLst>
            </p:cNvPr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4E9A03D-5CC3-4CAF-9E49-E3241D9833FF}"/>
                </a:ext>
              </a:extLst>
            </p:cNvPr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>
                <a:extLst>
                  <a:ext uri="{FF2B5EF4-FFF2-40B4-BE49-F238E27FC236}">
                    <a16:creationId xmlns:a16="http://schemas.microsoft.com/office/drawing/2014/main" id="{50E63AA2-CF69-46EA-B7F0-E8CE1A828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EC12EF1-DAA5-4069-BA63-86074DA11D57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5A1A32-8399-4950-8ADB-0E497827A4D4}"/>
                </a:ext>
              </a:extLst>
            </p:cNvPr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>
                <a:extLst>
                  <a:ext uri="{FF2B5EF4-FFF2-40B4-BE49-F238E27FC236}">
                    <a16:creationId xmlns:a16="http://schemas.microsoft.com/office/drawing/2014/main" id="{D8380AD4-BCD7-4728-A2A1-AE9ACD441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D7B91BE-1219-4283-AAD7-F5A64E9B424F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86F2509-8EB5-4F4B-A7F5-7882041AEB5C}"/>
                </a:ext>
              </a:extLst>
            </p:cNvPr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>
                <a:extLst>
                  <a:ext uri="{FF2B5EF4-FFF2-40B4-BE49-F238E27FC236}">
                    <a16:creationId xmlns:a16="http://schemas.microsoft.com/office/drawing/2014/main" id="{91EBD0C6-8322-45FD-AEC3-137B805CF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ED20F10-A9DD-48BC-A2FB-6BBE5681A765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D401B38-4078-45B8-87DA-A8E71170E2B7}"/>
              </a:ext>
            </a:extLst>
          </p:cNvPr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F3E3EF68-1434-4EE4-B291-9542982797C0}"/>
                </a:ext>
              </a:extLst>
            </p:cNvPr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5C204BD-C01D-4E86-9AA5-DE827DEF3917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>
                <a:extLst>
                  <a:ext uri="{FF2B5EF4-FFF2-40B4-BE49-F238E27FC236}">
                    <a16:creationId xmlns:a16="http://schemas.microsoft.com/office/drawing/2014/main" id="{40FE3576-F076-4677-8B4D-119CBF5C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76C153C2-4F9B-404E-B593-2ABA2F3B431A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C4DFC03-F474-4237-ABEA-50CB654C2061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8876B8F7-7DF1-4673-855E-DC53C491C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1B500133-6B43-43DE-9B30-19125A2CDD1D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4B5D8B8-7B5A-4B38-BBB6-65398B0FA86E}"/>
                </a:ext>
              </a:extLst>
            </p:cNvPr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B75AB3D8-535F-4F9E-906A-38D3240B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D0E5FAF3-6509-44E7-B84E-92AD611ABD54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17F5FC7-C3BA-4F5C-BA3B-43A969ACA62F}"/>
                </a:ext>
              </a:extLst>
            </p:cNvPr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D0D134A-A0B7-4145-80CC-099743471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63209D1-0B80-4E40-B555-59D593D67D1F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21" name="图形 120">
            <a:extLst>
              <a:ext uri="{FF2B5EF4-FFF2-40B4-BE49-F238E27FC236}">
                <a16:creationId xmlns:a16="http://schemas.microsoft.com/office/drawing/2014/main" id="{6E146C7A-7EBD-4064-90DA-313F7D85B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F69BD12-8916-4F82-81ED-0BDCF7012B44}"/>
              </a:ext>
            </a:extLst>
          </p:cNvPr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4F352A4-31BB-4843-9C8F-EC769C022361}"/>
              </a:ext>
            </a:extLst>
          </p:cNvPr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D594139C-1006-4B0C-AEAD-845C6C8A3FFA}"/>
                </a:ext>
              </a:extLst>
            </p:cNvPr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034D8250-4108-4556-AF61-2016956DFF50}"/>
                </a:ext>
              </a:extLst>
            </p:cNvPr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>
                <a:extLst>
                  <a:ext uri="{FF2B5EF4-FFF2-40B4-BE49-F238E27FC236}">
                    <a16:creationId xmlns:a16="http://schemas.microsoft.com/office/drawing/2014/main" id="{FA02A7CE-98E9-4BAE-B518-F0A7E8C00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E546053A-8747-4858-935C-F0E162FB8F2E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07D7491-8582-4764-AF14-0E72F34A3634}"/>
                </a:ext>
              </a:extLst>
            </p:cNvPr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9BFB1614-6198-4A92-A16D-40761636E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47E01BF-B75F-4293-8585-6EEE12F1C05C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1554BDE-83F1-4200-B01C-BF64A84FCC59}"/>
                </a:ext>
              </a:extLst>
            </p:cNvPr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>
                <a:extLst>
                  <a:ext uri="{FF2B5EF4-FFF2-40B4-BE49-F238E27FC236}">
                    <a16:creationId xmlns:a16="http://schemas.microsoft.com/office/drawing/2014/main" id="{003A37F3-1DCF-4397-91D6-29B53D59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AABFD22-6FD2-4C9F-ADB1-ABCF83B896C7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26C806F1-200E-436B-A63C-F141A5AB7576}"/>
              </a:ext>
            </a:extLst>
          </p:cNvPr>
          <p:cNvCxnSpPr>
            <a:cxnSpLocks/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9375350-78A6-4DBF-9BD0-B750DC41FA46}"/>
              </a:ext>
            </a:extLst>
          </p:cNvPr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BF11DC4B-EE9E-4102-84D7-B41B903B98E7}"/>
                </a:ext>
              </a:extLst>
            </p:cNvPr>
            <p:cNvCxnSpPr>
              <a:cxnSpLocks/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3331CA5-E0E5-4E43-BE0D-1833AC9CB095}"/>
                </a:ext>
              </a:extLst>
            </p:cNvPr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E8152B1-7E58-4BCD-8A3E-A8041441678C}"/>
              </a:ext>
            </a:extLst>
          </p:cNvPr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8AB8D4F-1070-4549-99BC-CA1A5428A4CA}"/>
              </a:ext>
            </a:extLst>
          </p:cNvPr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FC017EE-98F9-4191-BB6B-159154055AB5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19D62F3-07D1-4376-B645-D41B1FE0142E}"/>
                </a:ext>
              </a:extLst>
            </p:cNvPr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44B1703-45FE-495A-B2B1-C8B41DF57331}"/>
                </a:ext>
              </a:extLst>
            </p:cNvPr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4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微服务技术对比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4B0443E-2444-47BE-A428-4695D0C9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4987"/>
              </p:ext>
            </p:extLst>
          </p:nvPr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>
                  <a:extLst>
                    <a:ext uri="{9D8B030D-6E8A-4147-A177-3AD203B41FA5}">
                      <a16:colId xmlns:a16="http://schemas.microsoft.com/office/drawing/2014/main" val="187003639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025690965"/>
                    </a:ext>
                  </a:extLst>
                </a:gridCol>
                <a:gridCol w="3148445">
                  <a:extLst>
                    <a:ext uri="{9D8B030D-6E8A-4147-A177-3AD203B41FA5}">
                      <a16:colId xmlns:a16="http://schemas.microsoft.com/office/drawing/2014/main" val="1632956"/>
                    </a:ext>
                  </a:extLst>
                </a:gridCol>
                <a:gridCol w="3564542">
                  <a:extLst>
                    <a:ext uri="{9D8B030D-6E8A-4147-A177-3AD203B41FA5}">
                      <a16:colId xmlns:a16="http://schemas.microsoft.com/office/drawing/2014/main" val="3207067732"/>
                    </a:ext>
                  </a:extLst>
                </a:gridCol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Dubbo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SpringCloudAlibaba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47310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zookeeper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Redis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Eureka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Consul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Nacos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Eureka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033626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服务远程调用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Feign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协议）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Feign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77419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配置中心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Nacos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3218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服务网关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11891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服务监控和保护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dubbo-admin</a:t>
                      </a:r>
                      <a:r>
                        <a:rPr lang="zh-CN" altLang="en-US" sz="1400"/>
                        <a:t>，功能弱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Hystix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Sentinel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6192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ABA4B1B-C316-4344-BF96-B4C092223954}"/>
              </a:ext>
            </a:extLst>
          </p:cNvPr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5C59F1-72A5-4B58-BFBF-BAA56DB02AF1}"/>
              </a:ext>
            </a:extLst>
          </p:cNvPr>
          <p:cNvSpPr/>
          <p:nvPr/>
        </p:nvSpPr>
        <p:spPr>
          <a:xfrm>
            <a:off x="4696691" y="2410695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B774EE-79BD-4869-A825-BFB11E0ABDA0}"/>
              </a:ext>
            </a:extLst>
          </p:cNvPr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9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</a:p>
        </p:txBody>
      </p:sp>
      <p:sp>
        <p:nvSpPr>
          <p:cNvPr id="14" name="弧形 10">
            <a:extLst>
              <a:ext uri="{FF2B5EF4-FFF2-40B4-BE49-F238E27FC236}">
                <a16:creationId xmlns:a16="http://schemas.microsoft.com/office/drawing/2014/main" id="{ED1E1DB6-B09A-4F12-A2A2-6EC6C6FFD17B}"/>
              </a:ext>
            </a:extLst>
          </p:cNvPr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>
            <a:extLst>
              <a:ext uri="{FF2B5EF4-FFF2-40B4-BE49-F238E27FC236}">
                <a16:creationId xmlns:a16="http://schemas.microsoft.com/office/drawing/2014/main" id="{F0C90F27-A62D-48E2-94EC-2CD806FC854A}"/>
              </a:ext>
            </a:extLst>
          </p:cNvPr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>
            <a:extLst>
              <a:ext uri="{FF2B5EF4-FFF2-40B4-BE49-F238E27FC236}">
                <a16:creationId xmlns:a16="http://schemas.microsoft.com/office/drawing/2014/main" id="{AB60FF57-5C56-4FE7-890B-9EFB97EA1700}"/>
              </a:ext>
            </a:extLst>
          </p:cNvPr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>
            <a:extLst>
              <a:ext uri="{FF2B5EF4-FFF2-40B4-BE49-F238E27FC236}">
                <a16:creationId xmlns:a16="http://schemas.microsoft.com/office/drawing/2014/main" id="{18A6A184-1644-40C3-A45A-2AC1B89ECC71}"/>
              </a:ext>
            </a:extLst>
          </p:cNvPr>
          <p:cNvSpPr/>
          <p:nvPr/>
        </p:nvSpPr>
        <p:spPr bwMode="auto">
          <a:xfrm>
            <a:off x="7051252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>
            <a:extLst>
              <a:ext uri="{FF2B5EF4-FFF2-40B4-BE49-F238E27FC236}">
                <a16:creationId xmlns:a16="http://schemas.microsoft.com/office/drawing/2014/main" id="{EF0BEAC3-1B48-442C-8562-854A5479F6AB}"/>
              </a:ext>
            </a:extLst>
          </p:cNvPr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>
            <a:extLst>
              <a:ext uri="{FF2B5EF4-FFF2-40B4-BE49-F238E27FC236}">
                <a16:creationId xmlns:a16="http://schemas.microsoft.com/office/drawing/2014/main" id="{D42F32E1-114B-4078-B778-6C17CAB5FCEB}"/>
              </a:ext>
            </a:extLst>
          </p:cNvPr>
          <p:cNvSpPr/>
          <p:nvPr/>
        </p:nvSpPr>
        <p:spPr bwMode="auto">
          <a:xfrm flipH="1">
            <a:off x="2984026" y="2444002"/>
            <a:ext cx="2160000" cy="374571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>
            <a:extLst>
              <a:ext uri="{FF2B5EF4-FFF2-40B4-BE49-F238E27FC236}">
                <a16:creationId xmlns:a16="http://schemas.microsoft.com/office/drawing/2014/main" id="{B4A8B302-7AAF-4393-8FE9-AC1C3DCF3FE7}"/>
              </a:ext>
            </a:extLst>
          </p:cNvPr>
          <p:cNvSpPr/>
          <p:nvPr/>
        </p:nvSpPr>
        <p:spPr bwMode="auto">
          <a:xfrm flipH="1">
            <a:off x="2984026" y="4955603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>
            <a:extLst>
              <a:ext uri="{FF2B5EF4-FFF2-40B4-BE49-F238E27FC236}">
                <a16:creationId xmlns:a16="http://schemas.microsoft.com/office/drawing/2014/main" id="{2F780B96-97DB-49C2-A6AE-B332B50B7ABD}"/>
              </a:ext>
            </a:extLst>
          </p:cNvPr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EC853F-F233-4607-A979-6E86EB029B36}"/>
              </a:ext>
            </a:extLst>
          </p:cNvPr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E13C7E-2DC7-4BFD-94F2-2AF5C7B624F3}"/>
              </a:ext>
            </a:extLst>
          </p:cNvPr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BBB4C6-ABEB-4DBA-B3E6-5E85DCE9C391}"/>
              </a:ext>
            </a:extLst>
          </p:cNvPr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9648C-AE70-41C8-84AC-FD8A0E7B431F}"/>
              </a:ext>
            </a:extLst>
          </p:cNvPr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CEF6C5-A888-4806-A39C-F3C4436A72A8}"/>
              </a:ext>
            </a:extLst>
          </p:cNvPr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939E2C-2813-48D3-860D-68544B502EF0}"/>
              </a:ext>
            </a:extLst>
          </p:cNvPr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43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523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E320EB-0939-4F41-BE83-D9F61142D6B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D59E03-8520-4790-B56E-185EF7A3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56B675-02A5-4D2F-A249-7A6A4219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36E533-2A19-4703-9575-437994E1EF94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F8954C5-1785-4433-9F93-C0694A8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67D3DB-3823-4413-8724-E9BE9718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378D5A-5AC1-47C5-81B9-5CB1856516F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04DD8D5-EF84-48FE-B815-654D352E66A0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DFDB5A-B3C0-4248-8471-06B8154A3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3F6BC28-1200-48BA-9BE8-D3D967D1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28209-B10A-4E96-A0EA-57FA569A5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4B0E4833-FCD9-4918-B4EE-DDFAA19B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CF74D2BF-C45E-44B7-8E2E-C830EA96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FDE553A-0880-4946-AE23-C6E8F9E1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6981956-58FC-4D60-A0F6-A1B8D6DF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6362D4C-29DB-4E5F-B13A-43D3A679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1AB2EB2-62E6-4D8D-B10F-18CAA8F17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33965D-5460-4368-994A-7EFEAEC1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7C1A-07E8-441C-ACDC-8A13CCB4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FB27086-7DDE-44FC-88BB-7500DCF25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1479F69-F3E3-477B-A02D-C344F1B86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1C1BC17-CC8D-45E3-9064-FB86BA3D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49EFBB0-FA28-4E0D-AC75-9744728A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4639881-8228-4C2B-A481-F9545E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AE78EEF6-6756-4121-802F-CACD6A5929E6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D38681-089F-4638-A1BD-2806B2A57D9A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CF26F4-D5A3-4285-9D31-F92756CBBDA2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C1F40E06-A2C5-4889-B793-370346F639D2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>
              <a:extLst>
                <a:ext uri="{FF2B5EF4-FFF2-40B4-BE49-F238E27FC236}">
                  <a16:creationId xmlns:a16="http://schemas.microsoft.com/office/drawing/2014/main" id="{2416C0DD-DFDA-4706-9CA4-8358DBCEBEA7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25D12CD-0A02-4024-AE92-D3101E7019CC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811A56-D2AC-4EA0-802C-358D0500DBDE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>
              <a:extLst>
                <a:ext uri="{FF2B5EF4-FFF2-40B4-BE49-F238E27FC236}">
                  <a16:creationId xmlns:a16="http://schemas.microsoft.com/office/drawing/2014/main" id="{7ED63058-1F95-4A72-A4D0-DCDA0961DC0D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70CD0608-B29B-489A-80C1-48278A05EC07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5948-7DB3-4BA9-8530-1A4D4EB6D7FA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CBAB43-CB19-4889-A299-7E4F276940CE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0C483F98-2FCD-4F29-84ED-131A07971F0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>
              <a:extLst>
                <a:ext uri="{FF2B5EF4-FFF2-40B4-BE49-F238E27FC236}">
                  <a16:creationId xmlns:a16="http://schemas.microsoft.com/office/drawing/2014/main" id="{A8885626-CCDF-41E3-8022-291F94221DE3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858280-A958-4A27-A403-6FBB52E39FAB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3365CA-3959-410E-AE2A-434D3F13C086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836B8DD5-A2C8-4B9E-8611-2C174A0F7CE6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F8B447C8-4357-4A47-B13C-F9053A0A3FD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9C98564-FB94-4D64-946F-1231DE3D2A92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171BA0-2C64-46C7-8E5E-96D38E256F4F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E3C7C6E9-A378-40CB-8396-4A8C0EF4A691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>
              <a:extLst>
                <a:ext uri="{FF2B5EF4-FFF2-40B4-BE49-F238E27FC236}">
                  <a16:creationId xmlns:a16="http://schemas.microsoft.com/office/drawing/2014/main" id="{C65D1436-71AC-413A-A818-2BEA3B66314D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90024AE-C37B-4549-AC73-B7960569AB2D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5C4881-63D9-43AD-B71B-739B5AC8825A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>
              <a:extLst>
                <a:ext uri="{FF2B5EF4-FFF2-40B4-BE49-F238E27FC236}">
                  <a16:creationId xmlns:a16="http://schemas.microsoft.com/office/drawing/2014/main" id="{0194F4B8-315F-4E81-A50F-C6095EF1945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A0C075A2-491E-46C6-AA51-33F9586C3A3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100B476-8982-4A0B-9452-46D6EA880B0F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6D56433-8ED0-4205-9039-97CC0921DE64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3A1A8F8-A190-4F5A-9436-D1CAD19E2AA8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801193E-BC8D-4C49-A2F1-350E2DEA9157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4BA4D96-55E6-4074-BA4F-26526074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>
              <a:extLst>
                <a:ext uri="{FF2B5EF4-FFF2-40B4-BE49-F238E27FC236}">
                  <a16:creationId xmlns:a16="http://schemas.microsoft.com/office/drawing/2014/main" id="{5C02A742-1964-4742-BF17-B722A8FD57C5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26CEF2-9F86-4300-B941-4737116DA402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4BD347-AAA5-4C0B-BBF3-309EF337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D2AD605A-4A01-4897-8395-D7119F7CA37C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585458-6758-42A4-B98D-11AC0593431C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771CE-9800-4F8C-AC45-65E38FDF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DF620538-2406-4159-A34C-19F3F69D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6597C1-3DD7-4EB8-8CC9-7A1B245E0946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EAE093-451F-4D45-B20C-9D614FF8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330347C4-4CF5-467F-A4A7-5D4DB9F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6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DFD5C33-11B7-4982-9604-E737A1B4A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58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D500E92-872C-4CE2-8991-9BF5F9D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A5C6239A-38F7-455A-9CAF-251043CD7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752EE80-4EE5-4C04-8CC5-5E8DDA88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9574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7EDFE9-C455-4D62-9913-93A4566C7F4C}"/>
              </a:ext>
            </a:extLst>
          </p:cNvPr>
          <p:cNvCxnSpPr>
            <a:cxnSpLocks/>
          </p:cNvCxnSpPr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EF8BF6-93F0-4C5A-AF48-6F4CF9600201}"/>
              </a:ext>
            </a:extLst>
          </p:cNvPr>
          <p:cNvCxnSpPr>
            <a:cxnSpLocks/>
          </p:cNvCxnSpPr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571869-2028-4B72-A397-16636C18B60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>
            <a:extLst>
              <a:ext uri="{FF2B5EF4-FFF2-40B4-BE49-F238E27FC236}">
                <a16:creationId xmlns:a16="http://schemas.microsoft.com/office/drawing/2014/main" id="{124A075C-CFA3-498F-A96B-7BD51A48F0F8}"/>
              </a:ext>
            </a:extLst>
          </p:cNvPr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7" name="圆柱体 76">
            <a:extLst>
              <a:ext uri="{FF2B5EF4-FFF2-40B4-BE49-F238E27FC236}">
                <a16:creationId xmlns:a16="http://schemas.microsoft.com/office/drawing/2014/main" id="{09A7BA84-04D1-4DAA-9E4A-5B49F3841D2B}"/>
              </a:ext>
            </a:extLst>
          </p:cNvPr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4A2F0B24-6A3C-4860-BC50-B98DC61299C4}"/>
              </a:ext>
            </a:extLst>
          </p:cNvPr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1099AFCC-D814-4341-A01F-A6C305BE9A13}"/>
              </a:ext>
            </a:extLst>
          </p:cNvPr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CA6BCD-456B-4933-AEC2-ED8C64BD4DC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B749DF-CCBE-4533-9AAC-D896FD6A1726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22CCB3-C6EC-4BCA-AB4F-0EB0DCA0479D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F3C818C-3603-4662-99EC-3A25B99C984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804E1A-CD5D-4086-AD54-62D4BB59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23266E-AF03-4D07-B7DF-90F16A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E99FB-7D82-4C6B-91D2-B300C602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4C8140-68FB-4C2A-84F2-21BECD956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652E82-95CB-41E4-8F12-29162907C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60547"/>
              </p:ext>
            </p:extLst>
          </p:nvPr>
        </p:nvGraphicFramePr>
        <p:xfrm>
          <a:off x="1739885" y="211869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935280" imgH="437400" progId="Package">
                  <p:embed/>
                </p:oleObj>
              </mc:Choice>
              <mc:Fallback>
                <p:oleObj name="包装程序外壳对象" showAsIcon="1" r:id="rId3" imgW="935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885" y="211869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0BAB87-59B1-492D-9C54-7EBEEDA67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75589"/>
              </p:ext>
            </p:extLst>
          </p:nvPr>
        </p:nvGraphicFramePr>
        <p:xfrm>
          <a:off x="1182977" y="527220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838440" imgH="437400" progId="Package">
                  <p:embed/>
                </p:oleObj>
              </mc:Choice>
              <mc:Fallback>
                <p:oleObj name="包装程序外壳对象" showAsIcon="1" r:id="rId5" imgW="838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977" y="527220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BE64BD-C3F0-4089-9AA9-8DA228721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63378"/>
              </p:ext>
            </p:extLst>
          </p:nvPr>
        </p:nvGraphicFramePr>
        <p:xfrm>
          <a:off x="2750668" y="527220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915840" imgH="437400" progId="Package">
                  <p:embed/>
                </p:oleObj>
              </mc:Choice>
              <mc:Fallback>
                <p:oleObj name="包装程序外壳对象" showAsIcon="1" r:id="rId7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0668" y="527220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0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3138 0.007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</p:spTree>
    <p:extLst>
      <p:ext uri="{BB962C8B-B14F-4D97-AF65-F5344CB8AC3E}">
        <p14:creationId xmlns:p14="http://schemas.microsoft.com/office/powerpoint/2010/main" val="1205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28FE-AE42-44E1-A3F3-67707A7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B87D-DC8F-45DE-B4F1-ACBB304B2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3669-53A8-421A-A1F4-F740F8383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2D0415-8C79-4D56-8D7F-876B666AB6F1}"/>
              </a:ext>
            </a:extLst>
          </p:cNvPr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79D1E9C-4705-4411-953A-05B99AF5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8080F16-F850-4A7D-81DB-40CA9D46A62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CAAFB-CC8F-4C35-AED1-24E15C81AE76}"/>
              </a:ext>
            </a:extLst>
          </p:cNvPr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BC05892-26BB-41B4-ADC4-6D5C33D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DC2CAA-00AD-4A4D-92A0-9EE5ECA8ED4F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4C66610E-7D81-4318-A3C6-464B1738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30B24-93A3-4ACE-A9DF-4294077EAEF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672A2-A342-4B56-84F5-1B4A936C43D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6D494-9886-4411-B056-07D0D360987A}"/>
              </a:ext>
            </a:extLst>
          </p:cNvPr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FD994D5E-85C0-4871-8411-25A8FC8EED42}"/>
              </a:ext>
            </a:extLst>
          </p:cNvPr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CE2F37-15D4-4903-92E7-93C4226473F8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>
            <a:extLst>
              <a:ext uri="{FF2B5EF4-FFF2-40B4-BE49-F238E27FC236}">
                <a16:creationId xmlns:a16="http://schemas.microsoft.com/office/drawing/2014/main" id="{AED93AFE-F55E-46E7-9B4B-B527D78FAB5F}"/>
              </a:ext>
            </a:extLst>
          </p:cNvPr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6F43146-F735-4EF5-9F5B-A590FD6E7A1B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D47DD2-D3CD-48E9-93EE-39F3CA91A9FD}"/>
              </a:ext>
            </a:extLst>
          </p:cNvPr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</a:endParaRPr>
          </a:p>
          <a:p>
            <a:r>
              <a:rPr lang="en-US" altLang="zh-CN" sz="1000">
                <a:solidFill>
                  <a:srgbClr val="0451A5"/>
                </a:solidFill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53C6F-9E46-48AD-B671-37092CC96160}"/>
              </a:ext>
            </a:extLst>
          </p:cNvPr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D11AF0-0A6B-48D1-BFAF-2CC5AD8271F7}"/>
              </a:ext>
            </a:extLst>
          </p:cNvPr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18244-4FC0-494A-B2E7-294CFAEB844C}"/>
              </a:ext>
            </a:extLst>
          </p:cNvPr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0D7C8-73B6-4F7E-9906-2D0B3C67EFA6}"/>
              </a:ext>
            </a:extLst>
          </p:cNvPr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55136-644B-4AA1-B3B7-BE6DFBE54780}"/>
              </a:ext>
            </a:extLst>
          </p:cNvPr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FCD5-BD6B-4AD6-8811-DE671C0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13A37-4DBA-4127-A1B5-AA657468A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025BE-1C84-4764-8CFB-CD7F66795FF2}"/>
              </a:ext>
            </a:extLst>
          </p:cNvPr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A07DCD6E-9EA2-4F05-B312-9C2C812B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38F6CC3-C385-47F9-A07C-026BD3E6BF28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4ADDA5-F026-421D-9E8E-FDAACD5C6E3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EF4B0D-704A-4453-8E35-3607034297A5}"/>
              </a:ext>
            </a:extLst>
          </p:cNvPr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C45D5F-D78B-452C-8689-6F67A3B9D2A1}"/>
              </a:ext>
            </a:extLst>
          </p:cNvPr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A089EE4-93DA-43BF-8FF6-693B439D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B08F979-9F3F-45C7-90E2-1D12F34DE59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D74D61-0147-40DB-8F63-395CFF2A344D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BCC3E3-A35C-4DE7-B936-E8700FCA0C1E}"/>
              </a:ext>
            </a:extLst>
          </p:cNvPr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A43AF24-C94E-4BB2-BFE1-BC711DFB293E}"/>
                </a:ext>
              </a:extLst>
            </p:cNvPr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F0ACEA-FD2C-4871-8483-318C5044F2F9}"/>
                </a:ext>
              </a:extLst>
            </p:cNvPr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76EC64-3927-4AB9-9E1C-1F62D998EB34}"/>
                </a:ext>
              </a:extLst>
            </p:cNvPr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426AC0A-216A-44A6-A221-1B6208346459}"/>
                </a:ext>
              </a:extLst>
            </p:cNvPr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957128DD-7FDD-4BD7-AA4E-C8705311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7BF187B7-DD3F-475D-9752-FEFBB586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8959440-AD79-4966-86D6-A84FF1C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4123940-F06F-42EB-BFA3-87A38411C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DDC207B-7783-4D74-BB79-10A0EC22ADDD}"/>
              </a:ext>
            </a:extLst>
          </p:cNvPr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B95B80-BF0F-4606-86C5-0118B2DB5293}"/>
              </a:ext>
            </a:extLst>
          </p:cNvPr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4995A2-1841-45DA-A3ED-1A62B1E96B14}"/>
              </a:ext>
            </a:extLst>
          </p:cNvPr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9B4EE-88D2-4FDB-9722-7F8F994F6CEE}"/>
              </a:ext>
            </a:extLst>
          </p:cNvPr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7CE84-9562-4347-8F0C-E1BBBA6C0DA9}"/>
              </a:ext>
            </a:extLst>
          </p:cNvPr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3B35EA4B-5D74-4714-AC87-43BF16BAB4E2}"/>
              </a:ext>
            </a:extLst>
          </p:cNvPr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744B0D5-4069-4D7F-B185-89A1863FD42E}"/>
              </a:ext>
            </a:extLst>
          </p:cNvPr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E8A5F4-BF50-4927-B7EC-27107CF3BB9A}"/>
              </a:ext>
            </a:extLst>
          </p:cNvPr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1909D4-0CD3-4C19-8AB9-7435EE7EDAB3}"/>
              </a:ext>
            </a:extLst>
          </p:cNvPr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）注册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OrderApplication</a:t>
            </a:r>
            <a:r>
              <a:rPr lang="zh-CN" altLang="en-US"/>
              <a:t>中注册</a:t>
            </a:r>
            <a:r>
              <a:rPr lang="en-US" altLang="zh-CN"/>
              <a:t>RestTemplate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64E25C-637E-4F81-A7F5-127467F9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13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）服务远程调用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OrderService</a:t>
            </a:r>
            <a:r>
              <a:rPr lang="zh-CN" altLang="en-US"/>
              <a:t>的</a:t>
            </a:r>
            <a:r>
              <a:rPr lang="en-US" altLang="zh-CN"/>
              <a:t>queryOrderById</a:t>
            </a:r>
            <a:r>
              <a:rPr lang="zh-CN" altLang="en-US"/>
              <a:t>方法：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B524A6-4153-44AA-9DB0-B3719578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1.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JetBrains Mono" panose="02000009000000000000" pitchFamily="49" charset="0"/>
              </a:rPr>
              <a:t>TODO 2.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3.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4.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4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  <p:extLst>
      <p:ext uri="{BB962C8B-B14F-4D97-AF65-F5344CB8AC3E}">
        <p14:creationId xmlns:p14="http://schemas.microsoft.com/office/powerpoint/2010/main" val="118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298161" y="4197905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7947147" y="4197904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</p:cNvCxnSpPr>
          <p:nvPr/>
        </p:nvCxnSpPr>
        <p:spPr>
          <a:xfrm flipV="1">
            <a:off x="3682653" y="4518856"/>
            <a:ext cx="426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BEC43F-F3C3-4EE0-AAEB-CD76DBA4B64E}"/>
              </a:ext>
            </a:extLst>
          </p:cNvPr>
          <p:cNvSpPr txBox="1"/>
          <p:nvPr/>
        </p:nvSpPr>
        <p:spPr>
          <a:xfrm>
            <a:off x="8198406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B3642-C656-433E-AC55-BAD48529DDAE}"/>
              </a:ext>
            </a:extLst>
          </p:cNvPr>
          <p:cNvSpPr txBox="1"/>
          <p:nvPr/>
        </p:nvSpPr>
        <p:spPr>
          <a:xfrm>
            <a:off x="2549420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5C3B40-616B-4F00-981A-866B9C51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C28116-A061-41F6-BA92-BDD704C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</a:p>
        </p:txBody>
      </p:sp>
    </p:spTree>
    <p:extLst>
      <p:ext uri="{BB962C8B-B14F-4D97-AF65-F5344CB8AC3E}">
        <p14:creationId xmlns:p14="http://schemas.microsoft.com/office/powerpoint/2010/main" val="76464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</a:p>
        </p:txBody>
      </p:sp>
    </p:spTree>
    <p:extLst>
      <p:ext uri="{BB962C8B-B14F-4D97-AF65-F5344CB8AC3E}">
        <p14:creationId xmlns:p14="http://schemas.microsoft.com/office/powerpoint/2010/main" val="3505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860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0417AA-A492-4F48-AA69-3780C66D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>
            <a:extLst>
              <a:ext uri="{FF2B5EF4-FFF2-40B4-BE49-F238E27FC236}">
                <a16:creationId xmlns:a16="http://schemas.microsoft.com/office/drawing/2014/main" id="{2EC3A1E5-674D-4C91-8622-9DE06A75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1FF782-E823-47F1-90BA-28DD4D5A3457}"/>
              </a:ext>
            </a:extLst>
          </p:cNvPr>
          <p:cNvSpPr/>
          <p:nvPr/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370126" y="5513047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8F181C-8F3E-46DE-A518-07253B978CBA}"/>
              </a:ext>
            </a:extLst>
          </p:cNvPr>
          <p:cNvSpPr/>
          <p:nvPr/>
        </p:nvSpPr>
        <p:spPr>
          <a:xfrm>
            <a:off x="3163314" y="5709127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  <a:endParaRPr lang="zh-CN" altLang="en-US" sz="14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2BCF40-8C56-40A4-A8C5-E836D1B194C2}"/>
              </a:ext>
            </a:extLst>
          </p:cNvPr>
          <p:cNvSpPr/>
          <p:nvPr/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42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B6A57D-0B2F-4845-B8B9-CC462B0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4750C-0265-4929-954A-C0FAE2B16DCA}"/>
              </a:ext>
            </a:extLst>
          </p:cNvPr>
          <p:cNvSpPr txBox="1">
            <a:spLocks/>
          </p:cNvSpPr>
          <p:nvPr/>
        </p:nvSpPr>
        <p:spPr>
          <a:xfrm>
            <a:off x="4581546" y="1664878"/>
            <a:ext cx="6258090" cy="421957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34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9C9-24FE-4760-B4BD-30E1D1C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5BEE-295E-4765-8D4D-1138B5EB0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00AC-64E8-4B3D-B6BE-CB97CC0906C2}"/>
              </a:ext>
            </a:extLst>
          </p:cNvPr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E50141-5017-49A5-AD4D-D6048517A141}"/>
              </a:ext>
            </a:extLst>
          </p:cNvPr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49F8BC0-12AD-4FC0-A556-F49BD523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CC6B192D-E9CA-4FA9-A441-6F93B6A8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811A15-FDD3-48F9-8239-1C3FFC53C43F}"/>
              </a:ext>
            </a:extLst>
          </p:cNvPr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8BC82905-9D44-4DC6-8F78-7C020F0F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4B85EC02-8B80-4164-A8BE-395DEF23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023C2F-DC54-4472-8E19-67A9D4202011}"/>
              </a:ext>
            </a:extLst>
          </p:cNvPr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9F960B7C-1DB5-49A7-AC18-C1F395E1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623AFC1B-69F4-4E45-9B71-4E2E72EC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1CF6F5-0AB2-4CB6-93CF-2D65FE8DE349}"/>
              </a:ext>
            </a:extLst>
          </p:cNvPr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5D695FA-48F5-4526-A79D-8B800092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ECB8AB19-E84A-4B28-8D99-1DC7B51A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41D97DA-C554-4AD6-B1FE-DE349B830252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723FA7-1C18-400E-BD87-3964EF25141E}"/>
              </a:ext>
            </a:extLst>
          </p:cNvPr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993FA45-B4DB-4E66-A486-73A9DBD2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98FEC7DC-AEB8-45B2-A91C-AC7B3429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17509FB-7C19-4A64-9228-723859E00677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A647293-7012-4F4A-ACC7-E2D895ACD357}"/>
              </a:ext>
            </a:extLst>
          </p:cNvPr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3AF65-3C6F-4CCD-B01C-3F736D241D24}"/>
              </a:ext>
            </a:extLst>
          </p:cNvPr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AA34A1-42D7-4F37-8D03-4A4F44FF8EB8}"/>
              </a:ext>
            </a:extLst>
          </p:cNvPr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2EDC1B-E761-494F-99AA-3502906FAC99}"/>
              </a:ext>
            </a:extLst>
          </p:cNvPr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933FE-D7FF-402A-B854-1A2DE0904BAA}"/>
              </a:ext>
            </a:extLst>
          </p:cNvPr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6147D-07FF-43CA-8497-B62FC114E268}"/>
              </a:ext>
            </a:extLst>
          </p:cNvPr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ADFEB9-BD3D-43AE-9D75-310287F93B54}"/>
              </a:ext>
            </a:extLst>
          </p:cNvPr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2C7B5B-CE30-459C-9E1B-75814A3F3F98}"/>
              </a:ext>
            </a:extLst>
          </p:cNvPr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r>
              <a:rPr lang="zh-CN" altLang="en-US"/>
              <a:t>服务步骤如下：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创建项目，引入</a:t>
            </a:r>
            <a:r>
              <a:rPr lang="en-US" altLang="zh-CN"/>
              <a:t>spring-cloud-starter-netflix-eureka-server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编写启动类，添加</a:t>
            </a:r>
            <a:r>
              <a:rPr lang="en-US" altLang="zh-CN"/>
              <a:t>@EnableEurekaServer</a:t>
            </a:r>
            <a:r>
              <a:rPr lang="zh-CN" altLang="en-US"/>
              <a:t>注解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>
                <a:solidFill>
                  <a:srgbClr val="000080"/>
                </a:solidFill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eurekaserver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160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2647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user-service</a:t>
            </a:r>
            <a:r>
              <a:rPr lang="zh-CN" altLang="en-US"/>
              <a:t>服务注册到</a:t>
            </a:r>
            <a:r>
              <a:rPr lang="en-US" altLang="zh-CN"/>
              <a:t>EurekaServer</a:t>
            </a:r>
            <a:r>
              <a:rPr lang="zh-CN" altLang="en-US"/>
              <a:t>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user-service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2237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A8506-5FEC-4768-A982-D484A80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CAEF1-780A-4A96-85BA-67F986E0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7646E52-95C0-4128-B3C9-5E51A4CC3B90}"/>
              </a:ext>
            </a:extLst>
          </p:cNvPr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7635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完成服务注册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虽然是消费者，但与</a:t>
            </a:r>
            <a:r>
              <a:rPr lang="en-US" altLang="zh-CN"/>
              <a:t>user-service</a:t>
            </a:r>
            <a:r>
              <a:rPr lang="zh-CN" altLang="en-US"/>
              <a:t>一样都是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</a:t>
            </a:r>
            <a:r>
              <a:rPr lang="zh-CN" altLang="en-US"/>
              <a:t>端，同样可以实现服务注册：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2719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3800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9953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完成服务拉取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服务拉取是基于服务名称获取服务列表，然后在对服务列表做负载均衡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OrderService</a:t>
            </a:r>
            <a:r>
              <a:rPr lang="zh-CN" altLang="en-US"/>
              <a:t>的代码，修改访问的</a:t>
            </a:r>
            <a:r>
              <a:rPr lang="en-US" altLang="zh-CN"/>
              <a:t>url</a:t>
            </a:r>
            <a:r>
              <a:rPr lang="zh-CN" altLang="en-US"/>
              <a:t>路径，用服务名代替</a:t>
            </a:r>
            <a:r>
              <a:rPr lang="en-US" altLang="zh-CN"/>
              <a:t>ip</a:t>
            </a:r>
            <a:r>
              <a:rPr lang="zh-CN" altLang="en-US"/>
              <a:t>、端口：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项目的启动类</a:t>
            </a:r>
            <a:r>
              <a:rPr lang="en-US" altLang="zh-CN"/>
              <a:t>OrderApplication</a:t>
            </a:r>
            <a:r>
              <a:rPr lang="zh-CN" altLang="en-US"/>
              <a:t>中的</a:t>
            </a:r>
            <a:r>
              <a:rPr lang="en-US" altLang="zh-CN"/>
              <a:t>RestTemplate</a:t>
            </a:r>
            <a:r>
              <a:rPr lang="zh-CN" altLang="en-US"/>
              <a:t>添加</a:t>
            </a:r>
            <a:r>
              <a:rPr lang="zh-CN" altLang="en-US" b="1"/>
              <a:t>负载均衡</a:t>
            </a:r>
            <a:r>
              <a:rPr lang="zh-CN" altLang="en-US"/>
              <a:t>注解：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E1CAB08-BEEF-4414-A24F-F86436DF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cs typeface="JetBrains Mono" panose="02000009000000000000" pitchFamily="49" charset="0"/>
              </a:rPr>
              <a:t>@LoadBalanced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47BAF4B-8EB8-4376-B6B4-0534279A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884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0050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1688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039132" y="3813065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582047" y="1702081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2" action="ppaction://hlinksldjump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4178088" y="2421004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5417191" y="2017045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55697" y="4071660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2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的负载均衡规则是一个叫做</a:t>
            </a:r>
            <a:r>
              <a:rPr lang="en-US" altLang="zh-CN"/>
              <a:t>IRule</a:t>
            </a:r>
            <a:r>
              <a:rPr lang="zh-CN" altLang="en-US"/>
              <a:t>的接口来定义的，每一个子接口都是一种规则：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DDA1B-84F4-4E15-8D05-30B88AD5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96631F-F345-4CDB-B56D-07EA7211EC89}"/>
              </a:ext>
            </a:extLst>
          </p:cNvPr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2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5061F8-3209-49A8-BDBA-E71DD7994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7339"/>
              </p:ext>
            </p:extLst>
          </p:nvPr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>
                  <a:extLst>
                    <a:ext uri="{9D8B030D-6E8A-4147-A177-3AD203B41FA5}">
                      <a16:colId xmlns:a16="http://schemas.microsoft.com/office/drawing/2014/main" val="2570399927"/>
                    </a:ext>
                  </a:extLst>
                </a:gridCol>
                <a:gridCol w="8241792">
                  <a:extLst>
                    <a:ext uri="{9D8B030D-6E8A-4147-A177-3AD203B41FA5}">
                      <a16:colId xmlns:a16="http://schemas.microsoft.com/office/drawing/2014/main" val="2111150297"/>
                    </a:ext>
                  </a:extLst>
                </a:gridCol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2474"/>
                  </a:ext>
                </a:extLst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简单轮询服务列表来选择服务器。它是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Ribbon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默认的负载均衡规则。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8919"/>
                  </a:ext>
                </a:extLst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&lt;clientName&gt;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&lt;clientConfigNameSpace&gt;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.ActiveConnectionsLimit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28654"/>
                  </a:ext>
                </a:extLst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2511"/>
                  </a:ext>
                </a:extLst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90923"/>
                  </a:ext>
                </a:extLst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2678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42571"/>
                  </a:ext>
                </a:extLst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9312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通过定义</a:t>
            </a:r>
            <a:r>
              <a:rPr lang="en-US" altLang="zh-CN"/>
              <a:t>IRule</a:t>
            </a:r>
            <a:r>
              <a:rPr lang="zh-CN" altLang="en-US"/>
              <a:t>实现可以修改负载均衡规则，有两种方式：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代码方式：在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OrderApplication</a:t>
            </a:r>
            <a:r>
              <a:rPr lang="zh-CN" altLang="en-US"/>
              <a:t>类中，定义一个新的</a:t>
            </a:r>
            <a:r>
              <a:rPr lang="en-US" altLang="zh-CN"/>
              <a:t>IRule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配置文件方式：在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文件中，添加新的配置也可以修改规则：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332CA7-71AA-48F6-B51E-874A6ABE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B8A0BB-156A-42B1-823C-E7D79EB1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lang="zh-CN" altLang="zh-CN" sz="1400">
                <a:solidFill>
                  <a:srgbClr val="000000"/>
                </a:solidFill>
                <a:cs typeface="JetBrains Mono" panose="02000009000000000000" pitchFamily="49" charset="0"/>
              </a:rPr>
              <a:t>com.netflix.loadbalancer.RandomRule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JetBrains Mono" panose="02000009000000000000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饥饿加载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默认是采用懒加载，即第一次访问时才会去创建</a:t>
            </a:r>
            <a:r>
              <a:rPr lang="en-US" altLang="zh-CN"/>
              <a:t>LoadBalanceClient</a:t>
            </a:r>
            <a:r>
              <a:rPr lang="zh-CN" altLang="en-US"/>
              <a:t>，请求时间会很长。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而饥饿加载则会在项目启动时创建，降低第一次访问的耗时，通过下面配置开启饥饿加载：</a:t>
            </a:r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437040-470F-4A38-A40A-726C671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eager-load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enabled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true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开启饥饿加载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指定对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这个服务饥饿加载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573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78AFAD2-0F68-473E-8BB2-E1F8C1ACE50D}"/>
              </a:ext>
            </a:extLst>
          </p:cNvPr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37DEED1-08C6-4541-BA61-42773A917663}"/>
              </a:ext>
            </a:extLst>
          </p:cNvPr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2394F80-16C4-4EBD-9F59-80D5C1EC8DE1}"/>
                </a:ext>
              </a:extLst>
            </p:cNvPr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5AF581-60EB-4316-9D33-769918F909E7}"/>
                </a:ext>
              </a:extLst>
            </p:cNvPr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8FC949-0B94-45A2-A3AC-46AE19AB53F3}"/>
              </a:ext>
            </a:extLst>
          </p:cNvPr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A2E5BD-F800-45B1-A81B-3A5AC5086E6E}"/>
                </a:ext>
              </a:extLst>
            </p:cNvPr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A3CB8D-B80A-4D87-A33F-1F673ED5C760}"/>
                </a:ext>
              </a:extLst>
            </p:cNvPr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9D41F7F-9EA6-4A54-A9FA-13E8117B2897}"/>
              </a:ext>
            </a:extLst>
          </p:cNvPr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0F5CE2-5A9A-4866-8D71-C7523FB11EE8}"/>
                </a:ext>
              </a:extLst>
            </p:cNvPr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CE24745-2F94-4249-9D59-75C60FE829C1}"/>
                </a:ext>
              </a:extLst>
            </p:cNvPr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0F31AFC-020A-4DA3-B36E-F65D14CBB98F}"/>
              </a:ext>
            </a:extLst>
          </p:cNvPr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61FAC42-D24D-41D6-A835-2718386D9D73}"/>
                </a:ext>
              </a:extLst>
            </p:cNvPr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8A98245-3C8C-43A2-9244-A1652BF7B9FE}"/>
                </a:ext>
              </a:extLst>
            </p:cNvPr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60C20B-8141-4DA7-9D94-B122F25D4755}"/>
              </a:ext>
            </a:extLst>
          </p:cNvPr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01E2B9-8236-4487-B674-25EDD7ACD901}"/>
                </a:ext>
              </a:extLst>
            </p:cNvPr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6A118E9-B7D1-4C89-9FB3-D9C1B480E723}"/>
              </a:ext>
            </a:extLst>
          </p:cNvPr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80FC760-666C-4BE3-9406-B219565A2E27}"/>
                </a:ext>
              </a:extLst>
            </p:cNvPr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148B0CD-DBAE-4324-A532-DD8E7054CBFD}"/>
                  </a:ext>
                </a:extLst>
              </p:cNvPr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C83CAA9-6C2A-464F-BF36-31DBCC251944}"/>
                  </a:ext>
                </a:extLst>
              </p:cNvPr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9E642F0-C2D6-40F3-819C-093CA86B8ED5}"/>
                </a:ext>
              </a:extLst>
            </p:cNvPr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CF9C12B-CF22-4BDC-9FDC-BDE3BC6DB11E}"/>
                  </a:ext>
                </a:extLst>
              </p:cNvPr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573F4E-349B-4BBE-99FD-C962B0F80528}"/>
                  </a:ext>
                </a:extLst>
              </p:cNvPr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A9CF36B-F321-4D02-ADC0-B5953EDC5694}"/>
                </a:ext>
              </a:extLst>
            </p:cNvPr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C204EEB2-AAC0-4207-BAB0-5CCC6C935AE2}"/>
                  </a:ext>
                </a:extLst>
              </p:cNvPr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F709B50-BC3B-4B7F-AEAC-BFE89FB74EA2}"/>
                  </a:ext>
                </a:extLst>
              </p:cNvPr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695EFD1-708E-4230-A410-47A1CB3CBE28}"/>
                </a:ext>
              </a:extLst>
            </p:cNvPr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796165-D8E0-437C-85AE-2A9F13CF752F}"/>
                  </a:ext>
                </a:extLst>
              </p:cNvPr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53C41A4-06CE-4969-B601-4D27CB2ECD9D}"/>
                  </a:ext>
                </a:extLst>
              </p:cNvPr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>
            <a:extLst>
              <a:ext uri="{FF2B5EF4-FFF2-40B4-BE49-F238E27FC236}">
                <a16:creationId xmlns:a16="http://schemas.microsoft.com/office/drawing/2014/main" id="{BC2EC88B-7E06-4753-BE5D-E9BB7048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A46B54F-9EF7-40FD-A282-67F45B3DE769}"/>
              </a:ext>
            </a:extLst>
          </p:cNvPr>
          <p:cNvCxnSpPr>
            <a:cxnSpLocks/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>
            <a:extLst>
              <a:ext uri="{FF2B5EF4-FFF2-40B4-BE49-F238E27FC236}">
                <a16:creationId xmlns:a16="http://schemas.microsoft.com/office/drawing/2014/main" id="{5BE1AB83-4627-497C-89E6-B156B4EC5C82}"/>
              </a:ext>
            </a:extLst>
          </p:cNvPr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78019F-768C-4426-9866-AF160F23AC01}"/>
              </a:ext>
            </a:extLst>
          </p:cNvPr>
          <p:cNvCxnSpPr>
            <a:cxnSpLocks/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695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91031B-E5DE-4B41-9B1E-15F27A5C9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负载均衡规则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负载均衡自定义方式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饥饿加载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EC0E6-D5B1-48E1-866A-238D135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77108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7351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3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4"/>
              </a:rPr>
              <a:t>Eureka</a:t>
            </a:r>
            <a:r>
              <a:rPr lang="zh-CN" altLang="en-US"/>
              <a:t>功能更加丰富，在国内受欢迎程度较高。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AB7FB-6A6F-4056-A7B2-1A0EB32F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CA597-9B26-448B-A379-2BB65D4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8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cloud-demo</a:t>
            </a:r>
            <a:r>
              <a:rPr lang="zh-CN" altLang="en-US"/>
              <a:t>父工程中添加</a:t>
            </a:r>
            <a:r>
              <a:rPr lang="en-US" altLang="zh-CN"/>
              <a:t>spring-cloud-alilbaba</a:t>
            </a:r>
            <a:r>
              <a:rPr lang="zh-CN" altLang="en-US"/>
              <a:t>的管理依赖：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注释掉</a:t>
            </a:r>
            <a:r>
              <a:rPr lang="en-US" altLang="zh-CN"/>
              <a:t>order-service</a:t>
            </a:r>
            <a:r>
              <a:rPr lang="zh-CN" altLang="en-US"/>
              <a:t>和</a:t>
            </a:r>
            <a:r>
              <a:rPr lang="en-US" altLang="zh-CN"/>
              <a:t>user-service</a:t>
            </a:r>
            <a:r>
              <a:rPr lang="zh-CN" altLang="en-US"/>
              <a:t>中原有的</a:t>
            </a:r>
            <a:r>
              <a:rPr lang="en-US" altLang="zh-CN"/>
              <a:t>eureka</a:t>
            </a:r>
            <a:r>
              <a:rPr lang="zh-CN" altLang="en-US"/>
              <a:t>依赖。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nacos</a:t>
            </a:r>
            <a:r>
              <a:rPr lang="zh-CN" altLang="en-US"/>
              <a:t>的客户端依赖：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16EF10-8182-4738-80BE-3D21CAB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34" y="2163790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&gt;2.2.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.RELEASE&lt;/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&gt;pom&lt;/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&gt;import&lt;/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5E6BE-3D23-43E1-88C3-9C3F66EF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 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78A0CE-E5F6-4390-BBC0-DC194A60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E444B9-EEFA-4F64-A050-492161E5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user-service&amp;order-service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文件，注释</a:t>
            </a:r>
            <a:r>
              <a:rPr lang="en-US" altLang="zh-CN"/>
              <a:t>eureka</a:t>
            </a:r>
            <a:r>
              <a:rPr lang="zh-CN" altLang="en-US"/>
              <a:t>地址，添加</a:t>
            </a:r>
            <a:r>
              <a:rPr lang="en-US" altLang="zh-CN"/>
              <a:t>nacos</a:t>
            </a:r>
            <a:r>
              <a:rPr lang="zh-CN" altLang="en-US"/>
              <a:t>地址：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启动并测试：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47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17184B-7322-4D95-A114-2F4766A6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373B94-9443-42B8-B805-C3FA548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410684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>
            <a:extLst>
              <a:ext uri="{FF2B5EF4-FFF2-40B4-BE49-F238E27FC236}">
                <a16:creationId xmlns:a16="http://schemas.microsoft.com/office/drawing/2014/main" id="{2EF70DE5-1585-465A-8BB5-0835E7C2ABD0}"/>
              </a:ext>
            </a:extLst>
          </p:cNvPr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98EDD9F-30C4-41C7-9289-8D2E557677E8}"/>
              </a:ext>
            </a:extLst>
          </p:cNvPr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681A860-B032-41BB-A56F-3655DF7A2852}"/>
              </a:ext>
            </a:extLst>
          </p:cNvPr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5587E66-B69B-470B-BB32-CB600DDADE82}"/>
              </a:ext>
            </a:extLst>
          </p:cNvPr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1F093E-83E1-46FC-8915-5795ED058677}"/>
              </a:ext>
            </a:extLst>
          </p:cNvPr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0489EC-7D00-4CC8-8694-41C73DAACAD9}"/>
              </a:ext>
            </a:extLst>
          </p:cNvPr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48B7B32-1A9D-4B8F-AC44-3D14AE19C4AC}"/>
              </a:ext>
            </a:extLst>
          </p:cNvPr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337071-B97E-4724-8924-ED10453B40F7}"/>
              </a:ext>
            </a:extLst>
          </p:cNvPr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6A46C4-AAC5-4A54-97D9-45CE94359AB7}"/>
              </a:ext>
            </a:extLst>
          </p:cNvPr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D86FA2-7B59-4D18-8259-B7E3187DB7B0}"/>
              </a:ext>
            </a:extLst>
          </p:cNvPr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3E3464A-4F9F-40B6-9356-30720BFBE699}"/>
              </a:ext>
            </a:extLst>
          </p:cNvPr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9E4E8-5153-4A70-A0CE-65AD3923485A}"/>
              </a:ext>
            </a:extLst>
          </p:cNvPr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8A154E-6D19-4089-88E2-DAD09BEAF973}"/>
              </a:ext>
            </a:extLst>
          </p:cNvPr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4DABA2-4583-4933-BF89-A964958AF9CB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1FA03F-51D3-4D82-B25F-05A29A877F1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8706E3-424C-48AB-A716-88E76BDFB4AD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5F50A5-7E6D-41C5-8DCB-3FB4341884C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023A57-C062-4B98-A7C3-6A63E58EBD9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A61450-7368-4A7A-A0C5-29529C68DD04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D49843A-CC9B-48AE-9357-C101F0F24634}"/>
              </a:ext>
            </a:extLst>
          </p:cNvPr>
          <p:cNvCxnSpPr>
            <a:cxnSpLocks/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07FEA3-BA5B-4BDF-AF60-5B651DB7E1CD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AB0317-67CE-457A-B672-6C3FCE7DBC3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8A87CEB-3ED8-4289-AB14-14D3D9EDD514}"/>
              </a:ext>
            </a:extLst>
          </p:cNvPr>
          <p:cNvCxnSpPr>
            <a:cxnSpLocks/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8C3D31-9024-43B6-92F7-25E03CCA8165}"/>
              </a:ext>
            </a:extLst>
          </p:cNvPr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5CB926-F565-480B-A8C6-0DF6431F8D93}"/>
              </a:ext>
            </a:extLst>
          </p:cNvPr>
          <p:cNvCxnSpPr>
            <a:cxnSpLocks/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EE2DB86-CF3B-45A5-B156-57FA865B73FF}"/>
              </a:ext>
            </a:extLst>
          </p:cNvPr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6321315-CE2C-4FBE-9865-AE655A4A7EC0}"/>
              </a:ext>
            </a:extLst>
          </p:cNvPr>
          <p:cNvCxnSpPr>
            <a:cxnSpLocks/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5E8BBEC-027D-47A4-952E-1EB34C647C30}"/>
              </a:ext>
            </a:extLst>
          </p:cNvPr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7A79C0C-F839-4ABD-9E2E-3CCCE116107D}"/>
              </a:ext>
            </a:extLst>
          </p:cNvPr>
          <p:cNvCxnSpPr>
            <a:cxnSpLocks/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B6A65AF-FEF8-4574-A791-0302460D11A6}"/>
              </a:ext>
            </a:extLst>
          </p:cNvPr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E9792C4-D9F2-42AD-8162-79CFB6F64109}"/>
              </a:ext>
            </a:extLst>
          </p:cNvPr>
          <p:cNvCxnSpPr>
            <a:cxnSpLocks/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D78EFDE-A7F8-485C-84B6-EBEBA289DF8D}"/>
              </a:ext>
            </a:extLst>
          </p:cNvPr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6F555A-6ECD-4BEF-BFC4-8D9DFA147F44}"/>
              </a:ext>
            </a:extLst>
          </p:cNvPr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7042B5-BAED-466B-A43C-58B77AF43144}"/>
              </a:ext>
            </a:extLst>
          </p:cNvPr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8FA333-9711-40AC-9B1C-017567AC59C2}"/>
              </a:ext>
            </a:extLst>
          </p:cNvPr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739EEB9-8FDA-4041-87CF-B5D34D4A0539}"/>
              </a:ext>
            </a:extLst>
          </p:cNvPr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0CE3A7-ECB7-4DE1-8EB9-C7D345D4A22E}"/>
              </a:ext>
            </a:extLst>
          </p:cNvPr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11C5D6A-E4C7-4C6B-9F0E-37BDC0A70E21}"/>
              </a:ext>
            </a:extLst>
          </p:cNvPr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376C2A4-F982-4FB6-854E-5F05A18C063F}"/>
              </a:ext>
            </a:extLst>
          </p:cNvPr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F654CB-B006-4D71-ACB5-C12377BC8800}"/>
              </a:ext>
            </a:extLst>
          </p:cNvPr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1C7B3BA-7E46-4FD2-9A51-53421EB72A31}"/>
              </a:ext>
            </a:extLst>
          </p:cNvPr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7D10DBA-583D-4AF8-B60C-7B74A55E2267}"/>
              </a:ext>
            </a:extLst>
          </p:cNvPr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61DB91-915D-47BC-8A06-E96437DABBE9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E2516F-817D-4F0E-85C2-BC1FED59B4A7}"/>
              </a:ext>
            </a:extLst>
          </p:cNvPr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B094C009-75EB-4A70-9C96-D8A59FB0DEC4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43437A-929C-4984-BA1D-FBCE218B0E24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application.yml</a:t>
            </a:r>
            <a:r>
              <a:rPr lang="zh-CN" altLang="en-US"/>
              <a:t>，添加如下内容：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控制台可以看到集群变化：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HZ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配置集群名称，也就是机房位置，例如：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，杭州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49FF6D-CB8F-4962-9DF0-907948D5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>
            <a:extLst>
              <a:ext uri="{FF2B5EF4-FFF2-40B4-BE49-F238E27FC236}">
                <a16:creationId xmlns:a16="http://schemas.microsoft.com/office/drawing/2014/main" id="{1F300EE9-3F4E-43B2-94BA-7E029D871B6E}"/>
              </a:ext>
            </a:extLst>
          </p:cNvPr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BEC5927-E6C7-4B5B-90D7-BABC3E2623A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F7267E-B1E2-479B-BE84-7478CE1708B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9C68F26-E345-45D2-B2B9-E72914829F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565D9EE-C4D0-4184-BE20-3357CE92EA4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5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如何设置实例的集群属性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spring.cloud.nacos.discovery.cluster-name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</a:p>
        </p:txBody>
      </p:sp>
    </p:spTree>
    <p:extLst>
      <p:ext uri="{BB962C8B-B14F-4D97-AF65-F5344CB8AC3E}">
        <p14:creationId xmlns:p14="http://schemas.microsoft.com/office/powerpoint/2010/main" val="2574827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4D5BB-5CF1-4D22-896C-2BD4876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根据集群负载均衡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，设置集群为</a:t>
            </a:r>
            <a:r>
              <a:rPr lang="en-US" altLang="zh-CN"/>
              <a:t>HZ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然后在</a:t>
            </a:r>
            <a:r>
              <a:rPr lang="en-US" altLang="zh-CN"/>
              <a:t>order-service</a:t>
            </a:r>
            <a:r>
              <a:rPr lang="zh-CN" altLang="en-US"/>
              <a:t>中设置负载均衡的</a:t>
            </a:r>
            <a:r>
              <a:rPr lang="en-US" altLang="zh-CN"/>
              <a:t>IRule</a:t>
            </a:r>
            <a:r>
              <a:rPr lang="zh-CN" altLang="en-US"/>
              <a:t>为</a:t>
            </a:r>
            <a:r>
              <a:rPr lang="en-US" altLang="zh-CN"/>
              <a:t>NacosRule</a:t>
            </a:r>
            <a:r>
              <a:rPr lang="zh-CN" altLang="en-US"/>
              <a:t>，这个规则优先会寻找与自己同集群的服务：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5E09FC-CD00-4BB5-9EA8-4D7D7DC3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Courier New" panose="02070309020205020404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25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NacosRule</a:t>
            </a:r>
            <a:r>
              <a:rPr lang="zh-CN" altLang="en-US"/>
              <a:t>负载均衡策略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2932254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控制台可以设置实例的权重值，首先选中实例后面的编辑按钮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将权重设置为</a:t>
            </a:r>
            <a:r>
              <a:rPr lang="en-US" altLang="zh-CN"/>
              <a:t>0.1</a:t>
            </a:r>
            <a:r>
              <a:rPr lang="zh-CN" altLang="en-US"/>
              <a:t>，测试可以发现</a:t>
            </a:r>
            <a:r>
              <a:rPr lang="en-US" altLang="zh-CN"/>
              <a:t>8081</a:t>
            </a:r>
            <a:r>
              <a:rPr lang="zh-CN" altLang="en-US"/>
              <a:t>被访问到的频率大大降低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762E59-9E38-40BE-A871-977C477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1939E-2ACF-4452-85FB-1EB0EA35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实例的权重控制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</a:p>
        </p:txBody>
      </p:sp>
    </p:spTree>
    <p:extLst>
      <p:ext uri="{BB962C8B-B14F-4D97-AF65-F5344CB8AC3E}">
        <p14:creationId xmlns:p14="http://schemas.microsoft.com/office/powerpoint/2010/main" val="753150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FF4555-6445-4B48-95C9-1E229FF4C1A9}"/>
              </a:ext>
            </a:extLst>
          </p:cNvPr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69B6C2-1BFF-448B-A2CC-18E2D5A3F107}"/>
              </a:ext>
            </a:extLst>
          </p:cNvPr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A1DC38-FEA0-4615-A50A-CAAA058E88F0}"/>
              </a:ext>
            </a:extLst>
          </p:cNvPr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9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407A-DC2B-492A-94A4-FC142A47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5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1FEC-E767-4F50-B3E4-9167D56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A8958B1-8F68-4982-9824-4A30F07D9282}"/>
              </a:ext>
            </a:extLst>
          </p:cNvPr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B821EECB-7CC8-4830-9694-52C789CB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00B9633-7012-4B85-AE82-27D6EB9E75A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77A9AD-EABF-4549-8296-5901EC6743A2}"/>
              </a:ext>
            </a:extLst>
          </p:cNvPr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A67E19C0-F42F-4CAA-9CB3-F6FA216D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37889DE-BFFB-4E6F-A41A-893DE340AF5B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B0BD2B9-A5C9-4ABC-97F5-5A8D925DF54B}"/>
              </a:ext>
            </a:extLst>
          </p:cNvPr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038BCF7-E93C-4EF5-9435-29E953FC2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713951D1-0EAD-4955-97EC-1CE5FEBDE3E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CE8760C-3546-4804-851F-58FE7F2A92A6}"/>
              </a:ext>
            </a:extLst>
          </p:cNvPr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E81EDE3C-C20B-443E-95F0-439F957D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AB9B5DB-4893-4304-B724-51C16B6990F5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7C033A3-C574-4DAA-8EC0-B3A6F94BF404}"/>
              </a:ext>
            </a:extLst>
          </p:cNvPr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6A8AD3F-1B0A-4169-9638-51D418C0022C}"/>
              </a:ext>
            </a:extLst>
          </p:cNvPr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3EE2B9B-5737-4D33-A557-5C2BEA138EE0}"/>
              </a:ext>
            </a:extLst>
          </p:cNvPr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7EEF08-CC6D-462D-8FB2-7713AB526C28}"/>
              </a:ext>
            </a:extLst>
          </p:cNvPr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1450F92-6B99-406E-9EBD-936AAD6D4003}"/>
              </a:ext>
            </a:extLst>
          </p:cNvPr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71B629-F333-4311-A2D6-C48083A7A1C5}"/>
              </a:ext>
            </a:extLst>
          </p:cNvPr>
          <p:cNvCxnSpPr>
            <a:cxnSpLocks/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B4A188B-2086-43B5-8025-C6E7B270BC93}"/>
              </a:ext>
            </a:extLst>
          </p:cNvPr>
          <p:cNvCxnSpPr>
            <a:cxnSpLocks/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>
            <a:extLst>
              <a:ext uri="{FF2B5EF4-FFF2-40B4-BE49-F238E27FC236}">
                <a16:creationId xmlns:a16="http://schemas.microsoft.com/office/drawing/2014/main" id="{A3385639-28E0-43AA-8E30-EA395A080259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分布式架构的要考虑的问题：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服务拆分粒度如何？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服务集群地址如何维护？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服务之间如何实现远程调用？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服务健康状态如何感知？</a:t>
            </a:r>
          </a:p>
        </p:txBody>
      </p:sp>
      <p:sp>
        <p:nvSpPr>
          <p:cNvPr id="119" name="云形 118">
            <a:extLst>
              <a:ext uri="{FF2B5EF4-FFF2-40B4-BE49-F238E27FC236}">
                <a16:creationId xmlns:a16="http://schemas.microsoft.com/office/drawing/2014/main" id="{7EDFA7A4-5F53-4174-AF7F-C6CE5D05C40F}"/>
              </a:ext>
            </a:extLst>
          </p:cNvPr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Hession</a:t>
            </a:r>
            <a:endParaRPr lang="zh-CN" altLang="en-US"/>
          </a:p>
        </p:txBody>
      </p:sp>
      <p:sp>
        <p:nvSpPr>
          <p:cNvPr id="120" name="云形 119">
            <a:extLst>
              <a:ext uri="{FF2B5EF4-FFF2-40B4-BE49-F238E27FC236}">
                <a16:creationId xmlns:a16="http://schemas.microsoft.com/office/drawing/2014/main" id="{A614F08C-0104-4FB2-B895-71EAE9CB0817}"/>
              </a:ext>
            </a:extLst>
          </p:cNvPr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121" name="云形 120">
            <a:extLst>
              <a:ext uri="{FF2B5EF4-FFF2-40B4-BE49-F238E27FC236}">
                <a16:creationId xmlns:a16="http://schemas.microsoft.com/office/drawing/2014/main" id="{EF951916-F1FD-4D6C-B9A3-D83830B1A450}"/>
              </a:ext>
            </a:extLst>
          </p:cNvPr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WebService</a:t>
            </a:r>
            <a:endParaRPr lang="zh-CN" altLang="en-US"/>
          </a:p>
        </p:txBody>
      </p:sp>
      <p:sp>
        <p:nvSpPr>
          <p:cNvPr id="122" name="云形 121">
            <a:extLst>
              <a:ext uri="{FF2B5EF4-FFF2-40B4-BE49-F238E27FC236}">
                <a16:creationId xmlns:a16="http://schemas.microsoft.com/office/drawing/2014/main" id="{538FEEDB-C70F-470E-97CB-04D1F79D0212}"/>
              </a:ext>
            </a:extLst>
          </p:cNvPr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Spring</a:t>
            </a:r>
          </a:p>
          <a:p>
            <a:pPr algn="ctr"/>
            <a:r>
              <a:rPr lang="en-US" altLang="zh-CN"/>
              <a:t>Cloud</a:t>
            </a:r>
            <a:endParaRPr lang="zh-CN" altLang="en-US"/>
          </a:p>
        </p:txBody>
      </p:sp>
      <p:sp>
        <p:nvSpPr>
          <p:cNvPr id="123" name="云形 122">
            <a:extLst>
              <a:ext uri="{FF2B5EF4-FFF2-40B4-BE49-F238E27FC236}">
                <a16:creationId xmlns:a16="http://schemas.microsoft.com/office/drawing/2014/main" id="{844295D2-406A-4927-991D-F7331C7A2416}"/>
              </a:ext>
            </a:extLst>
          </p:cNvPr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ESB</a:t>
            </a:r>
            <a:endParaRPr lang="zh-CN" altLang="en-US"/>
          </a:p>
        </p:txBody>
      </p:sp>
      <p:sp>
        <p:nvSpPr>
          <p:cNvPr id="124" name="云形 123">
            <a:extLst>
              <a:ext uri="{FF2B5EF4-FFF2-40B4-BE49-F238E27FC236}">
                <a16:creationId xmlns:a16="http://schemas.microsoft.com/office/drawing/2014/main" id="{13B3BCD9-D634-44CA-BEB0-D4FB2F8E398D}"/>
              </a:ext>
            </a:extLst>
          </p:cNvPr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908018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527D7-488D-4141-8352-D0F86ECF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5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，添加</a:t>
            </a:r>
            <a:r>
              <a:rPr lang="en-US" altLang="zh-CN"/>
              <a:t>namespace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8A030-CF77-411B-A55B-D54431EF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命名空间，填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1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86DF43-DB7F-450B-90A2-CD0D66D2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E173D-056A-49EA-9F4E-DA1C663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34F4FB-EEB1-4D43-BF53-C11E93DF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3680623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注册中心细节分析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/>
              <a:t>临时实例和非临时实例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326B03BD-8B30-41A3-BE15-923374964579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服务注册到</a:t>
            </a:r>
            <a:r>
              <a:rPr lang="en-US" altLang="zh-CN"/>
              <a:t>Nacos</a:t>
            </a:r>
            <a:r>
              <a:rPr lang="zh-CN" altLang="en-US"/>
              <a:t>时，可以选择注册为临时或非临时实例，通过下面的配置来设置：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临时实例宕机时，会从</a:t>
            </a:r>
            <a:r>
              <a:rPr lang="en-US" altLang="zh-CN"/>
              <a:t>nacos</a:t>
            </a:r>
            <a:r>
              <a:rPr lang="zh-CN" altLang="en-US"/>
              <a:t>的服务列表中剔除，而非临时实例则不会</a:t>
            </a:r>
            <a:endParaRPr lang="en-US" altLang="zh-CN"/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2D4FE417-5E88-4A6D-ACCE-47D5CA17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08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485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954168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1414042-DD23-4EAB-977A-B429EC9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F418086-C580-4E59-A4F1-64D9F0DB7752}"/>
              </a:ext>
            </a:extLst>
          </p:cNvPr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</a:p>
        </p:txBody>
      </p:sp>
      <p:sp>
        <p:nvSpPr>
          <p:cNvPr id="75" name="流程图: 磁盘 74">
            <a:extLst>
              <a:ext uri="{FF2B5EF4-FFF2-40B4-BE49-F238E27FC236}">
                <a16:creationId xmlns:a16="http://schemas.microsoft.com/office/drawing/2014/main" id="{8AD4A9D1-84AD-4F11-8042-77C300089B9E}"/>
              </a:ext>
            </a:extLst>
          </p:cNvPr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49677F-4566-4DDD-BFCF-40FA99CE7294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AA01034-5347-4556-8AA0-8B6324A76ACC}"/>
              </a:ext>
            </a:extLst>
          </p:cNvPr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</a:p>
        </p:txBody>
      </p:sp>
      <p:sp>
        <p:nvSpPr>
          <p:cNvPr id="79" name="流程图: 磁盘 78">
            <a:extLst>
              <a:ext uri="{FF2B5EF4-FFF2-40B4-BE49-F238E27FC236}">
                <a16:creationId xmlns:a16="http://schemas.microsoft.com/office/drawing/2014/main" id="{E98D08EB-DFB7-4E0E-939E-04A1F3FAD4F6}"/>
              </a:ext>
            </a:extLst>
          </p:cNvPr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B7DC368-6496-4085-8E4C-94AAC80D5CB3}"/>
              </a:ext>
            </a:extLst>
          </p:cNvPr>
          <p:cNvCxnSpPr>
            <a:cxnSpLocks/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0148766-42CD-427E-B63F-713919E15D98}"/>
              </a:ext>
            </a:extLst>
          </p:cNvPr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</a:p>
        </p:txBody>
      </p: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153D3E31-DDC7-4D4D-BF8D-3043650F4F28}"/>
              </a:ext>
            </a:extLst>
          </p:cNvPr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B43A4C-E2F5-4060-87ED-8FB5CD2CB5C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B5BB51-6271-4A20-9A16-F73C4D18F376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F9771B0-CA43-487F-9C37-9FB3767374C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8F079C5-064D-4127-A71A-CBF9CD2D35B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9C62CD-2537-44AF-922E-A96974DE77E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BF15F28-C196-4F75-8FC7-6CCB901BA174}"/>
              </a:ext>
            </a:extLst>
          </p:cNvPr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341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8CC2A5-6435-4A7E-898C-631133141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E0864-AEB8-4B91-8CCF-8685FE5B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</p:spTree>
    <p:extLst>
      <p:ext uri="{BB962C8B-B14F-4D97-AF65-F5344CB8AC3E}">
        <p14:creationId xmlns:p14="http://schemas.microsoft.com/office/powerpoint/2010/main" val="6073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9084</TotalTime>
  <Words>5130</Words>
  <Application>Microsoft Office PowerPoint</Application>
  <PresentationFormat>宽屏</PresentationFormat>
  <Paragraphs>823</Paragraphs>
  <Slides>77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101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Consolas</vt:lpstr>
      <vt:lpstr>JetBrains Mono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认识微服务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服务拆分及远程调用</vt:lpstr>
      <vt:lpstr>服务拆分及远程调用</vt:lpstr>
      <vt:lpstr>服务拆分及远程调用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799</cp:revision>
  <dcterms:created xsi:type="dcterms:W3CDTF">2021-03-23T01:42:42Z</dcterms:created>
  <dcterms:modified xsi:type="dcterms:W3CDTF">2021-08-04T01:05:21Z</dcterms:modified>
</cp:coreProperties>
</file>