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15534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9"/>
    <p:restoredTop sz="94619"/>
  </p:normalViewPr>
  <p:slideViewPr>
    <p:cSldViewPr snapToGrid="0" snapToObjects="1">
      <p:cViewPr>
        <p:scale>
          <a:sx n="100" d="100"/>
          <a:sy n="100" d="100"/>
        </p:scale>
        <p:origin x="536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4186" y="1122363"/>
            <a:ext cx="1616511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4186" y="3602038"/>
            <a:ext cx="1616511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67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62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24215" y="365125"/>
            <a:ext cx="464747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1802" y="365125"/>
            <a:ext cx="13672994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2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5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0577" y="1709739"/>
            <a:ext cx="1858988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577" y="4589464"/>
            <a:ext cx="1858988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1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1803" y="1825625"/>
            <a:ext cx="9160232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1454" y="1825625"/>
            <a:ext cx="9160232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91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10" y="365126"/>
            <a:ext cx="18589883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610" y="1681163"/>
            <a:ext cx="911813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610" y="2505075"/>
            <a:ext cx="9118135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11453" y="1681163"/>
            <a:ext cx="91630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11453" y="2505075"/>
            <a:ext cx="91630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89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5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1/19/20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37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11" y="457200"/>
            <a:ext cx="695156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3040" y="987426"/>
            <a:ext cx="1091145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611" y="2057400"/>
            <a:ext cx="695156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912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11" y="457200"/>
            <a:ext cx="695156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63040" y="987426"/>
            <a:ext cx="1091145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611" y="2057400"/>
            <a:ext cx="695156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242F-9983-5646-A2FB-42C1A5B688B5}" type="datetimeFigureOut">
              <a:rPr lang="en-US" smtClean="0"/>
              <a:t>1/19/20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6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1803" y="365126"/>
            <a:ext cx="1858988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1803" y="1825625"/>
            <a:ext cx="185898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1802" y="6356351"/>
            <a:ext cx="48495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0242F-9983-5646-A2FB-42C1A5B688B5}" type="datetimeFigureOut">
              <a:rPr lang="en-US" smtClean="0"/>
              <a:t>1/19/20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39593" y="6356351"/>
            <a:ext cx="7274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22151" y="6356351"/>
            <a:ext cx="48495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B3E6-DB20-9341-958B-2CC8DFA5B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03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3AB1491-77B6-9C4B-B782-4F591E04291C}"/>
              </a:ext>
            </a:extLst>
          </p:cNvPr>
          <p:cNvCxnSpPr>
            <a:cxnSpLocks/>
          </p:cNvCxnSpPr>
          <p:nvPr/>
        </p:nvCxnSpPr>
        <p:spPr>
          <a:xfrm>
            <a:off x="8647200" y="4417789"/>
            <a:ext cx="4680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FB8C33FB-89EE-2142-85E9-C4053D30A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741" y="320675"/>
            <a:ext cx="8219722" cy="2959100"/>
          </a:xfrm>
          <a:prstGeom prst="rect">
            <a:avLst/>
          </a:prstGeom>
        </p:spPr>
      </p:pic>
      <p:pic>
        <p:nvPicPr>
          <p:cNvPr id="7" name="Picture 6" descr="A person riding a horse&#10;&#10;Description automatically generated">
            <a:extLst>
              <a:ext uri="{FF2B5EF4-FFF2-40B4-BE49-F238E27FC236}">
                <a16:creationId xmlns:a16="http://schemas.microsoft.com/office/drawing/2014/main" id="{6595B73B-C13B-C640-B631-B5219B8CE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079" y="3715489"/>
            <a:ext cx="1422400" cy="1422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5F82D25-6FC4-C24C-A235-F3F38594CC59}"/>
              </a:ext>
            </a:extLst>
          </p:cNvPr>
          <p:cNvSpPr/>
          <p:nvPr/>
        </p:nvSpPr>
        <p:spPr>
          <a:xfrm>
            <a:off x="4173358" y="3801631"/>
            <a:ext cx="616688" cy="98882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DF1ACB-1DAE-DB45-86C6-15362130D8CD}"/>
              </a:ext>
            </a:extLst>
          </p:cNvPr>
          <p:cNvSpPr/>
          <p:nvPr/>
        </p:nvSpPr>
        <p:spPr>
          <a:xfrm>
            <a:off x="6363210" y="3976577"/>
            <a:ext cx="612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CDDBD8-E7F4-794D-B199-D6842CDC6759}"/>
              </a:ext>
            </a:extLst>
          </p:cNvPr>
          <p:cNvSpPr/>
          <p:nvPr/>
        </p:nvSpPr>
        <p:spPr>
          <a:xfrm>
            <a:off x="6515610" y="4128977"/>
            <a:ext cx="612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5469F2-D662-6545-8318-FA944D99C67E}"/>
              </a:ext>
            </a:extLst>
          </p:cNvPr>
          <p:cNvSpPr/>
          <p:nvPr/>
        </p:nvSpPr>
        <p:spPr>
          <a:xfrm>
            <a:off x="6668010" y="4281377"/>
            <a:ext cx="612000" cy="61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5F64A8-6C52-5A44-81CA-C01CE83A0A05}"/>
              </a:ext>
            </a:extLst>
          </p:cNvPr>
          <p:cNvSpPr/>
          <p:nvPr/>
        </p:nvSpPr>
        <p:spPr>
          <a:xfrm>
            <a:off x="6975210" y="4455041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6D08E1-17FE-D14C-8221-4B714D58DF31}"/>
              </a:ext>
            </a:extLst>
          </p:cNvPr>
          <p:cNvSpPr/>
          <p:nvPr/>
        </p:nvSpPr>
        <p:spPr>
          <a:xfrm>
            <a:off x="6097396" y="3890435"/>
            <a:ext cx="2852256" cy="107497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6FFA9A-6E18-3D48-84D2-FF6532827FCB}"/>
              </a:ext>
            </a:extLst>
          </p:cNvPr>
          <p:cNvSpPr/>
          <p:nvPr/>
        </p:nvSpPr>
        <p:spPr>
          <a:xfrm>
            <a:off x="7526051" y="4068920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31CC9CA-CCBF-D74C-9D68-CD094A76EF39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974009" y="4111256"/>
            <a:ext cx="619200" cy="656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A54050-E6CC-CF42-A234-D087DCC36D99}"/>
              </a:ext>
            </a:extLst>
          </p:cNvPr>
          <p:cNvCxnSpPr>
            <a:cxnSpLocks/>
          </p:cNvCxnSpPr>
          <p:nvPr/>
        </p:nvCxnSpPr>
        <p:spPr>
          <a:xfrm flipV="1">
            <a:off x="7179574" y="4176920"/>
            <a:ext cx="399642" cy="867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F13E938-1990-784B-AC80-CC68D3ECE441}"/>
              </a:ext>
            </a:extLst>
          </p:cNvPr>
          <p:cNvSpPr/>
          <p:nvPr/>
        </p:nvSpPr>
        <p:spPr>
          <a:xfrm rot="1366090">
            <a:off x="8050182" y="4299098"/>
            <a:ext cx="884554" cy="255182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729C517-D15C-8341-8273-437B1BDAEB3D}"/>
              </a:ext>
            </a:extLst>
          </p:cNvPr>
          <p:cNvSpPr/>
          <p:nvPr/>
        </p:nvSpPr>
        <p:spPr>
          <a:xfrm rot="1366090">
            <a:off x="7845715" y="4290198"/>
            <a:ext cx="884554" cy="255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68A7E8E-D144-6E46-ABB3-BB05DA71AF2A}"/>
              </a:ext>
            </a:extLst>
          </p:cNvPr>
          <p:cNvCxnSpPr>
            <a:cxnSpLocks/>
          </p:cNvCxnSpPr>
          <p:nvPr/>
        </p:nvCxnSpPr>
        <p:spPr>
          <a:xfrm flipV="1">
            <a:off x="8042888" y="4376567"/>
            <a:ext cx="194400" cy="866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2270FD3-49B3-7643-9E62-28001D63647E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742054" y="4176920"/>
            <a:ext cx="485833" cy="196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person riding a horse&#10;&#10;Description automatically generated">
            <a:extLst>
              <a:ext uri="{FF2B5EF4-FFF2-40B4-BE49-F238E27FC236}">
                <a16:creationId xmlns:a16="http://schemas.microsoft.com/office/drawing/2014/main" id="{09DCED54-230C-B244-A116-5DA636CE3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441" y="4097752"/>
            <a:ext cx="577624" cy="577624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7C6F168-9BEF-2944-BFA3-C147F7B44B34}"/>
              </a:ext>
            </a:extLst>
          </p:cNvPr>
          <p:cNvSpPr/>
          <p:nvPr/>
        </p:nvSpPr>
        <p:spPr>
          <a:xfrm>
            <a:off x="5562052" y="4137880"/>
            <a:ext cx="265814" cy="397509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FA70FA9-0D41-ED46-BEF3-24F8198843D6}"/>
              </a:ext>
            </a:extLst>
          </p:cNvPr>
          <p:cNvSpPr/>
          <p:nvPr/>
        </p:nvSpPr>
        <p:spPr>
          <a:xfrm>
            <a:off x="5674007" y="4228631"/>
            <a:ext cx="216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1B205CD-E1DC-8E41-87FE-E6FE8EE275EE}"/>
              </a:ext>
            </a:extLst>
          </p:cNvPr>
          <p:cNvCxnSpPr>
            <a:cxnSpLocks/>
            <a:stCxn id="45" idx="0"/>
            <a:endCxn id="12" idx="1"/>
          </p:cNvCxnSpPr>
          <p:nvPr/>
        </p:nvCxnSpPr>
        <p:spPr>
          <a:xfrm>
            <a:off x="5782006" y="4228631"/>
            <a:ext cx="1263600" cy="334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30BBA76-6C63-F448-92F4-765D826977D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782004" y="4452007"/>
            <a:ext cx="1256400" cy="1110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96E3852-34EF-7D4E-A23C-E2C5088D5C60}"/>
              </a:ext>
            </a:extLst>
          </p:cNvPr>
          <p:cNvSpPr/>
          <p:nvPr/>
        </p:nvSpPr>
        <p:spPr>
          <a:xfrm>
            <a:off x="7678451" y="4221320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10994D-1600-5B44-B192-9BF4FDC4130F}"/>
              </a:ext>
            </a:extLst>
          </p:cNvPr>
          <p:cNvSpPr/>
          <p:nvPr/>
        </p:nvSpPr>
        <p:spPr>
          <a:xfrm>
            <a:off x="7830851" y="4373720"/>
            <a:ext cx="216000" cy="216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BFAB23-EB5F-CE4C-A86C-0BE646CEF60D}"/>
              </a:ext>
            </a:extLst>
          </p:cNvPr>
          <p:cNvCxnSpPr>
            <a:cxnSpLocks/>
          </p:cNvCxnSpPr>
          <p:nvPr/>
        </p:nvCxnSpPr>
        <p:spPr>
          <a:xfrm>
            <a:off x="9042286" y="4345716"/>
            <a:ext cx="185267" cy="861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B419222-6A0B-7342-998B-74DF526E8C8F}"/>
              </a:ext>
            </a:extLst>
          </p:cNvPr>
          <p:cNvCxnSpPr>
            <a:cxnSpLocks/>
          </p:cNvCxnSpPr>
          <p:nvPr/>
        </p:nvCxnSpPr>
        <p:spPr>
          <a:xfrm>
            <a:off x="9051427" y="4345716"/>
            <a:ext cx="0" cy="165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0625AC0-FC1F-184D-A6F9-6BF32CF34584}"/>
              </a:ext>
            </a:extLst>
          </p:cNvPr>
          <p:cNvCxnSpPr>
            <a:cxnSpLocks/>
          </p:cNvCxnSpPr>
          <p:nvPr/>
        </p:nvCxnSpPr>
        <p:spPr>
          <a:xfrm flipV="1">
            <a:off x="9051428" y="4431858"/>
            <a:ext cx="176122" cy="703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FFFB115-99C3-3646-9D5B-A637F1296889}"/>
              </a:ext>
            </a:extLst>
          </p:cNvPr>
          <p:cNvSpPr/>
          <p:nvPr/>
        </p:nvSpPr>
        <p:spPr>
          <a:xfrm>
            <a:off x="3515389" y="5182457"/>
            <a:ext cx="1889055" cy="621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CN" altLang="en-US" sz="20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zh-CN" altLang="en-US" sz="20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lang="zh-CN" altLang="en-US" sz="20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Proposal</a:t>
            </a:r>
            <a:endParaRPr lang="en-US" sz="2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0F3D44C-0848-014A-B3EB-C6D676F874D5}"/>
              </a:ext>
            </a:extLst>
          </p:cNvPr>
          <p:cNvSpPr/>
          <p:nvPr/>
        </p:nvSpPr>
        <p:spPr>
          <a:xfrm>
            <a:off x="5242402" y="3523609"/>
            <a:ext cx="1422400" cy="383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Warped</a:t>
            </a:r>
            <a:r>
              <a:rPr lang="zh-CN" alt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en-US" sz="16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81C560D-F7E4-CA46-9BFC-9E01B3E535CF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5693256" y="3824946"/>
            <a:ext cx="134613" cy="2728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2E28E0E3-175E-DC40-9513-CBD4084B5306}"/>
              </a:ext>
            </a:extLst>
          </p:cNvPr>
          <p:cNvSpPr/>
          <p:nvPr/>
        </p:nvSpPr>
        <p:spPr>
          <a:xfrm>
            <a:off x="6049799" y="5182457"/>
            <a:ext cx="1889055" cy="621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zh-CN" altLang="en-US" sz="20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zh-CN" altLang="en-US" sz="20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altLang="zh-CN" sz="2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zh-CN" altLang="en-US" sz="20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sz="2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A90525D-40A7-5C4E-BB9A-A1384B0306BE}"/>
              </a:ext>
            </a:extLst>
          </p:cNvPr>
          <p:cNvSpPr/>
          <p:nvPr/>
        </p:nvSpPr>
        <p:spPr>
          <a:xfrm>
            <a:off x="8237291" y="5182457"/>
            <a:ext cx="2008079" cy="621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zh-CN" altLang="en-US" sz="20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Bounding-box</a:t>
            </a:r>
          </a:p>
          <a:p>
            <a:pPr algn="ctr"/>
            <a:r>
              <a:rPr lang="en-US" altLang="zh-CN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en-US" sz="20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8EE6638-1882-1E48-80CB-F33A63738104}"/>
                  </a:ext>
                </a:extLst>
              </p:cNvPr>
              <p:cNvSpPr txBox="1"/>
              <p:nvPr/>
            </p:nvSpPr>
            <p:spPr>
              <a:xfrm>
                <a:off x="9000762" y="4198985"/>
                <a:ext cx="2785188" cy="4327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𝑟𝑒𝑔</m:t>
                          </m:r>
                        </m:sub>
                      </m:sSub>
                      <m:r>
                        <a:rPr lang="en-US" altLang="zh-CN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0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zh-CN" altLang="en-US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△</m:t>
                                  </m:r>
                                  <m:sSub>
                                    <m:sSubPr>
                                      <m:ctrlP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l-GR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  <m:d>
                                    <m:dPr>
                                      <m:ctrlP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en-US" altLang="zh-CN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8EE6638-1882-1E48-80CB-F33A63738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762" y="4198985"/>
                <a:ext cx="2785188" cy="432747"/>
              </a:xfrm>
              <a:prstGeom prst="rect">
                <a:avLst/>
              </a:prstGeom>
              <a:blipFill>
                <a:blip r:embed="rId4"/>
                <a:stretch>
                  <a:fillRect t="-108571" b="-1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9D22E7-A6E1-284C-BA4F-458F7D99DD24}"/>
              </a:ext>
            </a:extLst>
          </p:cNvPr>
          <p:cNvCxnSpPr>
            <a:cxnSpLocks/>
            <a:stCxn id="12" idx="0"/>
            <a:endCxn id="16" idx="1"/>
          </p:cNvCxnSpPr>
          <p:nvPr/>
        </p:nvCxnSpPr>
        <p:spPr>
          <a:xfrm>
            <a:off x="7083209" y="4455044"/>
            <a:ext cx="820800" cy="266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E84A7A-A4CE-964C-A737-D8A6CD80BF77}"/>
              </a:ext>
            </a:extLst>
          </p:cNvPr>
          <p:cNvCxnSpPr>
            <a:cxnSpLocks/>
            <a:stCxn id="12" idx="2"/>
            <a:endCxn id="16" idx="3"/>
          </p:cNvCxnSpPr>
          <p:nvPr/>
        </p:nvCxnSpPr>
        <p:spPr>
          <a:xfrm flipV="1">
            <a:off x="7083210" y="4481723"/>
            <a:ext cx="828000" cy="1893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9DECD1-2AB9-6448-AA34-CC4E601FFB18}"/>
              </a:ext>
            </a:extLst>
          </p:cNvPr>
          <p:cNvCxnSpPr>
            <a:cxnSpLocks/>
          </p:cNvCxnSpPr>
          <p:nvPr/>
        </p:nvCxnSpPr>
        <p:spPr>
          <a:xfrm flipV="1">
            <a:off x="7278809" y="4339953"/>
            <a:ext cx="475200" cy="867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EA7557A-9228-F044-A35C-88B12FFB6B52}"/>
              </a:ext>
            </a:extLst>
          </p:cNvPr>
          <p:cNvCxnSpPr>
            <a:cxnSpLocks/>
          </p:cNvCxnSpPr>
          <p:nvPr/>
        </p:nvCxnSpPr>
        <p:spPr>
          <a:xfrm>
            <a:off x="7137042" y="4274289"/>
            <a:ext cx="619200" cy="656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21654EC-2644-6C42-BC44-DF928D9F40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9981651"/>
                  </p:ext>
                </p:extLst>
              </p:nvPr>
            </p:nvGraphicFramePr>
            <p:xfrm>
              <a:off x="10361430" y="618362"/>
              <a:ext cx="9518926" cy="22063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5984">
                      <a:extLst>
                        <a:ext uri="{9D8B030D-6E8A-4147-A177-3AD203B41FA5}">
                          <a16:colId xmlns:a16="http://schemas.microsoft.com/office/drawing/2014/main" val="1817630039"/>
                        </a:ext>
                      </a:extLst>
                    </a:gridCol>
                    <a:gridCol w="1841587">
                      <a:extLst>
                        <a:ext uri="{9D8B030D-6E8A-4147-A177-3AD203B41FA5}">
                          <a16:colId xmlns:a16="http://schemas.microsoft.com/office/drawing/2014/main" val="1469058806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3302716895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1002236898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763721387"/>
                        </a:ext>
                      </a:extLst>
                    </a:gridCol>
                  </a:tblGrid>
                  <a:tr h="4972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SPPNet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 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Faster 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Mask RCNN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511907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Multi-stage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Multi-stage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Two-stage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Two-stage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4255299"/>
                      </a:ext>
                    </a:extLst>
                  </a:tr>
                  <a:tr h="111047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 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1-&gt;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5→6→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2/5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3/6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-&gt;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dirty="0"/>
                            <a:t>1-&gt;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2/5</a:t>
                          </a:r>
                          <a:r>
                            <a:rPr lang="en-US" dirty="0"/>
                            <a:t>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3/6+4/7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</a:t>
                          </a:r>
                        </a:p>
                        <a:p>
                          <a:r>
                            <a:rPr lang="en-US" dirty="0"/>
                            <a:t>1-&gt;3/6-&gt;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2/5</a:t>
                          </a:r>
                          <a:r>
                            <a:rPr lang="en-US" dirty="0"/>
                            <a:t>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4/7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85541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21654EC-2644-6C42-BC44-DF928D9F40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9981651"/>
                  </p:ext>
                </p:extLst>
              </p:nvPr>
            </p:nvGraphicFramePr>
            <p:xfrm>
              <a:off x="10361430" y="618362"/>
              <a:ext cx="9518926" cy="22063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5984">
                      <a:extLst>
                        <a:ext uri="{9D8B030D-6E8A-4147-A177-3AD203B41FA5}">
                          <a16:colId xmlns:a16="http://schemas.microsoft.com/office/drawing/2014/main" val="1817630039"/>
                        </a:ext>
                      </a:extLst>
                    </a:gridCol>
                    <a:gridCol w="1841587">
                      <a:extLst>
                        <a:ext uri="{9D8B030D-6E8A-4147-A177-3AD203B41FA5}">
                          <a16:colId xmlns:a16="http://schemas.microsoft.com/office/drawing/2014/main" val="1469058806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3302716895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1002236898"/>
                        </a:ext>
                      </a:extLst>
                    </a:gridCol>
                    <a:gridCol w="1903785">
                      <a:extLst>
                        <a:ext uri="{9D8B030D-6E8A-4147-A177-3AD203B41FA5}">
                          <a16:colId xmlns:a16="http://schemas.microsoft.com/office/drawing/2014/main" val="763721387"/>
                        </a:ext>
                      </a:extLst>
                    </a:gridCol>
                  </a:tblGrid>
                  <a:tr h="4972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SPPNet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 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Faster RCNN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Mask RCNN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511907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Multi-stage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Multi-stage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Two-stage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Two-stage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4255299"/>
                      </a:ext>
                    </a:extLst>
                  </a:tr>
                  <a:tr h="12519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88889" r="-385161" b="-1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6897" t="-88889" r="-311724" b="-1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dirty="0"/>
                            <a:t>1-&gt;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2/5</a:t>
                          </a:r>
                          <a:r>
                            <a:rPr lang="en-US" dirty="0"/>
                            <a:t>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3/6+4/7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Step:</a:t>
                          </a:r>
                        </a:p>
                        <a:p>
                          <a:r>
                            <a:rPr lang="en-US" dirty="0"/>
                            <a:t>1-&gt;3/6-&gt;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2/5</a:t>
                          </a:r>
                          <a:r>
                            <a:rPr lang="en-US" dirty="0"/>
                            <a:t>-&gt;</a:t>
                          </a:r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4/7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85541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334F5C8-80CE-9446-A4A4-6F6D522C239E}"/>
              </a:ext>
            </a:extLst>
          </p:cNvPr>
          <p:cNvSpPr txBox="1"/>
          <p:nvPr/>
        </p:nvSpPr>
        <p:spPr>
          <a:xfrm>
            <a:off x="12181110" y="3084697"/>
            <a:ext cx="488812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Multi-stage: </a:t>
            </a:r>
          </a:p>
          <a:p>
            <a:pPr marL="342900" indent="-342900">
              <a:buAutoNum type="arabicPeriod"/>
            </a:pPr>
            <a:r>
              <a:rPr lang="en-US" dirty="0"/>
              <a:t>Region Proposal Selection (Selective Search)</a:t>
            </a:r>
          </a:p>
          <a:p>
            <a:pPr marL="342900" indent="-342900">
              <a:buAutoNum type="arabicPeriod"/>
            </a:pPr>
            <a:r>
              <a:rPr lang="en-US" dirty="0"/>
              <a:t>CNN features extraction</a:t>
            </a:r>
          </a:p>
          <a:p>
            <a:pPr marL="342900" indent="-342900">
              <a:buAutoNum type="arabicPeriod"/>
            </a:pPr>
            <a:r>
              <a:rPr lang="en-US" dirty="0"/>
              <a:t>Classification</a:t>
            </a:r>
          </a:p>
          <a:p>
            <a:pPr marL="342900" indent="-342900">
              <a:buAutoNum type="arabicPeriod"/>
            </a:pPr>
            <a:r>
              <a:rPr lang="en-US" dirty="0"/>
              <a:t>Bounding-box Regression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3017CE1-9ED8-CD42-B460-8234BA9651E5}"/>
              </a:ext>
            </a:extLst>
          </p:cNvPr>
          <p:cNvSpPr txBox="1"/>
          <p:nvPr/>
        </p:nvSpPr>
        <p:spPr>
          <a:xfrm>
            <a:off x="12181110" y="4562025"/>
            <a:ext cx="488812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Two-stage: </a:t>
            </a:r>
          </a:p>
          <a:p>
            <a:pPr marL="342900" indent="-342900">
              <a:buAutoNum type="arabicPeriod"/>
            </a:pPr>
            <a:r>
              <a:rPr lang="en-US" dirty="0"/>
              <a:t>Region Proposal Selection (Selective Search for Fast RCNN, RPN for Faster RCNN)</a:t>
            </a:r>
          </a:p>
          <a:p>
            <a:pPr marL="342900" indent="-342900">
              <a:buAutoNum type="arabicPeriod"/>
            </a:pPr>
            <a:r>
              <a:rPr lang="en-US" dirty="0"/>
              <a:t>CNN features extraction for both Classification and Bounding-box Regression</a:t>
            </a:r>
          </a:p>
        </p:txBody>
      </p:sp>
    </p:spTree>
    <p:extLst>
      <p:ext uri="{BB962C8B-B14F-4D97-AF65-F5344CB8AC3E}">
        <p14:creationId xmlns:p14="http://schemas.microsoft.com/office/powerpoint/2010/main" val="2859406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A3BA49B-1637-5D4B-8306-E705760130A8}"/>
              </a:ext>
            </a:extLst>
          </p:cNvPr>
          <p:cNvSpPr/>
          <p:nvPr/>
        </p:nvSpPr>
        <p:spPr>
          <a:xfrm>
            <a:off x="8284102" y="654008"/>
            <a:ext cx="3925642" cy="3796879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D81C12-C080-8149-9E1D-93E68D060723}"/>
              </a:ext>
            </a:extLst>
          </p:cNvPr>
          <p:cNvSpPr/>
          <p:nvPr/>
        </p:nvSpPr>
        <p:spPr>
          <a:xfrm>
            <a:off x="10324848" y="3537160"/>
            <a:ext cx="3253769" cy="1949236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A3FBFB5-38D5-D54D-AF81-7893246EF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094" y="1270000"/>
            <a:ext cx="4813300" cy="431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794136-FE5C-3940-8D5F-DC6D395DA5F4}"/>
              </a:ext>
            </a:extLst>
          </p:cNvPr>
          <p:cNvSpPr/>
          <p:nvPr/>
        </p:nvSpPr>
        <p:spPr>
          <a:xfrm>
            <a:off x="8307939" y="1133856"/>
            <a:ext cx="2286000" cy="768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3581EF-92FD-BD42-A47B-6B09B16667F8}"/>
              </a:ext>
            </a:extLst>
          </p:cNvPr>
          <p:cNvSpPr/>
          <p:nvPr/>
        </p:nvSpPr>
        <p:spPr>
          <a:xfrm>
            <a:off x="10880389" y="1191718"/>
            <a:ext cx="2698229" cy="1588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F779D4-5A17-2049-B624-C25D4FEC2136}"/>
              </a:ext>
            </a:extLst>
          </p:cNvPr>
          <p:cNvSpPr/>
          <p:nvPr/>
        </p:nvSpPr>
        <p:spPr>
          <a:xfrm>
            <a:off x="9706131" y="1263604"/>
            <a:ext cx="1393630" cy="7744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2C0821-F579-CA4C-BF35-C28320219268}"/>
              </a:ext>
            </a:extLst>
          </p:cNvPr>
          <p:cNvSpPr/>
          <p:nvPr/>
        </p:nvSpPr>
        <p:spPr>
          <a:xfrm rot="21096990">
            <a:off x="11259954" y="1907347"/>
            <a:ext cx="1296000" cy="12960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F975EC-4E49-DF4F-89EC-6B0E9B03B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4660" y="2555347"/>
            <a:ext cx="87198" cy="799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26DC38-E3D2-D44C-AE7D-D6A3E479E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8201" y="2466036"/>
            <a:ext cx="138026" cy="8931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B8DECE-AA53-324D-ABE4-40A129D8183C}"/>
              </a:ext>
            </a:extLst>
          </p:cNvPr>
          <p:cNvSpPr/>
          <p:nvPr/>
        </p:nvSpPr>
        <p:spPr>
          <a:xfrm>
            <a:off x="11513457" y="2434771"/>
            <a:ext cx="105229" cy="75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6B93BB-2111-834F-A713-C30452185758}"/>
              </a:ext>
            </a:extLst>
          </p:cNvPr>
          <p:cNvSpPr/>
          <p:nvPr/>
        </p:nvSpPr>
        <p:spPr>
          <a:xfrm rot="21066804">
            <a:off x="11986245" y="2315627"/>
            <a:ext cx="450000" cy="450000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E12F65-6C7F-5841-B51D-E428AD880293}"/>
              </a:ext>
            </a:extLst>
          </p:cNvPr>
          <p:cNvSpPr txBox="1"/>
          <p:nvPr/>
        </p:nvSpPr>
        <p:spPr>
          <a:xfrm>
            <a:off x="12352535" y="2540928"/>
            <a:ext cx="1245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cs typeface="Times New Roman" panose="02020603050405020304" pitchFamily="18" charset="0"/>
              </a:rPr>
              <a:t>RoIAlign</a:t>
            </a:r>
            <a:r>
              <a:rPr lang="zh-CN" altLang="en-US" sz="12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Times New Roman" panose="02020603050405020304" pitchFamily="18" charset="0"/>
              </a:rPr>
              <a:t>Pooling</a:t>
            </a:r>
            <a:endParaRPr lang="en-US" sz="12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6C5CFE-5C33-A047-9327-D0A3E5D3699C}"/>
              </a:ext>
            </a:extLst>
          </p:cNvPr>
          <p:cNvSpPr/>
          <p:nvPr/>
        </p:nvSpPr>
        <p:spPr>
          <a:xfrm rot="21066804">
            <a:off x="11242618" y="2409379"/>
            <a:ext cx="450000" cy="450000"/>
          </a:xfrm>
          <a:prstGeom prst="rect">
            <a:avLst/>
          </a:prstGeom>
          <a:noFill/>
          <a:ln>
            <a:solidFill>
              <a:srgbClr val="FF000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9DDFD4-7D38-8B4E-9BE8-4AB26D1330E8}"/>
              </a:ext>
            </a:extLst>
          </p:cNvPr>
          <p:cNvSpPr/>
          <p:nvPr/>
        </p:nvSpPr>
        <p:spPr>
          <a:xfrm rot="21066804">
            <a:off x="11783933" y="2274579"/>
            <a:ext cx="288000" cy="288000"/>
          </a:xfrm>
          <a:prstGeom prst="rect">
            <a:avLst/>
          </a:prstGeom>
          <a:noFill/>
          <a:ln>
            <a:solidFill>
              <a:srgbClr val="FF000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C7112590-06FA-2443-9FAC-B143A6E3DDBC}"/>
              </a:ext>
            </a:extLst>
          </p:cNvPr>
          <p:cNvSpPr/>
          <p:nvPr/>
        </p:nvSpPr>
        <p:spPr>
          <a:xfrm>
            <a:off x="11467618" y="1422538"/>
            <a:ext cx="395224" cy="563658"/>
          </a:xfrm>
          <a:prstGeom prst="cub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F1031821-31ED-8A4A-8C3B-F779FEB52953}"/>
              </a:ext>
            </a:extLst>
          </p:cNvPr>
          <p:cNvSpPr/>
          <p:nvPr/>
        </p:nvSpPr>
        <p:spPr>
          <a:xfrm>
            <a:off x="11542468" y="2025748"/>
            <a:ext cx="184628" cy="372216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B7D79A-944D-AA41-863B-5DA9F92AB117}"/>
              </a:ext>
            </a:extLst>
          </p:cNvPr>
          <p:cNvSpPr/>
          <p:nvPr/>
        </p:nvSpPr>
        <p:spPr>
          <a:xfrm>
            <a:off x="10272614" y="811125"/>
            <a:ext cx="863467" cy="338574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C000"/>
                </a:solidFill>
              </a:rPr>
              <a:t>Classification</a:t>
            </a:r>
            <a:r>
              <a:rPr lang="zh-CN" altLang="en-US" sz="1000">
                <a:solidFill>
                  <a:srgbClr val="FFC000"/>
                </a:solidFill>
              </a:rPr>
              <a:t> </a:t>
            </a:r>
            <a:r>
              <a:rPr lang="en-US" altLang="zh-CN" sz="1000" dirty="0">
                <a:solidFill>
                  <a:srgbClr val="FFC000"/>
                </a:solidFill>
              </a:rPr>
              <a:t>loss</a:t>
            </a:r>
            <a:endParaRPr lang="en-US" sz="1000" dirty="0">
              <a:solidFill>
                <a:srgbClr val="FFC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4C5B1E-780B-F84E-BA2B-CC11322C6119}"/>
              </a:ext>
            </a:extLst>
          </p:cNvPr>
          <p:cNvSpPr/>
          <p:nvPr/>
        </p:nvSpPr>
        <p:spPr>
          <a:xfrm>
            <a:off x="11172402" y="811124"/>
            <a:ext cx="951016" cy="338573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C000"/>
                </a:solidFill>
              </a:rPr>
              <a:t>Bounding-box</a:t>
            </a:r>
            <a:r>
              <a:rPr lang="zh-CN" altLang="en-US" sz="1000">
                <a:solidFill>
                  <a:srgbClr val="FFC000"/>
                </a:solidFill>
              </a:rPr>
              <a:t> </a:t>
            </a:r>
            <a:r>
              <a:rPr lang="en-US" altLang="zh-CN" sz="1000" dirty="0">
                <a:solidFill>
                  <a:srgbClr val="FFC000"/>
                </a:solidFill>
              </a:rPr>
              <a:t>regression</a:t>
            </a:r>
            <a:r>
              <a:rPr lang="zh-CN" altLang="en-US" sz="1000">
                <a:solidFill>
                  <a:srgbClr val="FFC000"/>
                </a:solidFill>
              </a:rPr>
              <a:t> </a:t>
            </a:r>
            <a:r>
              <a:rPr lang="en-US" altLang="zh-CN" sz="1000" dirty="0">
                <a:solidFill>
                  <a:srgbClr val="FFC000"/>
                </a:solidFill>
              </a:rPr>
              <a:t>loss</a:t>
            </a:r>
            <a:endParaRPr lang="en-US" sz="1000" dirty="0">
              <a:solidFill>
                <a:srgbClr val="FFC000"/>
              </a:solidFill>
            </a:endParaRPr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485170EC-2849-0C44-92E8-4A3CC8F61CE4}"/>
              </a:ext>
            </a:extLst>
          </p:cNvPr>
          <p:cNvSpPr/>
          <p:nvPr/>
        </p:nvSpPr>
        <p:spPr>
          <a:xfrm rot="17308911">
            <a:off x="11181751" y="1046713"/>
            <a:ext cx="184628" cy="533797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87050F11-0139-CA4E-A59B-CFD7D1D1B60C}"/>
              </a:ext>
            </a:extLst>
          </p:cNvPr>
          <p:cNvSpPr/>
          <p:nvPr/>
        </p:nvSpPr>
        <p:spPr>
          <a:xfrm>
            <a:off x="11596907" y="1175640"/>
            <a:ext cx="184628" cy="225887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BAAFE05B-E0F2-6B4A-A878-DB3D28A81833}"/>
              </a:ext>
            </a:extLst>
          </p:cNvPr>
          <p:cNvSpPr/>
          <p:nvPr/>
        </p:nvSpPr>
        <p:spPr>
          <a:xfrm>
            <a:off x="12304684" y="1462399"/>
            <a:ext cx="612876" cy="233536"/>
          </a:xfrm>
          <a:prstGeom prst="cub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277AFF-D530-0C42-945F-584843EF7AE9}"/>
              </a:ext>
            </a:extLst>
          </p:cNvPr>
          <p:cNvSpPr/>
          <p:nvPr/>
        </p:nvSpPr>
        <p:spPr>
          <a:xfrm>
            <a:off x="12292469" y="908020"/>
            <a:ext cx="706269" cy="282964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rgbClr val="FFC000"/>
                </a:solidFill>
              </a:rPr>
              <a:t>Mask</a:t>
            </a:r>
            <a:r>
              <a:rPr lang="zh-CN" altLang="en-US" sz="1000">
                <a:solidFill>
                  <a:srgbClr val="FFC000"/>
                </a:solidFill>
              </a:rPr>
              <a:t> </a:t>
            </a:r>
            <a:r>
              <a:rPr lang="en-US" altLang="zh-CN" sz="1000" dirty="0">
                <a:solidFill>
                  <a:srgbClr val="FFC000"/>
                </a:solidFill>
              </a:rPr>
              <a:t>loss</a:t>
            </a:r>
            <a:endParaRPr lang="en-US" sz="1000" dirty="0">
              <a:solidFill>
                <a:srgbClr val="FFC00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3EC6134-73CD-3B4C-AA95-149BFC9D4B4C}"/>
              </a:ext>
            </a:extLst>
          </p:cNvPr>
          <p:cNvCxnSpPr>
            <a:cxnSpLocks/>
          </p:cNvCxnSpPr>
          <p:nvPr/>
        </p:nvCxnSpPr>
        <p:spPr>
          <a:xfrm>
            <a:off x="8391358" y="4450887"/>
            <a:ext cx="1921646" cy="0"/>
          </a:xfrm>
          <a:prstGeom prst="line">
            <a:avLst/>
          </a:prstGeom>
          <a:ln w="127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1CFCA5E-728C-2F4C-B79A-E395A1569928}"/>
              </a:ext>
            </a:extLst>
          </p:cNvPr>
          <p:cNvCxnSpPr>
            <a:cxnSpLocks/>
          </p:cNvCxnSpPr>
          <p:nvPr/>
        </p:nvCxnSpPr>
        <p:spPr>
          <a:xfrm>
            <a:off x="10324848" y="4450887"/>
            <a:ext cx="0" cy="1044000"/>
          </a:xfrm>
          <a:prstGeom prst="line">
            <a:avLst/>
          </a:prstGeom>
          <a:ln w="127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878209F-FCB6-844B-91BD-82C0D2C77498}"/>
              </a:ext>
            </a:extLst>
          </p:cNvPr>
          <p:cNvCxnSpPr>
            <a:cxnSpLocks/>
          </p:cNvCxnSpPr>
          <p:nvPr/>
        </p:nvCxnSpPr>
        <p:spPr>
          <a:xfrm flipV="1">
            <a:off x="13578617" y="2254062"/>
            <a:ext cx="0" cy="1283098"/>
          </a:xfrm>
          <a:prstGeom prst="line">
            <a:avLst/>
          </a:prstGeom>
          <a:ln w="127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6465BBA-514D-3848-8ED6-EB5DA24B27F3}"/>
              </a:ext>
            </a:extLst>
          </p:cNvPr>
          <p:cNvCxnSpPr>
            <a:cxnSpLocks/>
          </p:cNvCxnSpPr>
          <p:nvPr/>
        </p:nvCxnSpPr>
        <p:spPr>
          <a:xfrm>
            <a:off x="12231126" y="2249907"/>
            <a:ext cx="1328400" cy="0"/>
          </a:xfrm>
          <a:prstGeom prst="line">
            <a:avLst/>
          </a:prstGeom>
          <a:ln w="127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0045AD-E8EE-9541-A56E-2C660496A9DA}"/>
              </a:ext>
            </a:extLst>
          </p:cNvPr>
          <p:cNvCxnSpPr>
            <a:cxnSpLocks/>
          </p:cNvCxnSpPr>
          <p:nvPr/>
        </p:nvCxnSpPr>
        <p:spPr>
          <a:xfrm>
            <a:off x="12209744" y="1211848"/>
            <a:ext cx="0" cy="1038059"/>
          </a:xfrm>
          <a:prstGeom prst="line">
            <a:avLst/>
          </a:prstGeom>
          <a:ln w="127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4A480-EEB1-D44C-8134-12D4229029A3}"/>
              </a:ext>
            </a:extLst>
          </p:cNvPr>
          <p:cNvSpPr/>
          <p:nvPr/>
        </p:nvSpPr>
        <p:spPr>
          <a:xfrm>
            <a:off x="12673200" y="3364817"/>
            <a:ext cx="886046" cy="3634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64FE22-9FF4-FE48-9C23-836BCD84D838}"/>
              </a:ext>
            </a:extLst>
          </p:cNvPr>
          <p:cNvSpPr txBox="1"/>
          <p:nvPr/>
        </p:nvSpPr>
        <p:spPr>
          <a:xfrm>
            <a:off x="8391358" y="4013483"/>
            <a:ext cx="137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Faster</a:t>
            </a:r>
            <a:r>
              <a:rPr lang="zh-CN" altLang="en-US">
                <a:solidFill>
                  <a:srgbClr val="FFC000"/>
                </a:solidFill>
              </a:rPr>
              <a:t> </a:t>
            </a:r>
            <a:r>
              <a:rPr lang="en-US" altLang="zh-CN" dirty="0">
                <a:solidFill>
                  <a:srgbClr val="FFC000"/>
                </a:solidFill>
              </a:rPr>
              <a:t>RCNN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F941FB4-BF66-5545-884D-E880E1CBD929}"/>
              </a:ext>
            </a:extLst>
          </p:cNvPr>
          <p:cNvSpPr/>
          <p:nvPr/>
        </p:nvSpPr>
        <p:spPr>
          <a:xfrm>
            <a:off x="12271205" y="1321857"/>
            <a:ext cx="1286148" cy="88999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9F268525-D1AF-0847-806C-76AA2838DD91}"/>
              </a:ext>
            </a:extLst>
          </p:cNvPr>
          <p:cNvSpPr/>
          <p:nvPr/>
        </p:nvSpPr>
        <p:spPr>
          <a:xfrm>
            <a:off x="12491988" y="1735076"/>
            <a:ext cx="184628" cy="643956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Up Arrow 24">
            <a:extLst>
              <a:ext uri="{FF2B5EF4-FFF2-40B4-BE49-F238E27FC236}">
                <a16:creationId xmlns:a16="http://schemas.microsoft.com/office/drawing/2014/main" id="{DE0AEA1D-1D72-2B4B-AE72-71C02E8E826A}"/>
              </a:ext>
            </a:extLst>
          </p:cNvPr>
          <p:cNvSpPr/>
          <p:nvPr/>
        </p:nvSpPr>
        <p:spPr>
          <a:xfrm>
            <a:off x="12497908" y="1208914"/>
            <a:ext cx="184628" cy="225887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9914B5-95D9-9543-B7C7-5CCA32218439}"/>
              </a:ext>
            </a:extLst>
          </p:cNvPr>
          <p:cNvSpPr txBox="1"/>
          <p:nvPr/>
        </p:nvSpPr>
        <p:spPr>
          <a:xfrm>
            <a:off x="12715134" y="1855496"/>
            <a:ext cx="1004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Instance</a:t>
            </a:r>
            <a:r>
              <a:rPr lang="zh-CN" altLang="en-US" sz="1000">
                <a:solidFill>
                  <a:srgbClr val="FF0000"/>
                </a:solidFill>
              </a:rPr>
              <a:t> </a:t>
            </a:r>
            <a:r>
              <a:rPr lang="en-US" altLang="zh-CN" sz="1000" dirty="0">
                <a:solidFill>
                  <a:srgbClr val="FF0000"/>
                </a:solidFill>
              </a:rPr>
              <a:t>Segmentation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775FE3-C7F5-264E-AE57-45F7C6917EC4}"/>
              </a:ext>
            </a:extLst>
          </p:cNvPr>
          <p:cNvSpPr/>
          <p:nvPr/>
        </p:nvSpPr>
        <p:spPr>
          <a:xfrm>
            <a:off x="12215327" y="3919276"/>
            <a:ext cx="886046" cy="181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43B38C-60C2-1545-87AE-4325466C1577}"/>
              </a:ext>
            </a:extLst>
          </p:cNvPr>
          <p:cNvSpPr txBox="1"/>
          <p:nvPr/>
        </p:nvSpPr>
        <p:spPr>
          <a:xfrm>
            <a:off x="10198752" y="628409"/>
            <a:ext cx="996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zh-CN" altLang="en-US" sz="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03C0F3C-6671-D845-BDAF-F2BFCBD7D03D}"/>
              </a:ext>
            </a:extLst>
          </p:cNvPr>
          <p:cNvSpPr txBox="1"/>
          <p:nvPr/>
        </p:nvSpPr>
        <p:spPr>
          <a:xfrm>
            <a:off x="11123380" y="629358"/>
            <a:ext cx="10736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Refine</a:t>
            </a:r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Bbox</a:t>
            </a:r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07993E9-DDC8-1940-9498-080ED8956ECA}"/>
              </a:ext>
            </a:extLst>
          </p:cNvPr>
          <p:cNvCxnSpPr>
            <a:cxnSpLocks/>
          </p:cNvCxnSpPr>
          <p:nvPr/>
        </p:nvCxnSpPr>
        <p:spPr>
          <a:xfrm>
            <a:off x="10343203" y="5486396"/>
            <a:ext cx="2865600" cy="0"/>
          </a:xfrm>
          <a:prstGeom prst="line">
            <a:avLst/>
          </a:prstGeom>
          <a:ln w="127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74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map with text&#10;&#10;Description automatically generated">
            <a:extLst>
              <a:ext uri="{FF2B5EF4-FFF2-40B4-BE49-F238E27FC236}">
                <a16:creationId xmlns:a16="http://schemas.microsoft.com/office/drawing/2014/main" id="{FE81EA9D-0230-E347-A59D-4DAB68D1F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294" y="723900"/>
            <a:ext cx="8470900" cy="5410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6FF057-B72C-6842-8220-69092FB76EA1}"/>
              </a:ext>
            </a:extLst>
          </p:cNvPr>
          <p:cNvSpPr/>
          <p:nvPr/>
        </p:nvSpPr>
        <p:spPr>
          <a:xfrm>
            <a:off x="6541294" y="723900"/>
            <a:ext cx="2286000" cy="768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154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AF85E2-0E8F-764C-ACA1-BBF4C636B00D}"/>
              </a:ext>
            </a:extLst>
          </p:cNvPr>
          <p:cNvSpPr/>
          <p:nvPr/>
        </p:nvSpPr>
        <p:spPr>
          <a:xfrm>
            <a:off x="3612479" y="1459522"/>
            <a:ext cx="2880000" cy="288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4E0F6B-2770-704A-950D-33749E4DF993}"/>
              </a:ext>
            </a:extLst>
          </p:cNvPr>
          <p:cNvSpPr txBox="1"/>
          <p:nvPr/>
        </p:nvSpPr>
        <p:spPr>
          <a:xfrm>
            <a:off x="2909095" y="997858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(2,17)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BE694D-63BC-554C-AAC0-BF78EFE1815A}"/>
              </a:ext>
            </a:extLst>
          </p:cNvPr>
          <p:cNvSpPr txBox="1"/>
          <p:nvPr/>
        </p:nvSpPr>
        <p:spPr>
          <a:xfrm>
            <a:off x="6193542" y="4339523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(3,18)</a:t>
            </a:r>
          </a:p>
        </p:txBody>
      </p:sp>
      <p:sp>
        <p:nvSpPr>
          <p:cNvPr id="7" name="Connector 6">
            <a:extLst>
              <a:ext uri="{FF2B5EF4-FFF2-40B4-BE49-F238E27FC236}">
                <a16:creationId xmlns:a16="http://schemas.microsoft.com/office/drawing/2014/main" id="{3481AD51-5212-5E49-9993-CBAE801AF2D3}"/>
              </a:ext>
            </a:extLst>
          </p:cNvPr>
          <p:cNvSpPr/>
          <p:nvPr/>
        </p:nvSpPr>
        <p:spPr>
          <a:xfrm>
            <a:off x="4562048" y="3378322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728846-31C3-BE40-80A4-0F825473390B}"/>
              </a:ext>
            </a:extLst>
          </p:cNvPr>
          <p:cNvCxnSpPr>
            <a:cxnSpLocks/>
          </p:cNvCxnSpPr>
          <p:nvPr/>
        </p:nvCxnSpPr>
        <p:spPr>
          <a:xfrm>
            <a:off x="3612479" y="3468322"/>
            <a:ext cx="2880000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B18634-BF88-D940-B039-5030EFAAA1CC}"/>
              </a:ext>
            </a:extLst>
          </p:cNvPr>
          <p:cNvCxnSpPr>
            <a:cxnSpLocks/>
          </p:cNvCxnSpPr>
          <p:nvPr/>
        </p:nvCxnSpPr>
        <p:spPr>
          <a:xfrm>
            <a:off x="4649973" y="1459522"/>
            <a:ext cx="0" cy="288000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2CC3BD-EC05-6743-959C-FB2C15D0FA30}"/>
              </a:ext>
            </a:extLst>
          </p:cNvPr>
          <p:cNvSpPr txBox="1"/>
          <p:nvPr/>
        </p:nvSpPr>
        <p:spPr>
          <a:xfrm>
            <a:off x="4562048" y="2947674"/>
            <a:ext cx="2620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(2.3995,17.76325)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36B778-D24E-374D-82C7-C59B699B9215}"/>
              </a:ext>
            </a:extLst>
          </p:cNvPr>
          <p:cNvSpPr txBox="1"/>
          <p:nvPr/>
        </p:nvSpPr>
        <p:spPr>
          <a:xfrm>
            <a:off x="2909094" y="4339522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(2,18)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3B64B2-4868-194E-93B5-1F87D58DDCE4}"/>
              </a:ext>
            </a:extLst>
          </p:cNvPr>
          <p:cNvSpPr txBox="1"/>
          <p:nvPr/>
        </p:nvSpPr>
        <p:spPr>
          <a:xfrm>
            <a:off x="6189666" y="997857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(3,17)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61A8DB-F267-C646-85B2-E90F130603DE}"/>
              </a:ext>
            </a:extLst>
          </p:cNvPr>
          <p:cNvSpPr txBox="1"/>
          <p:nvPr/>
        </p:nvSpPr>
        <p:spPr>
          <a:xfrm>
            <a:off x="3603688" y="2275716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116698-38BE-FC4B-835C-625B9B3EF872}"/>
              </a:ext>
            </a:extLst>
          </p:cNvPr>
          <p:cNvSpPr txBox="1"/>
          <p:nvPr/>
        </p:nvSpPr>
        <p:spPr>
          <a:xfrm>
            <a:off x="3612480" y="3676518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7A2060-DB48-014F-96F3-25A14EBA6CDE}"/>
              </a:ext>
            </a:extLst>
          </p:cNvPr>
          <p:cNvSpPr txBox="1"/>
          <p:nvPr/>
        </p:nvSpPr>
        <p:spPr>
          <a:xfrm>
            <a:off x="5070066" y="2275716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05962B-0397-6840-B267-43687F11173E}"/>
              </a:ext>
            </a:extLst>
          </p:cNvPr>
          <p:cNvSpPr txBox="1"/>
          <p:nvPr/>
        </p:nvSpPr>
        <p:spPr>
          <a:xfrm>
            <a:off x="5070066" y="3676518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7008A8-D7C4-7546-B4C4-EAA5E28242B2}"/>
              </a:ext>
            </a:extLst>
          </p:cNvPr>
          <p:cNvSpPr txBox="1"/>
          <p:nvPr/>
        </p:nvSpPr>
        <p:spPr>
          <a:xfrm>
            <a:off x="2926678" y="477095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D5455B-E87B-8C46-8A34-AACCCBCECF8F}"/>
              </a:ext>
            </a:extLst>
          </p:cNvPr>
          <p:cNvSpPr txBox="1"/>
          <p:nvPr/>
        </p:nvSpPr>
        <p:spPr>
          <a:xfrm>
            <a:off x="6177898" y="477094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333151-0934-C545-A90F-3FEC4614F717}"/>
              </a:ext>
            </a:extLst>
          </p:cNvPr>
          <p:cNvSpPr txBox="1"/>
          <p:nvPr/>
        </p:nvSpPr>
        <p:spPr>
          <a:xfrm>
            <a:off x="2909093" y="4771693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56B842-5B7E-EF46-8D91-ED6F3C6FB213}"/>
              </a:ext>
            </a:extLst>
          </p:cNvPr>
          <p:cNvSpPr txBox="1"/>
          <p:nvPr/>
        </p:nvSpPr>
        <p:spPr>
          <a:xfrm>
            <a:off x="6189666" y="4771694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6917C5-88B4-824E-93E8-AEB7118BC4A2}"/>
              </a:ext>
            </a:extLst>
          </p:cNvPr>
          <p:cNvSpPr txBox="1"/>
          <p:nvPr/>
        </p:nvSpPr>
        <p:spPr>
          <a:xfrm>
            <a:off x="1936124" y="5694955"/>
            <a:ext cx="10837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value(2.3995,17.76325) =value0*area3+value1*area2+value2*area1+value3*area0 </a:t>
            </a:r>
          </a:p>
        </p:txBody>
      </p:sp>
    </p:spTree>
    <p:extLst>
      <p:ext uri="{BB962C8B-B14F-4D97-AF65-F5344CB8AC3E}">
        <p14:creationId xmlns:p14="http://schemas.microsoft.com/office/powerpoint/2010/main" val="20082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9B46C0-DAF9-D940-A8D2-D79031544468}"/>
              </a:ext>
            </a:extLst>
          </p:cNvPr>
          <p:cNvSpPr/>
          <p:nvPr/>
        </p:nvSpPr>
        <p:spPr>
          <a:xfrm>
            <a:off x="578570" y="879229"/>
            <a:ext cx="5400000" cy="540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89B25-6B56-924E-9BA2-0D010AAD769C}"/>
              </a:ext>
            </a:extLst>
          </p:cNvPr>
          <p:cNvSpPr txBox="1"/>
          <p:nvPr/>
        </p:nvSpPr>
        <p:spPr>
          <a:xfrm>
            <a:off x="77409" y="417565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B8868-207B-5A4E-872E-E25A0B461328}"/>
              </a:ext>
            </a:extLst>
          </p:cNvPr>
          <p:cNvSpPr txBox="1"/>
          <p:nvPr/>
        </p:nvSpPr>
        <p:spPr>
          <a:xfrm>
            <a:off x="5663455" y="6279230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Connector 6">
            <a:extLst>
              <a:ext uri="{FF2B5EF4-FFF2-40B4-BE49-F238E27FC236}">
                <a16:creationId xmlns:a16="http://schemas.microsoft.com/office/drawing/2014/main" id="{2E7C8B38-B9A8-E646-B24F-AA061C879A2D}"/>
              </a:ext>
            </a:extLst>
          </p:cNvPr>
          <p:cNvSpPr/>
          <p:nvPr/>
        </p:nvSpPr>
        <p:spPr>
          <a:xfrm>
            <a:off x="723881" y="2585096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Connector 7">
            <a:extLst>
              <a:ext uri="{FF2B5EF4-FFF2-40B4-BE49-F238E27FC236}">
                <a16:creationId xmlns:a16="http://schemas.microsoft.com/office/drawing/2014/main" id="{FEA29EC6-D2A5-1342-9722-987B798D918D}"/>
              </a:ext>
            </a:extLst>
          </p:cNvPr>
          <p:cNvSpPr/>
          <p:nvPr/>
        </p:nvSpPr>
        <p:spPr>
          <a:xfrm>
            <a:off x="3848083" y="5603788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3BD242-1CB3-FD40-ACBB-6E7C7A179682}"/>
              </a:ext>
            </a:extLst>
          </p:cNvPr>
          <p:cNvCxnSpPr>
            <a:cxnSpLocks/>
          </p:cNvCxnSpPr>
          <p:nvPr/>
        </p:nvCxnSpPr>
        <p:spPr>
          <a:xfrm>
            <a:off x="813881" y="2673021"/>
            <a:ext cx="3124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57DC3B-4E13-C74A-BA95-C8775EA68DD1}"/>
              </a:ext>
            </a:extLst>
          </p:cNvPr>
          <p:cNvCxnSpPr>
            <a:cxnSpLocks/>
          </p:cNvCxnSpPr>
          <p:nvPr/>
        </p:nvCxnSpPr>
        <p:spPr>
          <a:xfrm>
            <a:off x="815956" y="5705671"/>
            <a:ext cx="3124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E9016-6C6F-5340-BE4D-D161F5494AEC}"/>
              </a:ext>
            </a:extLst>
          </p:cNvPr>
          <p:cNvCxnSpPr>
            <a:cxnSpLocks/>
          </p:cNvCxnSpPr>
          <p:nvPr/>
        </p:nvCxnSpPr>
        <p:spPr>
          <a:xfrm flipV="1">
            <a:off x="3938083" y="2661558"/>
            <a:ext cx="0" cy="30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C2B066-C3A2-7F43-AE78-A2EDDBDC5741}"/>
              </a:ext>
            </a:extLst>
          </p:cNvPr>
          <p:cNvCxnSpPr>
            <a:cxnSpLocks/>
          </p:cNvCxnSpPr>
          <p:nvPr/>
        </p:nvCxnSpPr>
        <p:spPr>
          <a:xfrm flipV="1">
            <a:off x="813881" y="2661558"/>
            <a:ext cx="0" cy="30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B8B71D9-CF82-CB43-9C8E-DFEA13140ED7}"/>
              </a:ext>
            </a:extLst>
          </p:cNvPr>
          <p:cNvSpPr txBox="1"/>
          <p:nvPr/>
        </p:nvSpPr>
        <p:spPr>
          <a:xfrm>
            <a:off x="518489" y="2143411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591DA0-6AB2-AC4F-BBA5-69A65E53F42C}"/>
              </a:ext>
            </a:extLst>
          </p:cNvPr>
          <p:cNvSpPr txBox="1"/>
          <p:nvPr/>
        </p:nvSpPr>
        <p:spPr>
          <a:xfrm>
            <a:off x="2815598" y="5151933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9" name="Connector 18">
            <a:extLst>
              <a:ext uri="{FF2B5EF4-FFF2-40B4-BE49-F238E27FC236}">
                <a16:creationId xmlns:a16="http://schemas.microsoft.com/office/drawing/2014/main" id="{90B65605-0BFB-2341-9266-2DDAA6EB0641}"/>
              </a:ext>
            </a:extLst>
          </p:cNvPr>
          <p:cNvSpPr/>
          <p:nvPr/>
        </p:nvSpPr>
        <p:spPr>
          <a:xfrm>
            <a:off x="823526" y="2737496"/>
            <a:ext cx="180000" cy="180000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Connector 19">
            <a:extLst>
              <a:ext uri="{FF2B5EF4-FFF2-40B4-BE49-F238E27FC236}">
                <a16:creationId xmlns:a16="http://schemas.microsoft.com/office/drawing/2014/main" id="{65E830B2-5A16-8341-A977-F5414BD4ED75}"/>
              </a:ext>
            </a:extLst>
          </p:cNvPr>
          <p:cNvSpPr/>
          <p:nvPr/>
        </p:nvSpPr>
        <p:spPr>
          <a:xfrm>
            <a:off x="3947728" y="5756188"/>
            <a:ext cx="180000" cy="180000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B10851-8E27-E646-9E7D-14E17F74D612}"/>
              </a:ext>
            </a:extLst>
          </p:cNvPr>
          <p:cNvCxnSpPr>
            <a:cxnSpLocks/>
          </p:cNvCxnSpPr>
          <p:nvPr/>
        </p:nvCxnSpPr>
        <p:spPr>
          <a:xfrm>
            <a:off x="913526" y="2825421"/>
            <a:ext cx="312420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574AAAE-ADEC-A949-81E8-91AFCD68F6B1}"/>
              </a:ext>
            </a:extLst>
          </p:cNvPr>
          <p:cNvCxnSpPr>
            <a:cxnSpLocks/>
          </p:cNvCxnSpPr>
          <p:nvPr/>
        </p:nvCxnSpPr>
        <p:spPr>
          <a:xfrm>
            <a:off x="915601" y="5858071"/>
            <a:ext cx="312420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F073F2A-872B-3E47-A802-B3B950E86EE5}"/>
              </a:ext>
            </a:extLst>
          </p:cNvPr>
          <p:cNvCxnSpPr>
            <a:cxnSpLocks/>
          </p:cNvCxnSpPr>
          <p:nvPr/>
        </p:nvCxnSpPr>
        <p:spPr>
          <a:xfrm flipV="1">
            <a:off x="4037728" y="2813958"/>
            <a:ext cx="0" cy="306000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0ECBF19-48A7-674A-AB17-6BEA9224DCCF}"/>
              </a:ext>
            </a:extLst>
          </p:cNvPr>
          <p:cNvCxnSpPr>
            <a:cxnSpLocks/>
          </p:cNvCxnSpPr>
          <p:nvPr/>
        </p:nvCxnSpPr>
        <p:spPr>
          <a:xfrm flipV="1">
            <a:off x="913526" y="2813958"/>
            <a:ext cx="0" cy="306000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408948B-B5EF-DB42-B3F0-16C0EA5FDD5A}"/>
              </a:ext>
            </a:extLst>
          </p:cNvPr>
          <p:cNvSpPr txBox="1"/>
          <p:nvPr/>
        </p:nvSpPr>
        <p:spPr>
          <a:xfrm>
            <a:off x="3351839" y="5854445"/>
            <a:ext cx="262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33.4374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46.81225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9DBEEB-85D3-B84D-A63D-9F5B92F54220}"/>
              </a:ext>
            </a:extLst>
          </p:cNvPr>
          <p:cNvSpPr txBox="1"/>
          <p:nvPr/>
        </p:nvSpPr>
        <p:spPr>
          <a:xfrm>
            <a:off x="923173" y="2967336"/>
            <a:ext cx="2027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16.6875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22EE2C-4D7D-FD45-B193-B8617289E0CC}"/>
              </a:ext>
            </a:extLst>
          </p:cNvPr>
          <p:cNvSpPr txBox="1"/>
          <p:nvPr/>
        </p:nvSpPr>
        <p:spPr>
          <a:xfrm>
            <a:off x="1580893" y="2137287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BDD6B7-62F9-5C48-934C-0DB74C1B13CE}"/>
              </a:ext>
            </a:extLst>
          </p:cNvPr>
          <p:cNvSpPr txBox="1"/>
          <p:nvPr/>
        </p:nvSpPr>
        <p:spPr>
          <a:xfrm>
            <a:off x="4097811" y="3823409"/>
            <a:ext cx="135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RoIAlign</a:t>
            </a:r>
            <a:endParaRPr 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onnector 31">
            <a:extLst>
              <a:ext uri="{FF2B5EF4-FFF2-40B4-BE49-F238E27FC236}">
                <a16:creationId xmlns:a16="http://schemas.microsoft.com/office/drawing/2014/main" id="{B5E2990F-3FAE-C749-A119-7B3244509B0D}"/>
              </a:ext>
            </a:extLst>
          </p:cNvPr>
          <p:cNvSpPr/>
          <p:nvPr/>
        </p:nvSpPr>
        <p:spPr>
          <a:xfrm>
            <a:off x="6560745" y="2655433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Connector 32">
            <a:extLst>
              <a:ext uri="{FF2B5EF4-FFF2-40B4-BE49-F238E27FC236}">
                <a16:creationId xmlns:a16="http://schemas.microsoft.com/office/drawing/2014/main" id="{BFE9C97A-4217-AD41-9E98-7DC7764F3B01}"/>
              </a:ext>
            </a:extLst>
          </p:cNvPr>
          <p:cNvSpPr/>
          <p:nvPr/>
        </p:nvSpPr>
        <p:spPr>
          <a:xfrm>
            <a:off x="9684947" y="5674125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1FE98C-93CA-D147-B803-6C7C403A3EBB}"/>
              </a:ext>
            </a:extLst>
          </p:cNvPr>
          <p:cNvCxnSpPr>
            <a:cxnSpLocks/>
          </p:cNvCxnSpPr>
          <p:nvPr/>
        </p:nvCxnSpPr>
        <p:spPr>
          <a:xfrm>
            <a:off x="6650745" y="2743358"/>
            <a:ext cx="3124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044320C-BDC7-BC4E-A2D6-00DFFADC839C}"/>
              </a:ext>
            </a:extLst>
          </p:cNvPr>
          <p:cNvCxnSpPr>
            <a:cxnSpLocks/>
          </p:cNvCxnSpPr>
          <p:nvPr/>
        </p:nvCxnSpPr>
        <p:spPr>
          <a:xfrm>
            <a:off x="6652820" y="5776008"/>
            <a:ext cx="3124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F383C32-B29F-A04D-9758-263B0428C04A}"/>
              </a:ext>
            </a:extLst>
          </p:cNvPr>
          <p:cNvCxnSpPr>
            <a:cxnSpLocks/>
          </p:cNvCxnSpPr>
          <p:nvPr/>
        </p:nvCxnSpPr>
        <p:spPr>
          <a:xfrm flipV="1">
            <a:off x="9774947" y="2731895"/>
            <a:ext cx="0" cy="30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4EFD0D6-714F-A540-9170-B5D054C4F5DE}"/>
              </a:ext>
            </a:extLst>
          </p:cNvPr>
          <p:cNvCxnSpPr>
            <a:cxnSpLocks/>
          </p:cNvCxnSpPr>
          <p:nvPr/>
        </p:nvCxnSpPr>
        <p:spPr>
          <a:xfrm flipV="1">
            <a:off x="6650745" y="2731895"/>
            <a:ext cx="0" cy="30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77CCA01-E1FD-5A4D-B80E-506A4646EF7F}"/>
              </a:ext>
            </a:extLst>
          </p:cNvPr>
          <p:cNvSpPr txBox="1"/>
          <p:nvPr/>
        </p:nvSpPr>
        <p:spPr>
          <a:xfrm>
            <a:off x="6246978" y="2213748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0A3468-F4A6-F24A-A92E-C73AE8AB9A7A}"/>
              </a:ext>
            </a:extLst>
          </p:cNvPr>
          <p:cNvSpPr txBox="1"/>
          <p:nvPr/>
        </p:nvSpPr>
        <p:spPr>
          <a:xfrm>
            <a:off x="9548606" y="5765305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6498EB1-1277-4041-BFEB-5D60526AB38E}"/>
              </a:ext>
            </a:extLst>
          </p:cNvPr>
          <p:cNvSpPr txBox="1"/>
          <p:nvPr/>
        </p:nvSpPr>
        <p:spPr>
          <a:xfrm>
            <a:off x="7530967" y="1935703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5C9C9D7-1B19-9646-976B-C6D71D55DC7C}"/>
              </a:ext>
            </a:extLst>
          </p:cNvPr>
          <p:cNvSpPr txBox="1"/>
          <p:nvPr/>
        </p:nvSpPr>
        <p:spPr>
          <a:xfrm>
            <a:off x="2035960" y="316704"/>
            <a:ext cx="2146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9BD7228-A723-A14E-89C6-4706B44A5744}"/>
              </a:ext>
            </a:extLst>
          </p:cNvPr>
          <p:cNvCxnSpPr>
            <a:cxnSpLocks/>
          </p:cNvCxnSpPr>
          <p:nvPr/>
        </p:nvCxnSpPr>
        <p:spPr>
          <a:xfrm>
            <a:off x="6650744" y="3227633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ED97875-312A-1440-B0E8-1F934CA5589E}"/>
              </a:ext>
            </a:extLst>
          </p:cNvPr>
          <p:cNvCxnSpPr>
            <a:cxnSpLocks/>
          </p:cNvCxnSpPr>
          <p:nvPr/>
        </p:nvCxnSpPr>
        <p:spPr>
          <a:xfrm>
            <a:off x="6650744" y="3661450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2101501-9F51-9749-BDE7-D5601E473139}"/>
              </a:ext>
            </a:extLst>
          </p:cNvPr>
          <p:cNvCxnSpPr>
            <a:cxnSpLocks/>
          </p:cNvCxnSpPr>
          <p:nvPr/>
        </p:nvCxnSpPr>
        <p:spPr>
          <a:xfrm>
            <a:off x="6650744" y="4071822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D0D6438-46F9-DF49-BB8F-DE50063660DE}"/>
              </a:ext>
            </a:extLst>
          </p:cNvPr>
          <p:cNvCxnSpPr>
            <a:cxnSpLocks/>
          </p:cNvCxnSpPr>
          <p:nvPr/>
        </p:nvCxnSpPr>
        <p:spPr>
          <a:xfrm>
            <a:off x="6650744" y="4505575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F8D095E-EFDC-564C-AC8F-5773A541C8AC}"/>
              </a:ext>
            </a:extLst>
          </p:cNvPr>
          <p:cNvCxnSpPr>
            <a:cxnSpLocks/>
          </p:cNvCxnSpPr>
          <p:nvPr/>
        </p:nvCxnSpPr>
        <p:spPr>
          <a:xfrm>
            <a:off x="6650744" y="4921744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9A80BD-FB2E-0E49-999B-397F7AE959D2}"/>
              </a:ext>
            </a:extLst>
          </p:cNvPr>
          <p:cNvCxnSpPr>
            <a:cxnSpLocks/>
          </p:cNvCxnSpPr>
          <p:nvPr/>
        </p:nvCxnSpPr>
        <p:spPr>
          <a:xfrm>
            <a:off x="6650744" y="5357368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5C1F153-A5BD-FB4F-9936-3E56E73FF07C}"/>
              </a:ext>
            </a:extLst>
          </p:cNvPr>
          <p:cNvCxnSpPr>
            <a:cxnSpLocks/>
          </p:cNvCxnSpPr>
          <p:nvPr/>
        </p:nvCxnSpPr>
        <p:spPr>
          <a:xfrm flipV="1">
            <a:off x="7096222" y="2731355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2BBD34F-C8BA-1741-8C53-3B444267C352}"/>
              </a:ext>
            </a:extLst>
          </p:cNvPr>
          <p:cNvCxnSpPr>
            <a:cxnSpLocks/>
          </p:cNvCxnSpPr>
          <p:nvPr/>
        </p:nvCxnSpPr>
        <p:spPr>
          <a:xfrm flipV="1">
            <a:off x="7565762" y="2731355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E4A562C-67E3-DF4F-A74C-D33ACA3FE3B3}"/>
              </a:ext>
            </a:extLst>
          </p:cNvPr>
          <p:cNvCxnSpPr>
            <a:cxnSpLocks/>
          </p:cNvCxnSpPr>
          <p:nvPr/>
        </p:nvCxnSpPr>
        <p:spPr>
          <a:xfrm flipV="1">
            <a:off x="7996583" y="2725773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D6BDB23-19BB-8048-BA3B-0195FB18610C}"/>
              </a:ext>
            </a:extLst>
          </p:cNvPr>
          <p:cNvCxnSpPr>
            <a:cxnSpLocks/>
          </p:cNvCxnSpPr>
          <p:nvPr/>
        </p:nvCxnSpPr>
        <p:spPr>
          <a:xfrm flipV="1">
            <a:off x="8434731" y="2725773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F58BAB5-E74B-C74E-8B4D-F38C0547E8DC}"/>
              </a:ext>
            </a:extLst>
          </p:cNvPr>
          <p:cNvCxnSpPr>
            <a:cxnSpLocks/>
          </p:cNvCxnSpPr>
          <p:nvPr/>
        </p:nvCxnSpPr>
        <p:spPr>
          <a:xfrm flipV="1">
            <a:off x="8891934" y="2725773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8BD82CA-F9F0-1D4D-89C0-B30D39CCA2DF}"/>
              </a:ext>
            </a:extLst>
          </p:cNvPr>
          <p:cNvCxnSpPr>
            <a:cxnSpLocks/>
          </p:cNvCxnSpPr>
          <p:nvPr/>
        </p:nvCxnSpPr>
        <p:spPr>
          <a:xfrm flipV="1">
            <a:off x="9360857" y="2733593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C5776CEF-E762-954C-AC41-9245B64A3A56}"/>
              </a:ext>
            </a:extLst>
          </p:cNvPr>
          <p:cNvSpPr/>
          <p:nvPr/>
        </p:nvSpPr>
        <p:spPr>
          <a:xfrm>
            <a:off x="6246978" y="2620266"/>
            <a:ext cx="1561857" cy="1203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B0B2BE1-40E2-6B4C-8D13-A65F871040C7}"/>
              </a:ext>
            </a:extLst>
          </p:cNvPr>
          <p:cNvSpPr/>
          <p:nvPr/>
        </p:nvSpPr>
        <p:spPr>
          <a:xfrm>
            <a:off x="9864947" y="648396"/>
            <a:ext cx="2038126" cy="14888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DF3F2A-1F74-6941-A902-802CA60C7365}"/>
              </a:ext>
            </a:extLst>
          </p:cNvPr>
          <p:cNvSpPr txBox="1"/>
          <p:nvPr/>
        </p:nvSpPr>
        <p:spPr>
          <a:xfrm>
            <a:off x="9123705" y="186732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24B0ABD-8EA6-5444-B6DD-E1FAEDA3C17D}"/>
              </a:ext>
            </a:extLst>
          </p:cNvPr>
          <p:cNvSpPr txBox="1"/>
          <p:nvPr/>
        </p:nvSpPr>
        <p:spPr>
          <a:xfrm>
            <a:off x="9913708" y="892507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2936A4D-AA01-504B-B396-41D95CFA819D}"/>
              </a:ext>
            </a:extLst>
          </p:cNvPr>
          <p:cNvCxnSpPr>
            <a:cxnSpLocks/>
            <a:stCxn id="64" idx="1"/>
            <a:endCxn id="64" idx="3"/>
          </p:cNvCxnSpPr>
          <p:nvPr/>
        </p:nvCxnSpPr>
        <p:spPr>
          <a:xfrm>
            <a:off x="9864947" y="1392841"/>
            <a:ext cx="2038126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937C9E6-7B22-2E4C-8C2C-BAE4C930F599}"/>
              </a:ext>
            </a:extLst>
          </p:cNvPr>
          <p:cNvCxnSpPr>
            <a:cxnSpLocks/>
            <a:stCxn id="64" idx="0"/>
            <a:endCxn id="64" idx="2"/>
          </p:cNvCxnSpPr>
          <p:nvPr/>
        </p:nvCxnSpPr>
        <p:spPr>
          <a:xfrm>
            <a:off x="10884010" y="648396"/>
            <a:ext cx="0" cy="148889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99D1BE1-71FE-8E45-A70F-B25CD07ECEAF}"/>
              </a:ext>
            </a:extLst>
          </p:cNvPr>
          <p:cNvSpPr txBox="1"/>
          <p:nvPr/>
        </p:nvSpPr>
        <p:spPr>
          <a:xfrm>
            <a:off x="11799652" y="1105915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92CED6-9DB5-B248-8452-1D74DB9E7E2A}"/>
              </a:ext>
            </a:extLst>
          </p:cNvPr>
          <p:cNvSpPr txBox="1"/>
          <p:nvPr/>
        </p:nvSpPr>
        <p:spPr>
          <a:xfrm>
            <a:off x="9213704" y="2079369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DB30DDF-DA12-994E-8AAF-EEBB34B34726}"/>
              </a:ext>
            </a:extLst>
          </p:cNvPr>
          <p:cNvSpPr txBox="1"/>
          <p:nvPr/>
        </p:nvSpPr>
        <p:spPr>
          <a:xfrm>
            <a:off x="11782067" y="2012843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BC35A32-B3F1-D845-BE0E-D777758C039A}"/>
              </a:ext>
            </a:extLst>
          </p:cNvPr>
          <p:cNvSpPr txBox="1"/>
          <p:nvPr/>
        </p:nvSpPr>
        <p:spPr>
          <a:xfrm>
            <a:off x="11782686" y="185621"/>
            <a:ext cx="1122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266670B-B4C6-E842-ADC2-A1A6F9700554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7808834" y="1532612"/>
            <a:ext cx="1795094" cy="16892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EF81004-6C98-1E48-8747-72BF1B5D841E}"/>
              </a:ext>
            </a:extLst>
          </p:cNvPr>
          <p:cNvSpPr txBox="1"/>
          <p:nvPr/>
        </p:nvSpPr>
        <p:spPr>
          <a:xfrm>
            <a:off x="2736753" y="1719027"/>
            <a:ext cx="2146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zh-CN" altLang="en-US" sz="24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misalignment</a:t>
            </a:r>
            <a:endParaRPr lang="en-US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82C35A5-68C3-BA4C-B24F-CC569C07FBEF}"/>
              </a:ext>
            </a:extLst>
          </p:cNvPr>
          <p:cNvSpPr txBox="1"/>
          <p:nvPr/>
        </p:nvSpPr>
        <p:spPr>
          <a:xfrm>
            <a:off x="7096223" y="765029"/>
            <a:ext cx="2146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zh-CN" altLang="en-US" sz="24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misalignment</a:t>
            </a:r>
            <a:endParaRPr lang="en-US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Connector 89">
            <a:extLst>
              <a:ext uri="{FF2B5EF4-FFF2-40B4-BE49-F238E27FC236}">
                <a16:creationId xmlns:a16="http://schemas.microsoft.com/office/drawing/2014/main" id="{D9392BD9-8037-9445-879E-8A0D3309BE54}"/>
              </a:ext>
            </a:extLst>
          </p:cNvPr>
          <p:cNvSpPr/>
          <p:nvPr/>
        </p:nvSpPr>
        <p:spPr>
          <a:xfrm>
            <a:off x="13784661" y="2635134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1" name="Connector 90">
            <a:extLst>
              <a:ext uri="{FF2B5EF4-FFF2-40B4-BE49-F238E27FC236}">
                <a16:creationId xmlns:a16="http://schemas.microsoft.com/office/drawing/2014/main" id="{4A0D55C6-66B7-5F4E-A03F-AC061548D6FB}"/>
              </a:ext>
            </a:extLst>
          </p:cNvPr>
          <p:cNvSpPr/>
          <p:nvPr/>
        </p:nvSpPr>
        <p:spPr>
          <a:xfrm>
            <a:off x="16908863" y="5653826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2E21EA5-DEFC-C542-A0EF-65E12DF1FB70}"/>
              </a:ext>
            </a:extLst>
          </p:cNvPr>
          <p:cNvCxnSpPr>
            <a:cxnSpLocks/>
          </p:cNvCxnSpPr>
          <p:nvPr/>
        </p:nvCxnSpPr>
        <p:spPr>
          <a:xfrm>
            <a:off x="13874661" y="2723059"/>
            <a:ext cx="3124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BAA2F6E-DA90-414F-BE17-8365FBCE570C}"/>
              </a:ext>
            </a:extLst>
          </p:cNvPr>
          <p:cNvCxnSpPr>
            <a:cxnSpLocks/>
          </p:cNvCxnSpPr>
          <p:nvPr/>
        </p:nvCxnSpPr>
        <p:spPr>
          <a:xfrm>
            <a:off x="13876736" y="5755709"/>
            <a:ext cx="3124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793896E-F8BC-204A-A6B6-F35D1675C6F0}"/>
              </a:ext>
            </a:extLst>
          </p:cNvPr>
          <p:cNvCxnSpPr>
            <a:cxnSpLocks/>
          </p:cNvCxnSpPr>
          <p:nvPr/>
        </p:nvCxnSpPr>
        <p:spPr>
          <a:xfrm flipV="1">
            <a:off x="16998863" y="2711596"/>
            <a:ext cx="0" cy="30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7D034D7-3B0B-7E45-BB61-F65DAAF28143}"/>
              </a:ext>
            </a:extLst>
          </p:cNvPr>
          <p:cNvCxnSpPr>
            <a:cxnSpLocks/>
          </p:cNvCxnSpPr>
          <p:nvPr/>
        </p:nvCxnSpPr>
        <p:spPr>
          <a:xfrm flipV="1">
            <a:off x="13874661" y="2711596"/>
            <a:ext cx="0" cy="30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689BCD6-3F2F-FF4D-B9A8-337310420394}"/>
              </a:ext>
            </a:extLst>
          </p:cNvPr>
          <p:cNvSpPr txBox="1"/>
          <p:nvPr/>
        </p:nvSpPr>
        <p:spPr>
          <a:xfrm>
            <a:off x="12803576" y="2193449"/>
            <a:ext cx="2015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16.6875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88847E-471B-794F-ACAA-713A02ADE038}"/>
              </a:ext>
            </a:extLst>
          </p:cNvPr>
          <p:cNvSpPr txBox="1"/>
          <p:nvPr/>
        </p:nvSpPr>
        <p:spPr>
          <a:xfrm>
            <a:off x="16772521" y="5745006"/>
            <a:ext cx="2522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33.4375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46.8125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4507947-89B6-3944-9C96-84286DF926C4}"/>
              </a:ext>
            </a:extLst>
          </p:cNvPr>
          <p:cNvSpPr txBox="1"/>
          <p:nvPr/>
        </p:nvSpPr>
        <p:spPr>
          <a:xfrm>
            <a:off x="14630152" y="1901738"/>
            <a:ext cx="134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RoIAlign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8AE0FB5-9268-1D48-A55A-4A1FF9E028C4}"/>
              </a:ext>
            </a:extLst>
          </p:cNvPr>
          <p:cNvCxnSpPr>
            <a:cxnSpLocks/>
          </p:cNvCxnSpPr>
          <p:nvPr/>
        </p:nvCxnSpPr>
        <p:spPr>
          <a:xfrm>
            <a:off x="13874660" y="3207334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5B7080A-8D26-B142-9605-C5760681F12F}"/>
              </a:ext>
            </a:extLst>
          </p:cNvPr>
          <p:cNvCxnSpPr>
            <a:cxnSpLocks/>
          </p:cNvCxnSpPr>
          <p:nvPr/>
        </p:nvCxnSpPr>
        <p:spPr>
          <a:xfrm>
            <a:off x="13874660" y="3641151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F798AFF-72E1-CD43-A30E-04A93B0EF9D1}"/>
              </a:ext>
            </a:extLst>
          </p:cNvPr>
          <p:cNvCxnSpPr>
            <a:cxnSpLocks/>
          </p:cNvCxnSpPr>
          <p:nvPr/>
        </p:nvCxnSpPr>
        <p:spPr>
          <a:xfrm>
            <a:off x="13874660" y="4051523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345FED2-AE18-2C48-9737-926E449A29E1}"/>
              </a:ext>
            </a:extLst>
          </p:cNvPr>
          <p:cNvCxnSpPr>
            <a:cxnSpLocks/>
          </p:cNvCxnSpPr>
          <p:nvPr/>
        </p:nvCxnSpPr>
        <p:spPr>
          <a:xfrm>
            <a:off x="13874660" y="4485276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EC0B3AE-5F38-2040-B83D-8E2B81E097D6}"/>
              </a:ext>
            </a:extLst>
          </p:cNvPr>
          <p:cNvCxnSpPr>
            <a:cxnSpLocks/>
          </p:cNvCxnSpPr>
          <p:nvPr/>
        </p:nvCxnSpPr>
        <p:spPr>
          <a:xfrm>
            <a:off x="13874660" y="4901445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F9079BD-1C19-C244-B751-ADD7D7AE75B3}"/>
              </a:ext>
            </a:extLst>
          </p:cNvPr>
          <p:cNvCxnSpPr>
            <a:cxnSpLocks/>
          </p:cNvCxnSpPr>
          <p:nvPr/>
        </p:nvCxnSpPr>
        <p:spPr>
          <a:xfrm>
            <a:off x="13874660" y="5337069"/>
            <a:ext cx="3124202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EA404B6-F334-5740-9BCF-B5D1AA4834E4}"/>
              </a:ext>
            </a:extLst>
          </p:cNvPr>
          <p:cNvCxnSpPr>
            <a:cxnSpLocks/>
          </p:cNvCxnSpPr>
          <p:nvPr/>
        </p:nvCxnSpPr>
        <p:spPr>
          <a:xfrm flipV="1">
            <a:off x="14320138" y="2711056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C324599-CC83-2144-B55E-0606F845BE32}"/>
              </a:ext>
            </a:extLst>
          </p:cNvPr>
          <p:cNvCxnSpPr>
            <a:cxnSpLocks/>
          </p:cNvCxnSpPr>
          <p:nvPr/>
        </p:nvCxnSpPr>
        <p:spPr>
          <a:xfrm flipV="1">
            <a:off x="14789678" y="2711056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70CF307-055C-8746-A79E-AD6734A1BAE5}"/>
              </a:ext>
            </a:extLst>
          </p:cNvPr>
          <p:cNvCxnSpPr>
            <a:cxnSpLocks/>
          </p:cNvCxnSpPr>
          <p:nvPr/>
        </p:nvCxnSpPr>
        <p:spPr>
          <a:xfrm flipV="1">
            <a:off x="15220499" y="2705474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B7E6D66-E104-D84A-A027-BEA3A551DD21}"/>
              </a:ext>
            </a:extLst>
          </p:cNvPr>
          <p:cNvCxnSpPr>
            <a:cxnSpLocks/>
          </p:cNvCxnSpPr>
          <p:nvPr/>
        </p:nvCxnSpPr>
        <p:spPr>
          <a:xfrm flipV="1">
            <a:off x="15658647" y="2705474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F194C78-3FD5-7E40-8781-F2CBAB6059D0}"/>
              </a:ext>
            </a:extLst>
          </p:cNvPr>
          <p:cNvCxnSpPr>
            <a:cxnSpLocks/>
          </p:cNvCxnSpPr>
          <p:nvPr/>
        </p:nvCxnSpPr>
        <p:spPr>
          <a:xfrm flipV="1">
            <a:off x="16115850" y="2705474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67D5477-23C2-564D-836C-967B2B62CA49}"/>
              </a:ext>
            </a:extLst>
          </p:cNvPr>
          <p:cNvCxnSpPr>
            <a:cxnSpLocks/>
          </p:cNvCxnSpPr>
          <p:nvPr/>
        </p:nvCxnSpPr>
        <p:spPr>
          <a:xfrm flipV="1">
            <a:off x="16584773" y="2713294"/>
            <a:ext cx="0" cy="3060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F12F5D0-19C8-9043-8ADA-AFDA49F57E59}"/>
              </a:ext>
            </a:extLst>
          </p:cNvPr>
          <p:cNvSpPr/>
          <p:nvPr/>
        </p:nvSpPr>
        <p:spPr>
          <a:xfrm>
            <a:off x="13470894" y="2599967"/>
            <a:ext cx="1561857" cy="1203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9005386-9548-CE47-89FE-F46300296FC7}"/>
              </a:ext>
            </a:extLst>
          </p:cNvPr>
          <p:cNvSpPr/>
          <p:nvPr/>
        </p:nvSpPr>
        <p:spPr>
          <a:xfrm>
            <a:off x="17088863" y="628097"/>
            <a:ext cx="2038126" cy="148889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3191932-CE90-3B48-A537-81B3CF529EBE}"/>
              </a:ext>
            </a:extLst>
          </p:cNvPr>
          <p:cNvSpPr txBox="1"/>
          <p:nvPr/>
        </p:nvSpPr>
        <p:spPr>
          <a:xfrm>
            <a:off x="17115942" y="2739872"/>
            <a:ext cx="28415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5.848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20.9905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38C171C-0AF4-2A44-AEC6-791D340A9636}"/>
              </a:ext>
            </a:extLst>
          </p:cNvPr>
          <p:cNvCxnSpPr>
            <a:cxnSpLocks/>
            <a:stCxn id="112" idx="1"/>
            <a:endCxn id="112" idx="3"/>
          </p:cNvCxnSpPr>
          <p:nvPr/>
        </p:nvCxnSpPr>
        <p:spPr>
          <a:xfrm>
            <a:off x="17088863" y="1372542"/>
            <a:ext cx="2038126" cy="0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79879BF-8525-5147-8F41-C4F04F3DA7B5}"/>
              </a:ext>
            </a:extLst>
          </p:cNvPr>
          <p:cNvCxnSpPr>
            <a:cxnSpLocks/>
            <a:stCxn id="112" idx="0"/>
            <a:endCxn id="112" idx="2"/>
          </p:cNvCxnSpPr>
          <p:nvPr/>
        </p:nvCxnSpPr>
        <p:spPr>
          <a:xfrm>
            <a:off x="18107926" y="628097"/>
            <a:ext cx="0" cy="1488890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EBDBC525-F0DC-FE48-8844-B13B79752CFE}"/>
              </a:ext>
            </a:extLst>
          </p:cNvPr>
          <p:cNvSpPr txBox="1"/>
          <p:nvPr/>
        </p:nvSpPr>
        <p:spPr>
          <a:xfrm>
            <a:off x="19054700" y="1085616"/>
            <a:ext cx="241468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10.446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20.9905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714BED8-2601-AF4D-829D-86DC7E2FA864}"/>
              </a:ext>
            </a:extLst>
          </p:cNvPr>
          <p:cNvSpPr txBox="1"/>
          <p:nvPr/>
        </p:nvSpPr>
        <p:spPr>
          <a:xfrm>
            <a:off x="16294376" y="2059070"/>
            <a:ext cx="20381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25.2935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BFC9E74-4378-E94B-86B1-C6EF69529A2F}"/>
              </a:ext>
            </a:extLst>
          </p:cNvPr>
          <p:cNvSpPr txBox="1"/>
          <p:nvPr/>
        </p:nvSpPr>
        <p:spPr>
          <a:xfrm>
            <a:off x="18816735" y="2035408"/>
            <a:ext cx="248119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10.446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25.2935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6A626BA-E9CF-2349-B99B-142E8251D2E9}"/>
              </a:ext>
            </a:extLst>
          </p:cNvPr>
          <p:cNvSpPr txBox="1"/>
          <p:nvPr/>
        </p:nvSpPr>
        <p:spPr>
          <a:xfrm>
            <a:off x="18883244" y="165322"/>
            <a:ext cx="22919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10.446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16.6875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2AAF8320-F50E-5C49-8702-3026FFB09737}"/>
              </a:ext>
            </a:extLst>
          </p:cNvPr>
          <p:cNvCxnSpPr>
            <a:cxnSpLocks/>
            <a:stCxn id="111" idx="3"/>
          </p:cNvCxnSpPr>
          <p:nvPr/>
        </p:nvCxnSpPr>
        <p:spPr>
          <a:xfrm flipV="1">
            <a:off x="15032750" y="1512313"/>
            <a:ext cx="1795094" cy="16892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956A823-9602-E04D-95DE-FC1CEAA31BB4}"/>
              </a:ext>
            </a:extLst>
          </p:cNvPr>
          <p:cNvSpPr txBox="1"/>
          <p:nvPr/>
        </p:nvSpPr>
        <p:spPr>
          <a:xfrm>
            <a:off x="16032637" y="88316"/>
            <a:ext cx="201509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16.6875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4" name="Connector 123">
            <a:extLst>
              <a:ext uri="{FF2B5EF4-FFF2-40B4-BE49-F238E27FC236}">
                <a16:creationId xmlns:a16="http://schemas.microsoft.com/office/drawing/2014/main" id="{E812C5EE-4DFB-D34B-B151-B033FD3F1354}"/>
              </a:ext>
            </a:extLst>
          </p:cNvPr>
          <p:cNvSpPr/>
          <p:nvPr/>
        </p:nvSpPr>
        <p:spPr>
          <a:xfrm>
            <a:off x="18017926" y="1288138"/>
            <a:ext cx="180000" cy="180000"/>
          </a:xfrm>
          <a:prstGeom prst="flowChartConnector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40DF1E3-D8A8-9647-81E2-0606AA729C3B}"/>
              </a:ext>
            </a:extLst>
          </p:cNvPr>
          <p:cNvCxnSpPr>
            <a:cxnSpLocks/>
          </p:cNvCxnSpPr>
          <p:nvPr/>
        </p:nvCxnSpPr>
        <p:spPr>
          <a:xfrm>
            <a:off x="18093638" y="1316714"/>
            <a:ext cx="428806" cy="145173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583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9D5BA1-7926-F34F-AEE5-8D4EA34B3D95}"/>
              </a:ext>
            </a:extLst>
          </p:cNvPr>
          <p:cNvSpPr/>
          <p:nvPr/>
        </p:nvSpPr>
        <p:spPr>
          <a:xfrm>
            <a:off x="2458463" y="1432769"/>
            <a:ext cx="2038126" cy="148889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3AA4C-6557-CD49-8691-558F16E60023}"/>
              </a:ext>
            </a:extLst>
          </p:cNvPr>
          <p:cNvSpPr txBox="1"/>
          <p:nvPr/>
        </p:nvSpPr>
        <p:spPr>
          <a:xfrm>
            <a:off x="2485542" y="3544544"/>
            <a:ext cx="28415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5.848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20.9905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827529-DD74-B149-BFF6-E86735B0B37B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2458463" y="2177214"/>
            <a:ext cx="2038126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10D1F0-174B-B349-A55D-75E88E8AE3EF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3477526" y="1432769"/>
            <a:ext cx="0" cy="148889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0936D7-C25C-1542-A5B3-BDAB3D058388}"/>
              </a:ext>
            </a:extLst>
          </p:cNvPr>
          <p:cNvSpPr txBox="1"/>
          <p:nvPr/>
        </p:nvSpPr>
        <p:spPr>
          <a:xfrm>
            <a:off x="1663976" y="2863742"/>
            <a:ext cx="20381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25.2935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005B6D-851D-0C42-8D18-1900404DBFD9}"/>
              </a:ext>
            </a:extLst>
          </p:cNvPr>
          <p:cNvSpPr txBox="1"/>
          <p:nvPr/>
        </p:nvSpPr>
        <p:spPr>
          <a:xfrm>
            <a:off x="4186335" y="2840080"/>
            <a:ext cx="248119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10.446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25.2935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DEA012-7A26-2640-9536-C4FBDA525C64}"/>
              </a:ext>
            </a:extLst>
          </p:cNvPr>
          <p:cNvSpPr txBox="1"/>
          <p:nvPr/>
        </p:nvSpPr>
        <p:spPr>
          <a:xfrm>
            <a:off x="4252844" y="969994"/>
            <a:ext cx="22919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10.446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16.6875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599539-57A9-6041-A9CC-BA326118017B}"/>
              </a:ext>
            </a:extLst>
          </p:cNvPr>
          <p:cNvSpPr txBox="1"/>
          <p:nvPr/>
        </p:nvSpPr>
        <p:spPr>
          <a:xfrm>
            <a:off x="1402237" y="892988"/>
            <a:ext cx="201509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16.6875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" name="Connector 12">
            <a:extLst>
              <a:ext uri="{FF2B5EF4-FFF2-40B4-BE49-F238E27FC236}">
                <a16:creationId xmlns:a16="http://schemas.microsoft.com/office/drawing/2014/main" id="{ACD1E519-165E-2B4C-8F9F-C15A70AF60BE}"/>
              </a:ext>
            </a:extLst>
          </p:cNvPr>
          <p:cNvSpPr/>
          <p:nvPr/>
        </p:nvSpPr>
        <p:spPr>
          <a:xfrm>
            <a:off x="3387526" y="2092810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37EC1B-4C61-C44F-9765-C9C170883D89}"/>
              </a:ext>
            </a:extLst>
          </p:cNvPr>
          <p:cNvCxnSpPr>
            <a:cxnSpLocks/>
          </p:cNvCxnSpPr>
          <p:nvPr/>
        </p:nvCxnSpPr>
        <p:spPr>
          <a:xfrm>
            <a:off x="3463238" y="2121386"/>
            <a:ext cx="428806" cy="14517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A5386FE-D001-8B4C-B412-A0689C8688F7}"/>
              </a:ext>
            </a:extLst>
          </p:cNvPr>
          <p:cNvSpPr/>
          <p:nvPr/>
        </p:nvSpPr>
        <p:spPr>
          <a:xfrm>
            <a:off x="2246493" y="1354653"/>
            <a:ext cx="1430761" cy="997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06159D-3578-A24C-B27B-458AF7A01645}"/>
              </a:ext>
            </a:extLst>
          </p:cNvPr>
          <p:cNvSpPr/>
          <p:nvPr/>
        </p:nvSpPr>
        <p:spPr>
          <a:xfrm>
            <a:off x="7534656" y="1863698"/>
            <a:ext cx="3291840" cy="21159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AAEBE6-8242-504B-BE96-D40232790973}"/>
              </a:ext>
            </a:extLst>
          </p:cNvPr>
          <p:cNvSpPr txBox="1"/>
          <p:nvPr/>
        </p:nvSpPr>
        <p:spPr>
          <a:xfrm>
            <a:off x="6462016" y="1354653"/>
            <a:ext cx="201509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16.6875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E5AF4B-AC5E-E84F-BDA3-C9C1B4653FCA}"/>
              </a:ext>
            </a:extLst>
          </p:cNvPr>
          <p:cNvSpPr txBox="1"/>
          <p:nvPr/>
        </p:nvSpPr>
        <p:spPr>
          <a:xfrm>
            <a:off x="9736523" y="4025263"/>
            <a:ext cx="28415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5.848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20.9905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4235E4-2BBA-754F-A1DA-5018A190A490}"/>
              </a:ext>
            </a:extLst>
          </p:cNvPr>
          <p:cNvCxnSpPr>
            <a:cxnSpLocks/>
            <a:stCxn id="16" idx="1"/>
          </p:cNvCxnSpPr>
          <p:nvPr/>
        </p:nvCxnSpPr>
        <p:spPr>
          <a:xfrm>
            <a:off x="7534656" y="2921659"/>
            <a:ext cx="3276000" cy="703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42FA64-D42D-B449-9AFE-CBD281613D82}"/>
              </a:ext>
            </a:extLst>
          </p:cNvPr>
          <p:cNvCxnSpPr>
            <a:cxnSpLocks/>
            <a:stCxn id="16" idx="0"/>
            <a:endCxn id="16" idx="2"/>
          </p:cNvCxnSpPr>
          <p:nvPr/>
        </p:nvCxnSpPr>
        <p:spPr>
          <a:xfrm>
            <a:off x="9180576" y="1863698"/>
            <a:ext cx="0" cy="211592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nector 25">
            <a:extLst>
              <a:ext uri="{FF2B5EF4-FFF2-40B4-BE49-F238E27FC236}">
                <a16:creationId xmlns:a16="http://schemas.microsoft.com/office/drawing/2014/main" id="{37DF61DD-218E-044C-85E6-BCEDC737FBE6}"/>
              </a:ext>
            </a:extLst>
          </p:cNvPr>
          <p:cNvSpPr/>
          <p:nvPr/>
        </p:nvSpPr>
        <p:spPr>
          <a:xfrm>
            <a:off x="8239942" y="2318362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Connector 26">
            <a:extLst>
              <a:ext uri="{FF2B5EF4-FFF2-40B4-BE49-F238E27FC236}">
                <a16:creationId xmlns:a16="http://schemas.microsoft.com/office/drawing/2014/main" id="{2DEC4B79-1CE6-DB42-8597-D8BF250FFEEB}"/>
              </a:ext>
            </a:extLst>
          </p:cNvPr>
          <p:cNvSpPr/>
          <p:nvPr/>
        </p:nvSpPr>
        <p:spPr>
          <a:xfrm>
            <a:off x="8246038" y="3403450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Connector 27">
            <a:extLst>
              <a:ext uri="{FF2B5EF4-FFF2-40B4-BE49-F238E27FC236}">
                <a16:creationId xmlns:a16="http://schemas.microsoft.com/office/drawing/2014/main" id="{4AB16F97-51AF-9F40-912E-7429B38C2B03}"/>
              </a:ext>
            </a:extLst>
          </p:cNvPr>
          <p:cNvSpPr/>
          <p:nvPr/>
        </p:nvSpPr>
        <p:spPr>
          <a:xfrm>
            <a:off x="9946822" y="2324458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onnector 28">
            <a:extLst>
              <a:ext uri="{FF2B5EF4-FFF2-40B4-BE49-F238E27FC236}">
                <a16:creationId xmlns:a16="http://schemas.microsoft.com/office/drawing/2014/main" id="{94623409-951F-F24F-A7DD-463C6FC40073}"/>
              </a:ext>
            </a:extLst>
          </p:cNvPr>
          <p:cNvSpPr/>
          <p:nvPr/>
        </p:nvSpPr>
        <p:spPr>
          <a:xfrm>
            <a:off x="9946822" y="3403450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49B715-3098-B940-9B8E-37534C9D868F}"/>
              </a:ext>
            </a:extLst>
          </p:cNvPr>
          <p:cNvSpPr txBox="1"/>
          <p:nvPr/>
        </p:nvSpPr>
        <p:spPr>
          <a:xfrm>
            <a:off x="8616032" y="938608"/>
            <a:ext cx="28415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2.3995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17.76325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8AE24C0-29CB-A747-A3A4-C794F8DDAFC7}"/>
              </a:ext>
            </a:extLst>
          </p:cNvPr>
          <p:cNvCxnSpPr>
            <a:cxnSpLocks/>
          </p:cNvCxnSpPr>
          <p:nvPr/>
        </p:nvCxnSpPr>
        <p:spPr>
          <a:xfrm flipV="1">
            <a:off x="8328502" y="1400273"/>
            <a:ext cx="705286" cy="10080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EAA215-BB08-9144-8292-C76E3CC5E8E3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677254" y="1853303"/>
            <a:ext cx="3632186" cy="10104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7419AB2-EBA8-1447-8DC7-173FAB08B50A}"/>
              </a:ext>
            </a:extLst>
          </p:cNvPr>
          <p:cNvSpPr txBox="1"/>
          <p:nvPr/>
        </p:nvSpPr>
        <p:spPr>
          <a:xfrm>
            <a:off x="2906812" y="216559"/>
            <a:ext cx="134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RoIAlign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0F598C-47A2-D949-94B2-F24BA076FA5C}"/>
              </a:ext>
            </a:extLst>
          </p:cNvPr>
          <p:cNvSpPr/>
          <p:nvPr/>
        </p:nvSpPr>
        <p:spPr>
          <a:xfrm>
            <a:off x="13058569" y="1680945"/>
            <a:ext cx="2880000" cy="2880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6F2E21-63C8-0345-92EF-689B26ADD486}"/>
              </a:ext>
            </a:extLst>
          </p:cNvPr>
          <p:cNvSpPr txBox="1"/>
          <p:nvPr/>
        </p:nvSpPr>
        <p:spPr>
          <a:xfrm>
            <a:off x="12355185" y="1219281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(2,17)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A8DF5A-DD97-3C4B-9C9B-E7EDA41107E9}"/>
              </a:ext>
            </a:extLst>
          </p:cNvPr>
          <p:cNvSpPr txBox="1"/>
          <p:nvPr/>
        </p:nvSpPr>
        <p:spPr>
          <a:xfrm>
            <a:off x="15639632" y="4560946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(3,18)</a:t>
            </a:r>
          </a:p>
        </p:txBody>
      </p:sp>
      <p:sp>
        <p:nvSpPr>
          <p:cNvPr id="41" name="Connector 40">
            <a:extLst>
              <a:ext uri="{FF2B5EF4-FFF2-40B4-BE49-F238E27FC236}">
                <a16:creationId xmlns:a16="http://schemas.microsoft.com/office/drawing/2014/main" id="{1F40DD41-2612-2942-9CC4-ABDD91D4436A}"/>
              </a:ext>
            </a:extLst>
          </p:cNvPr>
          <p:cNvSpPr/>
          <p:nvPr/>
        </p:nvSpPr>
        <p:spPr>
          <a:xfrm>
            <a:off x="14008138" y="3599745"/>
            <a:ext cx="180000" cy="18000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4FF2806-867A-1245-9E70-FFA8B1727350}"/>
              </a:ext>
            </a:extLst>
          </p:cNvPr>
          <p:cNvCxnSpPr>
            <a:cxnSpLocks/>
          </p:cNvCxnSpPr>
          <p:nvPr/>
        </p:nvCxnSpPr>
        <p:spPr>
          <a:xfrm>
            <a:off x="13058569" y="3689745"/>
            <a:ext cx="2880000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C9CA92D-3AC8-694E-A1F3-9AFD0D549275}"/>
              </a:ext>
            </a:extLst>
          </p:cNvPr>
          <p:cNvCxnSpPr>
            <a:cxnSpLocks/>
          </p:cNvCxnSpPr>
          <p:nvPr/>
        </p:nvCxnSpPr>
        <p:spPr>
          <a:xfrm>
            <a:off x="14096063" y="1680945"/>
            <a:ext cx="0" cy="288000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3C9AA91-4B33-3D44-A417-CA8F785E8560}"/>
              </a:ext>
            </a:extLst>
          </p:cNvPr>
          <p:cNvSpPr txBox="1"/>
          <p:nvPr/>
        </p:nvSpPr>
        <p:spPr>
          <a:xfrm>
            <a:off x="14008138" y="3169097"/>
            <a:ext cx="2620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(2.3995,17.76325)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8D2AC0-0F15-B64D-99C5-C6713396E1AA}"/>
              </a:ext>
            </a:extLst>
          </p:cNvPr>
          <p:cNvSpPr txBox="1"/>
          <p:nvPr/>
        </p:nvSpPr>
        <p:spPr>
          <a:xfrm>
            <a:off x="12355184" y="4560945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(2,18)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F62809-93FA-5044-B486-FFF9E00828A1}"/>
              </a:ext>
            </a:extLst>
          </p:cNvPr>
          <p:cNvSpPr txBox="1"/>
          <p:nvPr/>
        </p:nvSpPr>
        <p:spPr>
          <a:xfrm>
            <a:off x="15635756" y="1219280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(3,17)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EF0D46-0D6A-2942-8C82-18FAFB068F31}"/>
              </a:ext>
            </a:extLst>
          </p:cNvPr>
          <p:cNvSpPr txBox="1"/>
          <p:nvPr/>
        </p:nvSpPr>
        <p:spPr>
          <a:xfrm>
            <a:off x="13049778" y="2497139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F22418-2A69-A64F-B368-F70B9A9B53C0}"/>
              </a:ext>
            </a:extLst>
          </p:cNvPr>
          <p:cNvSpPr txBox="1"/>
          <p:nvPr/>
        </p:nvSpPr>
        <p:spPr>
          <a:xfrm>
            <a:off x="13058570" y="3897941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C63535-8D08-3243-A652-774D8016A266}"/>
              </a:ext>
            </a:extLst>
          </p:cNvPr>
          <p:cNvSpPr txBox="1"/>
          <p:nvPr/>
        </p:nvSpPr>
        <p:spPr>
          <a:xfrm>
            <a:off x="14516156" y="2497139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1D6DF3-25A1-E245-9ADA-03BD49E004A5}"/>
              </a:ext>
            </a:extLst>
          </p:cNvPr>
          <p:cNvSpPr txBox="1"/>
          <p:nvPr/>
        </p:nvSpPr>
        <p:spPr>
          <a:xfrm>
            <a:off x="14516156" y="3897941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1DF522-CA9C-2741-BD80-AB08574BB281}"/>
              </a:ext>
            </a:extLst>
          </p:cNvPr>
          <p:cNvSpPr txBox="1"/>
          <p:nvPr/>
        </p:nvSpPr>
        <p:spPr>
          <a:xfrm>
            <a:off x="12372768" y="698518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9DEBC5B-331E-CE41-9848-A513CFDAA9D7}"/>
              </a:ext>
            </a:extLst>
          </p:cNvPr>
          <p:cNvSpPr txBox="1"/>
          <p:nvPr/>
        </p:nvSpPr>
        <p:spPr>
          <a:xfrm>
            <a:off x="15623988" y="698517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ED51C1-CA1A-4341-A772-B385F13556AA}"/>
              </a:ext>
            </a:extLst>
          </p:cNvPr>
          <p:cNvSpPr txBox="1"/>
          <p:nvPr/>
        </p:nvSpPr>
        <p:spPr>
          <a:xfrm>
            <a:off x="12355183" y="4993116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4F3B6F-6343-4F4D-90C8-A77018E0B6B2}"/>
              </a:ext>
            </a:extLst>
          </p:cNvPr>
          <p:cNvSpPr txBox="1"/>
          <p:nvPr/>
        </p:nvSpPr>
        <p:spPr>
          <a:xfrm>
            <a:off x="15635756" y="4993117"/>
            <a:ext cx="1002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4B960B2-2EBD-2541-88F6-9EAEE3C88E7C}"/>
              </a:ext>
            </a:extLst>
          </p:cNvPr>
          <p:cNvSpPr txBox="1"/>
          <p:nvPr/>
        </p:nvSpPr>
        <p:spPr>
          <a:xfrm>
            <a:off x="8935589" y="5952794"/>
            <a:ext cx="12765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value(2.3995,17.76325) =value0*area3+value1*area2+value2*area1+value3*area0 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5A49F25-D410-584E-B5BE-F88B60CE743B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8346796" y="2423476"/>
            <a:ext cx="5687702" cy="12026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7451957-D12D-E747-BCFA-6ACA96CB871C}"/>
              </a:ext>
            </a:extLst>
          </p:cNvPr>
          <p:cNvSpPr txBox="1"/>
          <p:nvPr/>
        </p:nvSpPr>
        <p:spPr>
          <a:xfrm>
            <a:off x="6907712" y="4418835"/>
            <a:ext cx="28415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2.3995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19.91475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6FF1D01-F203-1F4F-A9E7-FF9AF62E4B8F}"/>
              </a:ext>
            </a:extLst>
          </p:cNvPr>
          <p:cNvCxnSpPr>
            <a:cxnSpLocks/>
          </p:cNvCxnSpPr>
          <p:nvPr/>
        </p:nvCxnSpPr>
        <p:spPr>
          <a:xfrm flipH="1">
            <a:off x="8273638" y="3448098"/>
            <a:ext cx="71176" cy="9890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0B43FBC-5E43-6442-AC6D-BA52DE178B37}"/>
              </a:ext>
            </a:extLst>
          </p:cNvPr>
          <p:cNvSpPr txBox="1"/>
          <p:nvPr/>
        </p:nvSpPr>
        <p:spPr>
          <a:xfrm>
            <a:off x="9827634" y="1367802"/>
            <a:ext cx="28415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4.6985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17.76325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BA6356-BEF3-D449-850B-687A5F5D76A2}"/>
              </a:ext>
            </a:extLst>
          </p:cNvPr>
          <p:cNvCxnSpPr>
            <a:cxnSpLocks/>
          </p:cNvCxnSpPr>
          <p:nvPr/>
        </p:nvCxnSpPr>
        <p:spPr>
          <a:xfrm flipV="1">
            <a:off x="10036821" y="1805282"/>
            <a:ext cx="1014466" cy="6090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23EF495-C310-214C-A61F-2609257D66F2}"/>
              </a:ext>
            </a:extLst>
          </p:cNvPr>
          <p:cNvSpPr txBox="1"/>
          <p:nvPr/>
        </p:nvSpPr>
        <p:spPr>
          <a:xfrm>
            <a:off x="9095138" y="5028533"/>
            <a:ext cx="28415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4.6985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19.91475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45211FD-4775-F44F-9A8D-7D02BE99C770}"/>
              </a:ext>
            </a:extLst>
          </p:cNvPr>
          <p:cNvCxnSpPr>
            <a:cxnSpLocks/>
          </p:cNvCxnSpPr>
          <p:nvPr/>
        </p:nvCxnSpPr>
        <p:spPr>
          <a:xfrm flipH="1">
            <a:off x="9708226" y="3475162"/>
            <a:ext cx="327156" cy="14996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E9EDF1E-07B9-CC49-BB9C-2DB7D822E5FC}"/>
              </a:ext>
            </a:extLst>
          </p:cNvPr>
          <p:cNvCxnSpPr>
            <a:cxnSpLocks/>
          </p:cNvCxnSpPr>
          <p:nvPr/>
        </p:nvCxnSpPr>
        <p:spPr>
          <a:xfrm flipH="1">
            <a:off x="13339218" y="3761457"/>
            <a:ext cx="740632" cy="23215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14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2025ED-2893-0D4B-96DB-72090DE97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799469"/>
              </p:ext>
            </p:extLst>
          </p:nvPr>
        </p:nvGraphicFramePr>
        <p:xfrm>
          <a:off x="3592248" y="819150"/>
          <a:ext cx="10676200" cy="5065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620">
                  <a:extLst>
                    <a:ext uri="{9D8B030D-6E8A-4147-A177-3AD203B41FA5}">
                      <a16:colId xmlns:a16="http://schemas.microsoft.com/office/drawing/2014/main" val="2910019432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3735534331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3626102122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2939452608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1444231008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387131882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388693240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1161690761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154764076"/>
                    </a:ext>
                  </a:extLst>
                </a:gridCol>
                <a:gridCol w="1067620">
                  <a:extLst>
                    <a:ext uri="{9D8B030D-6E8A-4147-A177-3AD203B41FA5}">
                      <a16:colId xmlns:a16="http://schemas.microsoft.com/office/drawing/2014/main" val="3245247693"/>
                    </a:ext>
                  </a:extLst>
                </a:gridCol>
              </a:tblGrid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1980269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773261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090197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27005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38672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567422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45044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068735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238665"/>
                  </a:ext>
                </a:extLst>
              </a:tr>
              <a:tr h="5065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98842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DA4A735-A945-4742-A661-D3CB147176D0}"/>
              </a:ext>
            </a:extLst>
          </p:cNvPr>
          <p:cNvSpPr txBox="1"/>
          <p:nvPr/>
        </p:nvSpPr>
        <p:spPr>
          <a:xfrm>
            <a:off x="3429000" y="588486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AFFB86-E8BD-6544-B044-C70A809A7CF2}"/>
              </a:ext>
            </a:extLst>
          </p:cNvPr>
          <p:cNvSpPr txBox="1"/>
          <p:nvPr/>
        </p:nvSpPr>
        <p:spPr>
          <a:xfrm>
            <a:off x="4343400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311E98-29D9-2C44-A50D-D11D7534A51C}"/>
              </a:ext>
            </a:extLst>
          </p:cNvPr>
          <p:cNvSpPr txBox="1"/>
          <p:nvPr/>
        </p:nvSpPr>
        <p:spPr>
          <a:xfrm>
            <a:off x="5410200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F315AF-28E5-0E4A-9CA1-8E5D7115A9C5}"/>
              </a:ext>
            </a:extLst>
          </p:cNvPr>
          <p:cNvSpPr txBox="1"/>
          <p:nvPr/>
        </p:nvSpPr>
        <p:spPr>
          <a:xfrm>
            <a:off x="6477000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7F0040-909D-3349-9E78-5EE7ECED95DA}"/>
              </a:ext>
            </a:extLst>
          </p:cNvPr>
          <p:cNvSpPr txBox="1"/>
          <p:nvPr/>
        </p:nvSpPr>
        <p:spPr>
          <a:xfrm>
            <a:off x="7543800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0EDD12-385B-E043-A812-C40379205101}"/>
              </a:ext>
            </a:extLst>
          </p:cNvPr>
          <p:cNvSpPr txBox="1"/>
          <p:nvPr/>
        </p:nvSpPr>
        <p:spPr>
          <a:xfrm>
            <a:off x="8610600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C4DA9B-E587-B84C-BE7A-E7E286E96DFE}"/>
              </a:ext>
            </a:extLst>
          </p:cNvPr>
          <p:cNvSpPr txBox="1"/>
          <p:nvPr/>
        </p:nvSpPr>
        <p:spPr>
          <a:xfrm>
            <a:off x="9686924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EC48C4-39E4-1A4B-8839-98A56B7163F4}"/>
              </a:ext>
            </a:extLst>
          </p:cNvPr>
          <p:cNvSpPr txBox="1"/>
          <p:nvPr/>
        </p:nvSpPr>
        <p:spPr>
          <a:xfrm>
            <a:off x="10757694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3B623-E79B-B749-AC1E-275516CE9D76}"/>
              </a:ext>
            </a:extLst>
          </p:cNvPr>
          <p:cNvSpPr txBox="1"/>
          <p:nvPr/>
        </p:nvSpPr>
        <p:spPr>
          <a:xfrm>
            <a:off x="11828464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488310-7E46-824E-8311-C8C56BD94084}"/>
              </a:ext>
            </a:extLst>
          </p:cNvPr>
          <p:cNvSpPr txBox="1"/>
          <p:nvPr/>
        </p:nvSpPr>
        <p:spPr>
          <a:xfrm>
            <a:off x="12882561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E7FB7D-AF86-6341-BDCA-210DFF449B59}"/>
              </a:ext>
            </a:extLst>
          </p:cNvPr>
          <p:cNvSpPr txBox="1"/>
          <p:nvPr/>
        </p:nvSpPr>
        <p:spPr>
          <a:xfrm>
            <a:off x="14096998" y="588486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AC5D7C-F84A-BE48-BF9F-C60960372DAC}"/>
              </a:ext>
            </a:extLst>
          </p:cNvPr>
          <p:cNvSpPr txBox="1"/>
          <p:nvPr/>
        </p:nvSpPr>
        <p:spPr>
          <a:xfrm>
            <a:off x="2982648" y="518001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205AE8-502E-954A-BA9C-3CEB9C8BBC3A}"/>
              </a:ext>
            </a:extLst>
          </p:cNvPr>
          <p:cNvSpPr txBox="1"/>
          <p:nvPr/>
        </p:nvSpPr>
        <p:spPr>
          <a:xfrm>
            <a:off x="2982648" y="4648842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A2EFE6-DCC3-9E42-91AF-CDE6F6575A89}"/>
              </a:ext>
            </a:extLst>
          </p:cNvPr>
          <p:cNvSpPr txBox="1"/>
          <p:nvPr/>
        </p:nvSpPr>
        <p:spPr>
          <a:xfrm>
            <a:off x="2974446" y="4117674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A84F28-7B69-AB4C-A7A1-43B16739F864}"/>
              </a:ext>
            </a:extLst>
          </p:cNvPr>
          <p:cNvSpPr txBox="1"/>
          <p:nvPr/>
        </p:nvSpPr>
        <p:spPr>
          <a:xfrm>
            <a:off x="2982648" y="3617909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7AB270-A809-EB4B-8C4E-CAC790A43D68}"/>
              </a:ext>
            </a:extLst>
          </p:cNvPr>
          <p:cNvSpPr txBox="1"/>
          <p:nvPr/>
        </p:nvSpPr>
        <p:spPr>
          <a:xfrm>
            <a:off x="2982648" y="3102443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975261-3AF6-6449-B45B-0510CE33529F}"/>
              </a:ext>
            </a:extLst>
          </p:cNvPr>
          <p:cNvSpPr txBox="1"/>
          <p:nvPr/>
        </p:nvSpPr>
        <p:spPr>
          <a:xfrm>
            <a:off x="2982648" y="262842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AF5E20-EFC0-D24D-988C-DF3E2F1902CE}"/>
              </a:ext>
            </a:extLst>
          </p:cNvPr>
          <p:cNvSpPr txBox="1"/>
          <p:nvPr/>
        </p:nvSpPr>
        <p:spPr>
          <a:xfrm>
            <a:off x="2982648" y="2112959"/>
            <a:ext cx="590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A42015-3E29-774F-BB99-14D61619D45D}"/>
              </a:ext>
            </a:extLst>
          </p:cNvPr>
          <p:cNvSpPr txBox="1"/>
          <p:nvPr/>
        </p:nvSpPr>
        <p:spPr>
          <a:xfrm>
            <a:off x="2963598" y="1624393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E69884-BFBF-3D4E-B68F-736E5AFC8CB5}"/>
              </a:ext>
            </a:extLst>
          </p:cNvPr>
          <p:cNvSpPr txBox="1"/>
          <p:nvPr/>
        </p:nvSpPr>
        <p:spPr>
          <a:xfrm>
            <a:off x="2982648" y="1124628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0.9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BF3537-6C91-C942-9B45-609FF359683B}"/>
              </a:ext>
            </a:extLst>
          </p:cNvPr>
          <p:cNvSpPr txBox="1"/>
          <p:nvPr/>
        </p:nvSpPr>
        <p:spPr>
          <a:xfrm>
            <a:off x="3115998" y="591312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9C4AC8-6E48-0F4F-B01B-CA1325501D8C}"/>
              </a:ext>
            </a:extLst>
          </p:cNvPr>
          <p:cNvSpPr txBox="1"/>
          <p:nvPr/>
        </p:nvSpPr>
        <p:spPr>
          <a:xfrm rot="16200000">
            <a:off x="1683468" y="3167390"/>
            <a:ext cx="1496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Precision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7AB28F-DC60-0548-B2A0-62626BF772C1}"/>
              </a:ext>
            </a:extLst>
          </p:cNvPr>
          <p:cNvSpPr txBox="1"/>
          <p:nvPr/>
        </p:nvSpPr>
        <p:spPr>
          <a:xfrm>
            <a:off x="8153400" y="6349400"/>
            <a:ext cx="1496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Recall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812079-38DA-4249-A267-6E03CC6D6B66}"/>
              </a:ext>
            </a:extLst>
          </p:cNvPr>
          <p:cNvCxnSpPr>
            <a:cxnSpLocks/>
          </p:cNvCxnSpPr>
          <p:nvPr/>
        </p:nvCxnSpPr>
        <p:spPr>
          <a:xfrm>
            <a:off x="3573198" y="819150"/>
            <a:ext cx="320860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0889BEB-B081-F14A-9302-CC6CC35E56FB}"/>
              </a:ext>
            </a:extLst>
          </p:cNvPr>
          <p:cNvCxnSpPr>
            <a:cxnSpLocks/>
          </p:cNvCxnSpPr>
          <p:nvPr/>
        </p:nvCxnSpPr>
        <p:spPr>
          <a:xfrm>
            <a:off x="6781800" y="819150"/>
            <a:ext cx="0" cy="20401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B83E29A-C555-7941-8CA8-D9F46D7B435D}"/>
              </a:ext>
            </a:extLst>
          </p:cNvPr>
          <p:cNvCxnSpPr>
            <a:cxnSpLocks/>
          </p:cNvCxnSpPr>
          <p:nvPr/>
        </p:nvCxnSpPr>
        <p:spPr>
          <a:xfrm flipV="1">
            <a:off x="6781800" y="2343791"/>
            <a:ext cx="3209924" cy="4964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9A0A79A-2F04-9D43-AE28-B6B9CF423DE4}"/>
              </a:ext>
            </a:extLst>
          </p:cNvPr>
          <p:cNvCxnSpPr>
            <a:cxnSpLocks/>
          </p:cNvCxnSpPr>
          <p:nvPr/>
        </p:nvCxnSpPr>
        <p:spPr>
          <a:xfrm>
            <a:off x="9991724" y="2343791"/>
            <a:ext cx="0" cy="1008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E1D727-137A-6F48-A0BB-0858D925B49C}"/>
              </a:ext>
            </a:extLst>
          </p:cNvPr>
          <p:cNvCxnSpPr>
            <a:cxnSpLocks/>
          </p:cNvCxnSpPr>
          <p:nvPr/>
        </p:nvCxnSpPr>
        <p:spPr>
          <a:xfrm flipV="1">
            <a:off x="9978759" y="2859257"/>
            <a:ext cx="2154505" cy="4930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5D90025-B6A3-4749-BF38-9F04C1B28DD4}"/>
              </a:ext>
            </a:extLst>
          </p:cNvPr>
          <p:cNvCxnSpPr>
            <a:cxnSpLocks/>
          </p:cNvCxnSpPr>
          <p:nvPr/>
        </p:nvCxnSpPr>
        <p:spPr>
          <a:xfrm>
            <a:off x="12133264" y="2859257"/>
            <a:ext cx="21351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887FDA9-BEEF-2F49-86A6-65EFF3D036A0}"/>
              </a:ext>
            </a:extLst>
          </p:cNvPr>
          <p:cNvCxnSpPr>
            <a:cxnSpLocks/>
          </p:cNvCxnSpPr>
          <p:nvPr/>
        </p:nvCxnSpPr>
        <p:spPr>
          <a:xfrm>
            <a:off x="6770157" y="2343791"/>
            <a:ext cx="3208602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026ABA1-AD10-6943-8968-76F5AC49BCFF}"/>
              </a:ext>
            </a:extLst>
          </p:cNvPr>
          <p:cNvCxnSpPr>
            <a:cxnSpLocks/>
          </p:cNvCxnSpPr>
          <p:nvPr/>
        </p:nvCxnSpPr>
        <p:spPr>
          <a:xfrm>
            <a:off x="9992254" y="2859257"/>
            <a:ext cx="214101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13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46BFF772-7C90-FD4C-8BC7-011B0D847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822" y="1970024"/>
            <a:ext cx="8724900" cy="1930400"/>
          </a:xfrm>
          <a:prstGeom prst="rect">
            <a:avLst/>
          </a:prstGeom>
        </p:spPr>
      </p:pic>
      <p:pic>
        <p:nvPicPr>
          <p:cNvPr id="7" name="Picture 6" descr="A picture containing game&#10;&#10;Description automatically generated">
            <a:extLst>
              <a:ext uri="{FF2B5EF4-FFF2-40B4-BE49-F238E27FC236}">
                <a16:creationId xmlns:a16="http://schemas.microsoft.com/office/drawing/2014/main" id="{AC4A88D1-5059-5B42-80B8-BE5760F55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6744" y="509270"/>
            <a:ext cx="8763000" cy="5473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FEE84A-F8B5-3544-9C48-DDA1D3023D15}"/>
              </a:ext>
            </a:extLst>
          </p:cNvPr>
          <p:cNvSpPr txBox="1"/>
          <p:nvPr/>
        </p:nvSpPr>
        <p:spPr>
          <a:xfrm>
            <a:off x="1494822" y="4151376"/>
            <a:ext cx="82892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Workflow (green for training, black for inference, red for both):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Resize image to 448x448;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Pre-train a single CNN on ImageNet;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Split the input image into SxS grid and compute loss for each grid;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Produce SxSx(5B + K) tensor for each image;</a:t>
            </a:r>
          </a:p>
          <a:p>
            <a:pPr marL="342900" indent="-342900">
              <a:buAutoNum type="arabicPeriod"/>
            </a:pPr>
            <a:r>
              <a:rPr lang="en-US" dirty="0"/>
              <a:t>Inference with non-maximum suppression.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486178-420D-6C46-B25D-CA63BD4FA591}"/>
                  </a:ext>
                </a:extLst>
              </p:cNvPr>
              <p:cNvSpPr txBox="1"/>
              <p:nvPr/>
            </p:nvSpPr>
            <p:spPr>
              <a:xfrm>
                <a:off x="10733880" y="361315"/>
                <a:ext cx="327263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each grid: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Bounding box: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err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err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err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marL="342900" indent="-342900">
                  <a:buAutoNum type="arabicPeriod"/>
                </a:pPr>
                <a:r>
                  <a:rPr lang="en-US" dirty="0"/>
                  <a:t>Confidence score: </a:t>
                </a:r>
              </a:p>
              <a:p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𝑜𝑏𝑗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𝐼𝑜𝑈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𝑡𝑟𝑢𝑡h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𝑝𝑟𝑒𝑑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3. Class probability: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486178-420D-6C46-B25D-CA63BD4FA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3880" y="361315"/>
                <a:ext cx="3272631" cy="1477328"/>
              </a:xfrm>
              <a:prstGeom prst="rect">
                <a:avLst/>
              </a:prstGeom>
              <a:blipFill>
                <a:blip r:embed="rId4"/>
                <a:stretch>
                  <a:fillRect l="-1544" t="-847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BEF31BD7-08E9-4B43-9DFA-614247CD1DB7}"/>
              </a:ext>
            </a:extLst>
          </p:cNvPr>
          <p:cNvSpPr/>
          <p:nvPr/>
        </p:nvSpPr>
        <p:spPr>
          <a:xfrm>
            <a:off x="4381500" y="3086100"/>
            <a:ext cx="2730500" cy="827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1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830</TotalTime>
  <Words>432</Words>
  <Application>Microsoft Macintosh PowerPoint</Application>
  <PresentationFormat>Custom</PresentationFormat>
  <Paragraphs>144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 利</dc:creator>
  <cp:lastModifiedBy>王 利</cp:lastModifiedBy>
  <cp:revision>38</cp:revision>
  <dcterms:created xsi:type="dcterms:W3CDTF">2020-01-10T21:56:34Z</dcterms:created>
  <dcterms:modified xsi:type="dcterms:W3CDTF">2020-01-19T12:37:03Z</dcterms:modified>
</cp:coreProperties>
</file>