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6"/>
    <p:restoredTop sz="94576"/>
  </p:normalViewPr>
  <p:slideViewPr>
    <p:cSldViewPr snapToGrid="0" snapToObjects="1">
      <p:cViewPr>
        <p:scale>
          <a:sx n="148" d="100"/>
          <a:sy n="148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553</Words>
  <Application>Microsoft Macintosh PowerPoint</Application>
  <PresentationFormat>Custom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47</cp:revision>
  <dcterms:created xsi:type="dcterms:W3CDTF">2020-01-10T21:56:34Z</dcterms:created>
  <dcterms:modified xsi:type="dcterms:W3CDTF">2020-01-20T14:00:08Z</dcterms:modified>
</cp:coreProperties>
</file>