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1553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/>
    <p:restoredTop sz="94507"/>
  </p:normalViewPr>
  <p:slideViewPr>
    <p:cSldViewPr snapToGrid="0" snapToObjects="1">
      <p:cViewPr>
        <p:scale>
          <a:sx n="200" d="100"/>
          <a:sy n="200" d="100"/>
        </p:scale>
        <p:origin x="-8576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186" y="1122363"/>
            <a:ext cx="16165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186" y="3602038"/>
            <a:ext cx="16165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4215" y="365125"/>
            <a:ext cx="46474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1802" y="365125"/>
            <a:ext cx="136729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7" y="1709739"/>
            <a:ext cx="18589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577" y="4589464"/>
            <a:ext cx="18589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803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454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0" y="365126"/>
            <a:ext cx="185898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10" y="1681163"/>
            <a:ext cx="91181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10" y="2505075"/>
            <a:ext cx="911813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11453" y="1681163"/>
            <a:ext cx="91630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11453" y="2505075"/>
            <a:ext cx="91630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040" y="987426"/>
            <a:ext cx="10911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63040" y="987426"/>
            <a:ext cx="10911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1803" y="365126"/>
            <a:ext cx="18589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803" y="1825625"/>
            <a:ext cx="18589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802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9593" y="6356351"/>
            <a:ext cx="7274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151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8647200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1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9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4173358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6363210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6515610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6668010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6975210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6097396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7526051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4009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7179574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8050182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7845715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8042888" y="4376567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42054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1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5562052" y="4137880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5674007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5782006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004" y="4452007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7678451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7830851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9042286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9051427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9051428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351538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5242402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93256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604979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8237291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7083209" y="4455044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7083210" y="4481723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7278809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7137042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2181110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2181110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3BA49B-1637-5D4B-8306-E705760130A8}"/>
              </a:ext>
            </a:extLst>
          </p:cNvPr>
          <p:cNvSpPr/>
          <p:nvPr/>
        </p:nvSpPr>
        <p:spPr>
          <a:xfrm>
            <a:off x="8284102" y="654008"/>
            <a:ext cx="3925642" cy="3796879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1C12-C080-8149-9E1D-93E68D060723}"/>
              </a:ext>
            </a:extLst>
          </p:cNvPr>
          <p:cNvSpPr/>
          <p:nvPr/>
        </p:nvSpPr>
        <p:spPr>
          <a:xfrm>
            <a:off x="10324848" y="3537160"/>
            <a:ext cx="3253769" cy="194923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94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8307939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581EF-92FD-BD42-A47B-6B09B16667F8}"/>
              </a:ext>
            </a:extLst>
          </p:cNvPr>
          <p:cNvSpPr/>
          <p:nvPr/>
        </p:nvSpPr>
        <p:spPr>
          <a:xfrm>
            <a:off x="10880389" y="1191718"/>
            <a:ext cx="2698229" cy="15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779D4-5A17-2049-B624-C25D4FEC2136}"/>
              </a:ext>
            </a:extLst>
          </p:cNvPr>
          <p:cNvSpPr/>
          <p:nvPr/>
        </p:nvSpPr>
        <p:spPr>
          <a:xfrm>
            <a:off x="9706131" y="1263604"/>
            <a:ext cx="1393630" cy="774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C0821-F579-CA4C-BF35-C28320219268}"/>
              </a:ext>
            </a:extLst>
          </p:cNvPr>
          <p:cNvSpPr/>
          <p:nvPr/>
        </p:nvSpPr>
        <p:spPr>
          <a:xfrm rot="21096990">
            <a:off x="11259954" y="1907347"/>
            <a:ext cx="1296000" cy="1296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75EC-4E49-DF4F-89EC-6B0E9B0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660" y="2555347"/>
            <a:ext cx="87198" cy="7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6DC38-E3D2-D44C-AE7D-D6A3E479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01" y="2466036"/>
            <a:ext cx="138026" cy="89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8DECE-AA53-324D-ABE4-40A129D8183C}"/>
              </a:ext>
            </a:extLst>
          </p:cNvPr>
          <p:cNvSpPr/>
          <p:nvPr/>
        </p:nvSpPr>
        <p:spPr>
          <a:xfrm>
            <a:off x="11513457" y="2434771"/>
            <a:ext cx="105229" cy="7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B93BB-2111-834F-A713-C30452185758}"/>
              </a:ext>
            </a:extLst>
          </p:cNvPr>
          <p:cNvSpPr/>
          <p:nvPr/>
        </p:nvSpPr>
        <p:spPr>
          <a:xfrm rot="21066804">
            <a:off x="11986245" y="2315627"/>
            <a:ext cx="450000" cy="450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12F65-6C7F-5841-B51D-E428AD880293}"/>
              </a:ext>
            </a:extLst>
          </p:cNvPr>
          <p:cNvSpPr txBox="1"/>
          <p:nvPr/>
        </p:nvSpPr>
        <p:spPr>
          <a:xfrm>
            <a:off x="12352535" y="2540928"/>
            <a:ext cx="12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RoIAlign</a:t>
            </a:r>
            <a:r>
              <a:rPr lang="zh-CN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Pooling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C5CFE-5C33-A047-9327-D0A3E5D3699C}"/>
              </a:ext>
            </a:extLst>
          </p:cNvPr>
          <p:cNvSpPr/>
          <p:nvPr/>
        </p:nvSpPr>
        <p:spPr>
          <a:xfrm rot="21066804">
            <a:off x="11242618" y="2409379"/>
            <a:ext cx="450000" cy="450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DFD4-7D38-8B4E-9BE8-4AB26D1330E8}"/>
              </a:ext>
            </a:extLst>
          </p:cNvPr>
          <p:cNvSpPr/>
          <p:nvPr/>
        </p:nvSpPr>
        <p:spPr>
          <a:xfrm rot="21066804">
            <a:off x="11783933" y="2274579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112590-06FA-2443-9FAC-B143A6E3DDBC}"/>
              </a:ext>
            </a:extLst>
          </p:cNvPr>
          <p:cNvSpPr/>
          <p:nvPr/>
        </p:nvSpPr>
        <p:spPr>
          <a:xfrm>
            <a:off x="11467618" y="1422538"/>
            <a:ext cx="395224" cy="563658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F1031821-31ED-8A4A-8C3B-F779FEB52953}"/>
              </a:ext>
            </a:extLst>
          </p:cNvPr>
          <p:cNvSpPr/>
          <p:nvPr/>
        </p:nvSpPr>
        <p:spPr>
          <a:xfrm>
            <a:off x="11542468" y="2025748"/>
            <a:ext cx="184628" cy="37221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D79A-944D-AA41-863B-5DA9F92AB117}"/>
              </a:ext>
            </a:extLst>
          </p:cNvPr>
          <p:cNvSpPr/>
          <p:nvPr/>
        </p:nvSpPr>
        <p:spPr>
          <a:xfrm>
            <a:off x="10272614" y="811125"/>
            <a:ext cx="863467" cy="3385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Classification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C5B1E-780B-F84E-BA2B-CC11322C6119}"/>
              </a:ext>
            </a:extLst>
          </p:cNvPr>
          <p:cNvSpPr/>
          <p:nvPr/>
        </p:nvSpPr>
        <p:spPr>
          <a:xfrm>
            <a:off x="11172402" y="811124"/>
            <a:ext cx="951016" cy="3385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Bounding-box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regression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85170EC-2849-0C44-92E8-4A3CC8F61CE4}"/>
              </a:ext>
            </a:extLst>
          </p:cNvPr>
          <p:cNvSpPr/>
          <p:nvPr/>
        </p:nvSpPr>
        <p:spPr>
          <a:xfrm rot="17308911">
            <a:off x="11181751" y="1046713"/>
            <a:ext cx="184628" cy="53379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87050F11-0139-CA4E-A59B-CFD7D1D1B60C}"/>
              </a:ext>
            </a:extLst>
          </p:cNvPr>
          <p:cNvSpPr/>
          <p:nvPr/>
        </p:nvSpPr>
        <p:spPr>
          <a:xfrm>
            <a:off x="11596907" y="1175640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AAFE05B-E0F2-6B4A-A878-DB3D28A81833}"/>
              </a:ext>
            </a:extLst>
          </p:cNvPr>
          <p:cNvSpPr/>
          <p:nvPr/>
        </p:nvSpPr>
        <p:spPr>
          <a:xfrm>
            <a:off x="12304684" y="1462399"/>
            <a:ext cx="612876" cy="233536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77AFF-D530-0C42-945F-584843EF7AE9}"/>
              </a:ext>
            </a:extLst>
          </p:cNvPr>
          <p:cNvSpPr/>
          <p:nvPr/>
        </p:nvSpPr>
        <p:spPr>
          <a:xfrm>
            <a:off x="12292469" y="908020"/>
            <a:ext cx="706269" cy="2829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Mask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EC6134-73CD-3B4C-AA95-149BFC9D4B4C}"/>
              </a:ext>
            </a:extLst>
          </p:cNvPr>
          <p:cNvCxnSpPr>
            <a:cxnSpLocks/>
          </p:cNvCxnSpPr>
          <p:nvPr/>
        </p:nvCxnSpPr>
        <p:spPr>
          <a:xfrm>
            <a:off x="8391358" y="4450887"/>
            <a:ext cx="1921646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CFCA5E-728C-2F4C-B79A-E395A1569928}"/>
              </a:ext>
            </a:extLst>
          </p:cNvPr>
          <p:cNvCxnSpPr>
            <a:cxnSpLocks/>
          </p:cNvCxnSpPr>
          <p:nvPr/>
        </p:nvCxnSpPr>
        <p:spPr>
          <a:xfrm>
            <a:off x="10324848" y="4450887"/>
            <a:ext cx="0" cy="104400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78209F-FCB6-844B-91BD-82C0D2C77498}"/>
              </a:ext>
            </a:extLst>
          </p:cNvPr>
          <p:cNvCxnSpPr>
            <a:cxnSpLocks/>
          </p:cNvCxnSpPr>
          <p:nvPr/>
        </p:nvCxnSpPr>
        <p:spPr>
          <a:xfrm flipV="1">
            <a:off x="13578617" y="2254062"/>
            <a:ext cx="0" cy="1283098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65BBA-514D-3848-8ED6-EB5DA24B27F3}"/>
              </a:ext>
            </a:extLst>
          </p:cNvPr>
          <p:cNvCxnSpPr>
            <a:cxnSpLocks/>
          </p:cNvCxnSpPr>
          <p:nvPr/>
        </p:nvCxnSpPr>
        <p:spPr>
          <a:xfrm>
            <a:off x="12231126" y="2249907"/>
            <a:ext cx="13284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045AD-E8EE-9541-A56E-2C660496A9DA}"/>
              </a:ext>
            </a:extLst>
          </p:cNvPr>
          <p:cNvCxnSpPr>
            <a:cxnSpLocks/>
          </p:cNvCxnSpPr>
          <p:nvPr/>
        </p:nvCxnSpPr>
        <p:spPr>
          <a:xfrm>
            <a:off x="12209744" y="1211848"/>
            <a:ext cx="0" cy="103805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4A480-EEB1-D44C-8134-12D4229029A3}"/>
              </a:ext>
            </a:extLst>
          </p:cNvPr>
          <p:cNvSpPr/>
          <p:nvPr/>
        </p:nvSpPr>
        <p:spPr>
          <a:xfrm>
            <a:off x="12673200" y="3364817"/>
            <a:ext cx="886046" cy="36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FE22-9FF4-FE48-9C23-836BCD84D838}"/>
              </a:ext>
            </a:extLst>
          </p:cNvPr>
          <p:cNvSpPr txBox="1"/>
          <p:nvPr/>
        </p:nvSpPr>
        <p:spPr>
          <a:xfrm>
            <a:off x="8391358" y="4013483"/>
            <a:ext cx="137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Faster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RCNN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41FB4-BF66-5545-884D-E880E1CBD929}"/>
              </a:ext>
            </a:extLst>
          </p:cNvPr>
          <p:cNvSpPr/>
          <p:nvPr/>
        </p:nvSpPr>
        <p:spPr>
          <a:xfrm>
            <a:off x="12271205" y="1321857"/>
            <a:ext cx="1286148" cy="889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268525-D1AF-0847-806C-76AA2838DD91}"/>
              </a:ext>
            </a:extLst>
          </p:cNvPr>
          <p:cNvSpPr/>
          <p:nvPr/>
        </p:nvSpPr>
        <p:spPr>
          <a:xfrm>
            <a:off x="12491988" y="1735076"/>
            <a:ext cx="184628" cy="64395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E0AEA1D-1D72-2B4B-AE72-71C02E8E826A}"/>
              </a:ext>
            </a:extLst>
          </p:cNvPr>
          <p:cNvSpPr/>
          <p:nvPr/>
        </p:nvSpPr>
        <p:spPr>
          <a:xfrm>
            <a:off x="12497908" y="1208914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9914B5-95D9-9543-B7C7-5CCA32218439}"/>
              </a:ext>
            </a:extLst>
          </p:cNvPr>
          <p:cNvSpPr txBox="1"/>
          <p:nvPr/>
        </p:nvSpPr>
        <p:spPr>
          <a:xfrm>
            <a:off x="12715134" y="1855496"/>
            <a:ext cx="100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Instance</a:t>
            </a:r>
            <a:r>
              <a:rPr lang="zh-CN" altLang="en-US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Segmentation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75FE3-C7F5-264E-AE57-45F7C6917EC4}"/>
              </a:ext>
            </a:extLst>
          </p:cNvPr>
          <p:cNvSpPr/>
          <p:nvPr/>
        </p:nvSpPr>
        <p:spPr>
          <a:xfrm>
            <a:off x="12215327" y="3919276"/>
            <a:ext cx="886046" cy="1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3B38C-60C2-1545-87AE-4325466C1577}"/>
              </a:ext>
            </a:extLst>
          </p:cNvPr>
          <p:cNvSpPr txBox="1"/>
          <p:nvPr/>
        </p:nvSpPr>
        <p:spPr>
          <a:xfrm>
            <a:off x="10198752" y="628409"/>
            <a:ext cx="996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C0F3C-6671-D845-BDAF-F2BFCBD7D03D}"/>
              </a:ext>
            </a:extLst>
          </p:cNvPr>
          <p:cNvSpPr txBox="1"/>
          <p:nvPr/>
        </p:nvSpPr>
        <p:spPr>
          <a:xfrm>
            <a:off x="11123380" y="629358"/>
            <a:ext cx="1073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7993E9-DDC8-1940-9498-080ED8956ECA}"/>
              </a:ext>
            </a:extLst>
          </p:cNvPr>
          <p:cNvCxnSpPr>
            <a:cxnSpLocks/>
          </p:cNvCxnSpPr>
          <p:nvPr/>
        </p:nvCxnSpPr>
        <p:spPr>
          <a:xfrm>
            <a:off x="10343203" y="5486396"/>
            <a:ext cx="28656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4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6541294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3612479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2909095" y="99785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6193542" y="433952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4562048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3612479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4649973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4562048" y="2947674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2909094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6189666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3603688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3612480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5070066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5070066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2926678" y="47709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6177898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2909093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6189666" y="47716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1936124" y="5694955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B46C0-DAF9-D940-A8D2-D79031544468}"/>
              </a:ext>
            </a:extLst>
          </p:cNvPr>
          <p:cNvSpPr/>
          <p:nvPr/>
        </p:nvSpPr>
        <p:spPr>
          <a:xfrm>
            <a:off x="578570" y="879229"/>
            <a:ext cx="5400000" cy="540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B25-6B56-924E-9BA2-0D010AAD769C}"/>
              </a:ext>
            </a:extLst>
          </p:cNvPr>
          <p:cNvSpPr txBox="1"/>
          <p:nvPr/>
        </p:nvSpPr>
        <p:spPr>
          <a:xfrm>
            <a:off x="77409" y="41756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8868-207B-5A4E-872E-E25A0B461328}"/>
              </a:ext>
            </a:extLst>
          </p:cNvPr>
          <p:cNvSpPr txBox="1"/>
          <p:nvPr/>
        </p:nvSpPr>
        <p:spPr>
          <a:xfrm>
            <a:off x="5663455" y="6279230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E7C8B38-B9A8-E646-B24F-AA061C879A2D}"/>
              </a:ext>
            </a:extLst>
          </p:cNvPr>
          <p:cNvSpPr/>
          <p:nvPr/>
        </p:nvSpPr>
        <p:spPr>
          <a:xfrm>
            <a:off x="723881" y="258509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FEA29EC6-D2A5-1342-9722-987B798D918D}"/>
              </a:ext>
            </a:extLst>
          </p:cNvPr>
          <p:cNvSpPr/>
          <p:nvPr/>
        </p:nvSpPr>
        <p:spPr>
          <a:xfrm>
            <a:off x="3848083" y="5603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BD242-1CB3-FD40-ACBB-6E7C7A179682}"/>
              </a:ext>
            </a:extLst>
          </p:cNvPr>
          <p:cNvCxnSpPr>
            <a:cxnSpLocks/>
          </p:cNvCxnSpPr>
          <p:nvPr/>
        </p:nvCxnSpPr>
        <p:spPr>
          <a:xfrm>
            <a:off x="813881" y="267302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7DC3B-4E13-C74A-BA95-C8775EA68DD1}"/>
              </a:ext>
            </a:extLst>
          </p:cNvPr>
          <p:cNvCxnSpPr>
            <a:cxnSpLocks/>
          </p:cNvCxnSpPr>
          <p:nvPr/>
        </p:nvCxnSpPr>
        <p:spPr>
          <a:xfrm>
            <a:off x="815956" y="570567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E9016-6C6F-5340-BE4D-D161F5494AEC}"/>
              </a:ext>
            </a:extLst>
          </p:cNvPr>
          <p:cNvCxnSpPr>
            <a:cxnSpLocks/>
          </p:cNvCxnSpPr>
          <p:nvPr/>
        </p:nvCxnSpPr>
        <p:spPr>
          <a:xfrm flipV="1">
            <a:off x="3938083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2B066-C3A2-7F43-AE78-A2EDDBDC5741}"/>
              </a:ext>
            </a:extLst>
          </p:cNvPr>
          <p:cNvCxnSpPr>
            <a:cxnSpLocks/>
          </p:cNvCxnSpPr>
          <p:nvPr/>
        </p:nvCxnSpPr>
        <p:spPr>
          <a:xfrm flipV="1">
            <a:off x="813881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8B71D9-CF82-CB43-9C8E-DFEA13140ED7}"/>
              </a:ext>
            </a:extLst>
          </p:cNvPr>
          <p:cNvSpPr txBox="1"/>
          <p:nvPr/>
        </p:nvSpPr>
        <p:spPr>
          <a:xfrm>
            <a:off x="518489" y="214341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91DA0-6AB2-AC4F-BBA5-69A65E53F42C}"/>
              </a:ext>
            </a:extLst>
          </p:cNvPr>
          <p:cNvSpPr txBox="1"/>
          <p:nvPr/>
        </p:nvSpPr>
        <p:spPr>
          <a:xfrm>
            <a:off x="2815598" y="515193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90B65605-0BFB-2341-9266-2DDAA6EB0641}"/>
              </a:ext>
            </a:extLst>
          </p:cNvPr>
          <p:cNvSpPr/>
          <p:nvPr/>
        </p:nvSpPr>
        <p:spPr>
          <a:xfrm>
            <a:off x="823526" y="2737496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5E830B2-5A16-8341-A977-F5414BD4ED75}"/>
              </a:ext>
            </a:extLst>
          </p:cNvPr>
          <p:cNvSpPr/>
          <p:nvPr/>
        </p:nvSpPr>
        <p:spPr>
          <a:xfrm>
            <a:off x="3947728" y="575618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10851-8E27-E646-9E7D-14E17F74D612}"/>
              </a:ext>
            </a:extLst>
          </p:cNvPr>
          <p:cNvCxnSpPr>
            <a:cxnSpLocks/>
          </p:cNvCxnSpPr>
          <p:nvPr/>
        </p:nvCxnSpPr>
        <p:spPr>
          <a:xfrm>
            <a:off x="913526" y="282542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74AAAE-ADEC-A949-81E8-91AFCD68F6B1}"/>
              </a:ext>
            </a:extLst>
          </p:cNvPr>
          <p:cNvCxnSpPr>
            <a:cxnSpLocks/>
          </p:cNvCxnSpPr>
          <p:nvPr/>
        </p:nvCxnSpPr>
        <p:spPr>
          <a:xfrm>
            <a:off x="915601" y="585807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73F2A-872B-3E47-A802-B3B950E86EE5}"/>
              </a:ext>
            </a:extLst>
          </p:cNvPr>
          <p:cNvCxnSpPr>
            <a:cxnSpLocks/>
          </p:cNvCxnSpPr>
          <p:nvPr/>
        </p:nvCxnSpPr>
        <p:spPr>
          <a:xfrm flipV="1">
            <a:off x="4037728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CBF19-48A7-674A-AB17-6BEA9224DCCF}"/>
              </a:ext>
            </a:extLst>
          </p:cNvPr>
          <p:cNvCxnSpPr>
            <a:cxnSpLocks/>
          </p:cNvCxnSpPr>
          <p:nvPr/>
        </p:nvCxnSpPr>
        <p:spPr>
          <a:xfrm flipV="1">
            <a:off x="913526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08948B-B5EF-DB42-B3F0-16C0EA5FDD5A}"/>
              </a:ext>
            </a:extLst>
          </p:cNvPr>
          <p:cNvSpPr txBox="1"/>
          <p:nvPr/>
        </p:nvSpPr>
        <p:spPr>
          <a:xfrm>
            <a:off x="3351839" y="5854445"/>
            <a:ext cx="26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46.81225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DBEEB-85D3-B84D-A63D-9F5B92F54220}"/>
              </a:ext>
            </a:extLst>
          </p:cNvPr>
          <p:cNvSpPr txBox="1"/>
          <p:nvPr/>
        </p:nvSpPr>
        <p:spPr>
          <a:xfrm>
            <a:off x="923173" y="2967336"/>
            <a:ext cx="202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2EE2C-4D7D-FD45-B193-B8617289E0CC}"/>
              </a:ext>
            </a:extLst>
          </p:cNvPr>
          <p:cNvSpPr txBox="1"/>
          <p:nvPr/>
        </p:nvSpPr>
        <p:spPr>
          <a:xfrm>
            <a:off x="1580893" y="213728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DD6B7-62F9-5C48-934C-0DB74C1B13CE}"/>
              </a:ext>
            </a:extLst>
          </p:cNvPr>
          <p:cNvSpPr txBox="1"/>
          <p:nvPr/>
        </p:nvSpPr>
        <p:spPr>
          <a:xfrm>
            <a:off x="4097811" y="3823409"/>
            <a:ext cx="13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B5E2990F-3FAE-C749-A119-7B3244509B0D}"/>
              </a:ext>
            </a:extLst>
          </p:cNvPr>
          <p:cNvSpPr/>
          <p:nvPr/>
        </p:nvSpPr>
        <p:spPr>
          <a:xfrm>
            <a:off x="6560745" y="265543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BFE9C97A-4217-AD41-9E98-7DC7764F3B01}"/>
              </a:ext>
            </a:extLst>
          </p:cNvPr>
          <p:cNvSpPr/>
          <p:nvPr/>
        </p:nvSpPr>
        <p:spPr>
          <a:xfrm>
            <a:off x="9684947" y="567412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FE98C-93CA-D147-B803-6C7C403A3EBB}"/>
              </a:ext>
            </a:extLst>
          </p:cNvPr>
          <p:cNvCxnSpPr>
            <a:cxnSpLocks/>
          </p:cNvCxnSpPr>
          <p:nvPr/>
        </p:nvCxnSpPr>
        <p:spPr>
          <a:xfrm>
            <a:off x="6650745" y="274335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44320C-BDC7-BC4E-A2D6-00DFFADC839C}"/>
              </a:ext>
            </a:extLst>
          </p:cNvPr>
          <p:cNvCxnSpPr>
            <a:cxnSpLocks/>
          </p:cNvCxnSpPr>
          <p:nvPr/>
        </p:nvCxnSpPr>
        <p:spPr>
          <a:xfrm>
            <a:off x="6652820" y="577600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383C32-B29F-A04D-9758-263B0428C04A}"/>
              </a:ext>
            </a:extLst>
          </p:cNvPr>
          <p:cNvCxnSpPr>
            <a:cxnSpLocks/>
          </p:cNvCxnSpPr>
          <p:nvPr/>
        </p:nvCxnSpPr>
        <p:spPr>
          <a:xfrm flipV="1">
            <a:off x="9774947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FD0D6-714F-A540-9170-B5D054C4F5DE}"/>
              </a:ext>
            </a:extLst>
          </p:cNvPr>
          <p:cNvCxnSpPr>
            <a:cxnSpLocks/>
          </p:cNvCxnSpPr>
          <p:nvPr/>
        </p:nvCxnSpPr>
        <p:spPr>
          <a:xfrm flipV="1">
            <a:off x="6650745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CCA01-E1FD-5A4D-B80E-506A4646EF7F}"/>
              </a:ext>
            </a:extLst>
          </p:cNvPr>
          <p:cNvSpPr txBox="1"/>
          <p:nvPr/>
        </p:nvSpPr>
        <p:spPr>
          <a:xfrm>
            <a:off x="6246978" y="2213748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A3468-F4A6-F24A-A92E-C73AE8AB9A7A}"/>
              </a:ext>
            </a:extLst>
          </p:cNvPr>
          <p:cNvSpPr txBox="1"/>
          <p:nvPr/>
        </p:nvSpPr>
        <p:spPr>
          <a:xfrm>
            <a:off x="9548606" y="576530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498EB1-1277-4041-BFEB-5D60526AB38E}"/>
              </a:ext>
            </a:extLst>
          </p:cNvPr>
          <p:cNvSpPr txBox="1"/>
          <p:nvPr/>
        </p:nvSpPr>
        <p:spPr>
          <a:xfrm>
            <a:off x="7530967" y="193570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C9C9D7-1B19-9646-976B-C6D71D55DC7C}"/>
              </a:ext>
            </a:extLst>
          </p:cNvPr>
          <p:cNvSpPr txBox="1"/>
          <p:nvPr/>
        </p:nvSpPr>
        <p:spPr>
          <a:xfrm>
            <a:off x="2035960" y="316704"/>
            <a:ext cx="214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D7228-A723-A14E-89C6-4706B44A5744}"/>
              </a:ext>
            </a:extLst>
          </p:cNvPr>
          <p:cNvCxnSpPr>
            <a:cxnSpLocks/>
          </p:cNvCxnSpPr>
          <p:nvPr/>
        </p:nvCxnSpPr>
        <p:spPr>
          <a:xfrm>
            <a:off x="6650744" y="322763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97875-312A-1440-B0E8-1F934CA5589E}"/>
              </a:ext>
            </a:extLst>
          </p:cNvPr>
          <p:cNvCxnSpPr>
            <a:cxnSpLocks/>
          </p:cNvCxnSpPr>
          <p:nvPr/>
        </p:nvCxnSpPr>
        <p:spPr>
          <a:xfrm>
            <a:off x="6650744" y="3661450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101501-9F51-9749-BDE7-D5601E473139}"/>
              </a:ext>
            </a:extLst>
          </p:cNvPr>
          <p:cNvCxnSpPr>
            <a:cxnSpLocks/>
          </p:cNvCxnSpPr>
          <p:nvPr/>
        </p:nvCxnSpPr>
        <p:spPr>
          <a:xfrm>
            <a:off x="6650744" y="4071822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0D6438-46F9-DF49-BB8F-DE50063660DE}"/>
              </a:ext>
            </a:extLst>
          </p:cNvPr>
          <p:cNvCxnSpPr>
            <a:cxnSpLocks/>
          </p:cNvCxnSpPr>
          <p:nvPr/>
        </p:nvCxnSpPr>
        <p:spPr>
          <a:xfrm>
            <a:off x="6650744" y="450557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D095E-EFDC-564C-AC8F-5773A541C8AC}"/>
              </a:ext>
            </a:extLst>
          </p:cNvPr>
          <p:cNvCxnSpPr>
            <a:cxnSpLocks/>
          </p:cNvCxnSpPr>
          <p:nvPr/>
        </p:nvCxnSpPr>
        <p:spPr>
          <a:xfrm>
            <a:off x="6650744" y="492174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A80BD-FB2E-0E49-999B-397F7AE959D2}"/>
              </a:ext>
            </a:extLst>
          </p:cNvPr>
          <p:cNvCxnSpPr>
            <a:cxnSpLocks/>
          </p:cNvCxnSpPr>
          <p:nvPr/>
        </p:nvCxnSpPr>
        <p:spPr>
          <a:xfrm>
            <a:off x="6650744" y="5357368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1F153-A5BD-FB4F-9936-3E56E73FF07C}"/>
              </a:ext>
            </a:extLst>
          </p:cNvPr>
          <p:cNvCxnSpPr>
            <a:cxnSpLocks/>
          </p:cNvCxnSpPr>
          <p:nvPr/>
        </p:nvCxnSpPr>
        <p:spPr>
          <a:xfrm flipV="1">
            <a:off x="709622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BD34F-C8BA-1741-8C53-3B444267C352}"/>
              </a:ext>
            </a:extLst>
          </p:cNvPr>
          <p:cNvCxnSpPr>
            <a:cxnSpLocks/>
          </p:cNvCxnSpPr>
          <p:nvPr/>
        </p:nvCxnSpPr>
        <p:spPr>
          <a:xfrm flipV="1">
            <a:off x="756576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4A562C-67E3-DF4F-A74C-D33ACA3FE3B3}"/>
              </a:ext>
            </a:extLst>
          </p:cNvPr>
          <p:cNvCxnSpPr>
            <a:cxnSpLocks/>
          </p:cNvCxnSpPr>
          <p:nvPr/>
        </p:nvCxnSpPr>
        <p:spPr>
          <a:xfrm flipV="1">
            <a:off x="7996583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6BDB23-19BB-8048-BA3B-0195FB18610C}"/>
              </a:ext>
            </a:extLst>
          </p:cNvPr>
          <p:cNvCxnSpPr>
            <a:cxnSpLocks/>
          </p:cNvCxnSpPr>
          <p:nvPr/>
        </p:nvCxnSpPr>
        <p:spPr>
          <a:xfrm flipV="1">
            <a:off x="8434731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58BAB5-E74B-C74E-8B4D-F38C0547E8DC}"/>
              </a:ext>
            </a:extLst>
          </p:cNvPr>
          <p:cNvCxnSpPr>
            <a:cxnSpLocks/>
          </p:cNvCxnSpPr>
          <p:nvPr/>
        </p:nvCxnSpPr>
        <p:spPr>
          <a:xfrm flipV="1">
            <a:off x="8891934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D82CA-F9F0-1D4D-89C0-B30D39CCA2DF}"/>
              </a:ext>
            </a:extLst>
          </p:cNvPr>
          <p:cNvCxnSpPr>
            <a:cxnSpLocks/>
          </p:cNvCxnSpPr>
          <p:nvPr/>
        </p:nvCxnSpPr>
        <p:spPr>
          <a:xfrm flipV="1">
            <a:off x="9360857" y="273359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776CEF-E762-954C-AC41-9245B64A3A56}"/>
              </a:ext>
            </a:extLst>
          </p:cNvPr>
          <p:cNvSpPr/>
          <p:nvPr/>
        </p:nvSpPr>
        <p:spPr>
          <a:xfrm>
            <a:off x="6246978" y="2620266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0B2BE1-40E2-6B4C-8D13-A65F871040C7}"/>
              </a:ext>
            </a:extLst>
          </p:cNvPr>
          <p:cNvSpPr/>
          <p:nvPr/>
        </p:nvSpPr>
        <p:spPr>
          <a:xfrm>
            <a:off x="9864947" y="648396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3F2A-1F74-6941-A902-802CA60C7365}"/>
              </a:ext>
            </a:extLst>
          </p:cNvPr>
          <p:cNvSpPr txBox="1"/>
          <p:nvPr/>
        </p:nvSpPr>
        <p:spPr>
          <a:xfrm>
            <a:off x="9123705" y="186732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4B0ABD-8EA6-5444-B6DD-E1FAEDA3C17D}"/>
              </a:ext>
            </a:extLst>
          </p:cNvPr>
          <p:cNvSpPr txBox="1"/>
          <p:nvPr/>
        </p:nvSpPr>
        <p:spPr>
          <a:xfrm>
            <a:off x="9913708" y="89250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936A4D-AA01-504B-B396-41D95CFA819D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9864947" y="1392841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37C9E6-7B22-2E4C-8C2C-BAE4C930F599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10884010" y="648396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9D1BE1-71FE-8E45-A70F-B25CD07ECEAF}"/>
              </a:ext>
            </a:extLst>
          </p:cNvPr>
          <p:cNvSpPr txBox="1"/>
          <p:nvPr/>
        </p:nvSpPr>
        <p:spPr>
          <a:xfrm>
            <a:off x="11799652" y="110591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2CED6-9DB5-B248-8452-1D74DB9E7E2A}"/>
              </a:ext>
            </a:extLst>
          </p:cNvPr>
          <p:cNvSpPr txBox="1"/>
          <p:nvPr/>
        </p:nvSpPr>
        <p:spPr>
          <a:xfrm>
            <a:off x="9213704" y="2079369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B30DDF-DA12-994E-8AAF-EEBB34B34726}"/>
              </a:ext>
            </a:extLst>
          </p:cNvPr>
          <p:cNvSpPr txBox="1"/>
          <p:nvPr/>
        </p:nvSpPr>
        <p:spPr>
          <a:xfrm>
            <a:off x="11782067" y="201284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35A32-B3F1-D845-BE0E-D777758C039A}"/>
              </a:ext>
            </a:extLst>
          </p:cNvPr>
          <p:cNvSpPr txBox="1"/>
          <p:nvPr/>
        </p:nvSpPr>
        <p:spPr>
          <a:xfrm>
            <a:off x="11782686" y="18562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66670B-B4C6-E842-ADC2-A1A6F9700554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08834" y="1532612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F81004-6C98-1E48-8747-72BF1B5D841E}"/>
              </a:ext>
            </a:extLst>
          </p:cNvPr>
          <p:cNvSpPr txBox="1"/>
          <p:nvPr/>
        </p:nvSpPr>
        <p:spPr>
          <a:xfrm>
            <a:off x="2736753" y="1719027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2C35A5-68C3-BA4C-B24F-CC569C07FBEF}"/>
              </a:ext>
            </a:extLst>
          </p:cNvPr>
          <p:cNvSpPr txBox="1"/>
          <p:nvPr/>
        </p:nvSpPr>
        <p:spPr>
          <a:xfrm>
            <a:off x="7096223" y="765029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onnector 89">
            <a:extLst>
              <a:ext uri="{FF2B5EF4-FFF2-40B4-BE49-F238E27FC236}">
                <a16:creationId xmlns:a16="http://schemas.microsoft.com/office/drawing/2014/main" id="{D9392BD9-8037-9445-879E-8A0D3309BE54}"/>
              </a:ext>
            </a:extLst>
          </p:cNvPr>
          <p:cNvSpPr/>
          <p:nvPr/>
        </p:nvSpPr>
        <p:spPr>
          <a:xfrm>
            <a:off x="13784661" y="263513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Connector 90">
            <a:extLst>
              <a:ext uri="{FF2B5EF4-FFF2-40B4-BE49-F238E27FC236}">
                <a16:creationId xmlns:a16="http://schemas.microsoft.com/office/drawing/2014/main" id="{4A0D55C6-66B7-5F4E-A03F-AC061548D6FB}"/>
              </a:ext>
            </a:extLst>
          </p:cNvPr>
          <p:cNvSpPr/>
          <p:nvPr/>
        </p:nvSpPr>
        <p:spPr>
          <a:xfrm>
            <a:off x="16908863" y="56538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21EA5-DEFC-C542-A0EF-65E12DF1FB70}"/>
              </a:ext>
            </a:extLst>
          </p:cNvPr>
          <p:cNvCxnSpPr>
            <a:cxnSpLocks/>
          </p:cNvCxnSpPr>
          <p:nvPr/>
        </p:nvCxnSpPr>
        <p:spPr>
          <a:xfrm>
            <a:off x="13874661" y="272305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A2F6E-DA90-414F-BE17-8365FBCE570C}"/>
              </a:ext>
            </a:extLst>
          </p:cNvPr>
          <p:cNvCxnSpPr>
            <a:cxnSpLocks/>
          </p:cNvCxnSpPr>
          <p:nvPr/>
        </p:nvCxnSpPr>
        <p:spPr>
          <a:xfrm>
            <a:off x="13876736" y="575570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93896E-F8BC-204A-A6B6-F35D1675C6F0}"/>
              </a:ext>
            </a:extLst>
          </p:cNvPr>
          <p:cNvCxnSpPr>
            <a:cxnSpLocks/>
          </p:cNvCxnSpPr>
          <p:nvPr/>
        </p:nvCxnSpPr>
        <p:spPr>
          <a:xfrm flipV="1">
            <a:off x="16998863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D034D7-3B0B-7E45-BB61-F65DAAF28143}"/>
              </a:ext>
            </a:extLst>
          </p:cNvPr>
          <p:cNvCxnSpPr>
            <a:cxnSpLocks/>
          </p:cNvCxnSpPr>
          <p:nvPr/>
        </p:nvCxnSpPr>
        <p:spPr>
          <a:xfrm flipV="1">
            <a:off x="13874661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9BCD6-3F2F-FF4D-B9A8-337310420394}"/>
              </a:ext>
            </a:extLst>
          </p:cNvPr>
          <p:cNvSpPr txBox="1"/>
          <p:nvPr/>
        </p:nvSpPr>
        <p:spPr>
          <a:xfrm>
            <a:off x="12803576" y="2193449"/>
            <a:ext cx="201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88847E-471B-794F-ACAA-713A02ADE038}"/>
              </a:ext>
            </a:extLst>
          </p:cNvPr>
          <p:cNvSpPr txBox="1"/>
          <p:nvPr/>
        </p:nvSpPr>
        <p:spPr>
          <a:xfrm>
            <a:off x="16772521" y="5745006"/>
            <a:ext cx="252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33.4375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46.8125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507947-89B6-3944-9C96-84286DF926C4}"/>
              </a:ext>
            </a:extLst>
          </p:cNvPr>
          <p:cNvSpPr txBox="1"/>
          <p:nvPr/>
        </p:nvSpPr>
        <p:spPr>
          <a:xfrm>
            <a:off x="14630152" y="1901738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AE0FB5-9268-1D48-A55A-4A1FF9E028C4}"/>
              </a:ext>
            </a:extLst>
          </p:cNvPr>
          <p:cNvCxnSpPr>
            <a:cxnSpLocks/>
          </p:cNvCxnSpPr>
          <p:nvPr/>
        </p:nvCxnSpPr>
        <p:spPr>
          <a:xfrm>
            <a:off x="13874660" y="320733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7080A-8D26-B142-9605-C5760681F12F}"/>
              </a:ext>
            </a:extLst>
          </p:cNvPr>
          <p:cNvCxnSpPr>
            <a:cxnSpLocks/>
          </p:cNvCxnSpPr>
          <p:nvPr/>
        </p:nvCxnSpPr>
        <p:spPr>
          <a:xfrm>
            <a:off x="13874660" y="3641151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98AFF-72E1-CD43-A30E-04A93B0EF9D1}"/>
              </a:ext>
            </a:extLst>
          </p:cNvPr>
          <p:cNvCxnSpPr>
            <a:cxnSpLocks/>
          </p:cNvCxnSpPr>
          <p:nvPr/>
        </p:nvCxnSpPr>
        <p:spPr>
          <a:xfrm>
            <a:off x="13874660" y="405152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45FED2-AE18-2C48-9737-926E449A29E1}"/>
              </a:ext>
            </a:extLst>
          </p:cNvPr>
          <p:cNvCxnSpPr>
            <a:cxnSpLocks/>
          </p:cNvCxnSpPr>
          <p:nvPr/>
        </p:nvCxnSpPr>
        <p:spPr>
          <a:xfrm>
            <a:off x="13874660" y="4485276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C0B3AE-5F38-2040-B83D-8E2B81E097D6}"/>
              </a:ext>
            </a:extLst>
          </p:cNvPr>
          <p:cNvCxnSpPr>
            <a:cxnSpLocks/>
          </p:cNvCxnSpPr>
          <p:nvPr/>
        </p:nvCxnSpPr>
        <p:spPr>
          <a:xfrm>
            <a:off x="13874660" y="490144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9079BD-1C19-C244-B751-ADD7D7AE75B3}"/>
              </a:ext>
            </a:extLst>
          </p:cNvPr>
          <p:cNvCxnSpPr>
            <a:cxnSpLocks/>
          </p:cNvCxnSpPr>
          <p:nvPr/>
        </p:nvCxnSpPr>
        <p:spPr>
          <a:xfrm>
            <a:off x="13874660" y="5337069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A404B6-F334-5740-9BCF-B5D1AA4834E4}"/>
              </a:ext>
            </a:extLst>
          </p:cNvPr>
          <p:cNvCxnSpPr>
            <a:cxnSpLocks/>
          </p:cNvCxnSpPr>
          <p:nvPr/>
        </p:nvCxnSpPr>
        <p:spPr>
          <a:xfrm flipV="1">
            <a:off x="1432013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24599-CC83-2144-B55E-0606F845BE32}"/>
              </a:ext>
            </a:extLst>
          </p:cNvPr>
          <p:cNvCxnSpPr>
            <a:cxnSpLocks/>
          </p:cNvCxnSpPr>
          <p:nvPr/>
        </p:nvCxnSpPr>
        <p:spPr>
          <a:xfrm flipV="1">
            <a:off x="1478967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0CF307-055C-8746-A79E-AD6734A1BAE5}"/>
              </a:ext>
            </a:extLst>
          </p:cNvPr>
          <p:cNvCxnSpPr>
            <a:cxnSpLocks/>
          </p:cNvCxnSpPr>
          <p:nvPr/>
        </p:nvCxnSpPr>
        <p:spPr>
          <a:xfrm flipV="1">
            <a:off x="15220499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7E6D66-E104-D84A-A027-BEA3A551DD21}"/>
              </a:ext>
            </a:extLst>
          </p:cNvPr>
          <p:cNvCxnSpPr>
            <a:cxnSpLocks/>
          </p:cNvCxnSpPr>
          <p:nvPr/>
        </p:nvCxnSpPr>
        <p:spPr>
          <a:xfrm flipV="1">
            <a:off x="15658647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194C78-3FD5-7E40-8781-F2CBAB6059D0}"/>
              </a:ext>
            </a:extLst>
          </p:cNvPr>
          <p:cNvCxnSpPr>
            <a:cxnSpLocks/>
          </p:cNvCxnSpPr>
          <p:nvPr/>
        </p:nvCxnSpPr>
        <p:spPr>
          <a:xfrm flipV="1">
            <a:off x="16115850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67D5477-23C2-564D-836C-967B2B62CA49}"/>
              </a:ext>
            </a:extLst>
          </p:cNvPr>
          <p:cNvCxnSpPr>
            <a:cxnSpLocks/>
          </p:cNvCxnSpPr>
          <p:nvPr/>
        </p:nvCxnSpPr>
        <p:spPr>
          <a:xfrm flipV="1">
            <a:off x="16584773" y="271329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12F5D0-19C8-9043-8ADA-AFDA49F57E59}"/>
              </a:ext>
            </a:extLst>
          </p:cNvPr>
          <p:cNvSpPr/>
          <p:nvPr/>
        </p:nvSpPr>
        <p:spPr>
          <a:xfrm>
            <a:off x="13470894" y="2599967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05386-9548-CE47-89FE-F46300296FC7}"/>
              </a:ext>
            </a:extLst>
          </p:cNvPr>
          <p:cNvSpPr/>
          <p:nvPr/>
        </p:nvSpPr>
        <p:spPr>
          <a:xfrm>
            <a:off x="17088863" y="628097"/>
            <a:ext cx="2038126" cy="1488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191932-CE90-3B48-A537-81B3CF529EBE}"/>
              </a:ext>
            </a:extLst>
          </p:cNvPr>
          <p:cNvSpPr txBox="1"/>
          <p:nvPr/>
        </p:nvSpPr>
        <p:spPr>
          <a:xfrm>
            <a:off x="17115942" y="273987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C171C-0AF4-2A44-AEC6-791D340A9636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17088863" y="1372542"/>
            <a:ext cx="2038126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9879BF-8525-5147-8F41-C4F04F3DA7B5}"/>
              </a:ext>
            </a:extLst>
          </p:cNvPr>
          <p:cNvCxnSpPr>
            <a:cxnSpLocks/>
            <a:stCxn id="112" idx="0"/>
            <a:endCxn id="112" idx="2"/>
          </p:cNvCxnSpPr>
          <p:nvPr/>
        </p:nvCxnSpPr>
        <p:spPr>
          <a:xfrm>
            <a:off x="18107926" y="628097"/>
            <a:ext cx="0" cy="148889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BDBC525-F0DC-FE48-8844-B13B79752CFE}"/>
              </a:ext>
            </a:extLst>
          </p:cNvPr>
          <p:cNvSpPr txBox="1"/>
          <p:nvPr/>
        </p:nvSpPr>
        <p:spPr>
          <a:xfrm>
            <a:off x="19054700" y="1085616"/>
            <a:ext cx="24146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4BED8-2601-AF4D-829D-86DC7E2FA864}"/>
              </a:ext>
            </a:extLst>
          </p:cNvPr>
          <p:cNvSpPr txBox="1"/>
          <p:nvPr/>
        </p:nvSpPr>
        <p:spPr>
          <a:xfrm>
            <a:off x="16294376" y="2059070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C9E74-4378-E94B-86B1-C6EF69529A2F}"/>
              </a:ext>
            </a:extLst>
          </p:cNvPr>
          <p:cNvSpPr txBox="1"/>
          <p:nvPr/>
        </p:nvSpPr>
        <p:spPr>
          <a:xfrm>
            <a:off x="18816735" y="2035408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626BA-E9CF-2349-B99B-142E8251D2E9}"/>
              </a:ext>
            </a:extLst>
          </p:cNvPr>
          <p:cNvSpPr txBox="1"/>
          <p:nvPr/>
        </p:nvSpPr>
        <p:spPr>
          <a:xfrm>
            <a:off x="18883244" y="165322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AF8320-F50E-5C49-8702-3026FFB0973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15032750" y="1512313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6A823-9602-E04D-95DE-FC1CEAA31BB4}"/>
              </a:ext>
            </a:extLst>
          </p:cNvPr>
          <p:cNvSpPr txBox="1"/>
          <p:nvPr/>
        </p:nvSpPr>
        <p:spPr>
          <a:xfrm>
            <a:off x="16032637" y="88316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4" name="Connector 123">
            <a:extLst>
              <a:ext uri="{FF2B5EF4-FFF2-40B4-BE49-F238E27FC236}">
                <a16:creationId xmlns:a16="http://schemas.microsoft.com/office/drawing/2014/main" id="{E812C5EE-4DFB-D34B-B151-B033FD3F1354}"/>
              </a:ext>
            </a:extLst>
          </p:cNvPr>
          <p:cNvSpPr/>
          <p:nvPr/>
        </p:nvSpPr>
        <p:spPr>
          <a:xfrm>
            <a:off x="18017926" y="128813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0DF1E3-D8A8-9647-81E2-0606AA729C3B}"/>
              </a:ext>
            </a:extLst>
          </p:cNvPr>
          <p:cNvCxnSpPr>
            <a:cxnSpLocks/>
          </p:cNvCxnSpPr>
          <p:nvPr/>
        </p:nvCxnSpPr>
        <p:spPr>
          <a:xfrm>
            <a:off x="18093638" y="1316714"/>
            <a:ext cx="428806" cy="14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D5BA1-7926-F34F-AEE5-8D4EA34B3D95}"/>
              </a:ext>
            </a:extLst>
          </p:cNvPr>
          <p:cNvSpPr/>
          <p:nvPr/>
        </p:nvSpPr>
        <p:spPr>
          <a:xfrm>
            <a:off x="2458463" y="1432769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AA4C-6557-CD49-8691-558F16E60023}"/>
              </a:ext>
            </a:extLst>
          </p:cNvPr>
          <p:cNvSpPr txBox="1"/>
          <p:nvPr/>
        </p:nvSpPr>
        <p:spPr>
          <a:xfrm>
            <a:off x="2485542" y="3544544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27529-DD74-B149-BFF6-E86735B0B37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458463" y="2177214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10D1F0-174B-B349-A55D-75E88E8AE3E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477526" y="1432769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936D7-C25C-1542-A5B3-BDAB3D058388}"/>
              </a:ext>
            </a:extLst>
          </p:cNvPr>
          <p:cNvSpPr txBox="1"/>
          <p:nvPr/>
        </p:nvSpPr>
        <p:spPr>
          <a:xfrm>
            <a:off x="1663976" y="2863742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5B6D-851D-0C42-8D18-1900404DBFD9}"/>
              </a:ext>
            </a:extLst>
          </p:cNvPr>
          <p:cNvSpPr txBox="1"/>
          <p:nvPr/>
        </p:nvSpPr>
        <p:spPr>
          <a:xfrm>
            <a:off x="4186335" y="2840080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A012-7A26-2640-9536-C4FBDA525C64}"/>
              </a:ext>
            </a:extLst>
          </p:cNvPr>
          <p:cNvSpPr txBox="1"/>
          <p:nvPr/>
        </p:nvSpPr>
        <p:spPr>
          <a:xfrm>
            <a:off x="4252844" y="969994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9539-57A9-6041-A9CC-BA326118017B}"/>
              </a:ext>
            </a:extLst>
          </p:cNvPr>
          <p:cNvSpPr txBox="1"/>
          <p:nvPr/>
        </p:nvSpPr>
        <p:spPr>
          <a:xfrm>
            <a:off x="1402237" y="892988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CD1E519-165E-2B4C-8F9F-C15A70AF60BE}"/>
              </a:ext>
            </a:extLst>
          </p:cNvPr>
          <p:cNvSpPr/>
          <p:nvPr/>
        </p:nvSpPr>
        <p:spPr>
          <a:xfrm>
            <a:off x="3387526" y="209281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7EC1B-4C61-C44F-9765-C9C170883D89}"/>
              </a:ext>
            </a:extLst>
          </p:cNvPr>
          <p:cNvCxnSpPr>
            <a:cxnSpLocks/>
          </p:cNvCxnSpPr>
          <p:nvPr/>
        </p:nvCxnSpPr>
        <p:spPr>
          <a:xfrm>
            <a:off x="3463238" y="2121386"/>
            <a:ext cx="428806" cy="145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386FE-D001-8B4C-B412-A0689C8688F7}"/>
              </a:ext>
            </a:extLst>
          </p:cNvPr>
          <p:cNvSpPr/>
          <p:nvPr/>
        </p:nvSpPr>
        <p:spPr>
          <a:xfrm>
            <a:off x="2246493" y="1354653"/>
            <a:ext cx="1430761" cy="99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6159D-3578-A24C-B27B-458AF7A01645}"/>
              </a:ext>
            </a:extLst>
          </p:cNvPr>
          <p:cNvSpPr/>
          <p:nvPr/>
        </p:nvSpPr>
        <p:spPr>
          <a:xfrm>
            <a:off x="7534656" y="1863698"/>
            <a:ext cx="3291840" cy="2115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AEBE6-8242-504B-BE96-D40232790973}"/>
              </a:ext>
            </a:extLst>
          </p:cNvPr>
          <p:cNvSpPr txBox="1"/>
          <p:nvPr/>
        </p:nvSpPr>
        <p:spPr>
          <a:xfrm>
            <a:off x="6462016" y="1354653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5AF4B-AC5E-E84F-BDA3-C9C1B4653FCA}"/>
              </a:ext>
            </a:extLst>
          </p:cNvPr>
          <p:cNvSpPr txBox="1"/>
          <p:nvPr/>
        </p:nvSpPr>
        <p:spPr>
          <a:xfrm>
            <a:off x="9736523" y="402526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235E4-2BBA-754F-A1DA-5018A190A49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534656" y="2921659"/>
            <a:ext cx="3276000" cy="7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2FA64-D42D-B449-9AFE-CBD281613D8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9180576" y="1863698"/>
            <a:ext cx="0" cy="2115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nector 25">
            <a:extLst>
              <a:ext uri="{FF2B5EF4-FFF2-40B4-BE49-F238E27FC236}">
                <a16:creationId xmlns:a16="http://schemas.microsoft.com/office/drawing/2014/main" id="{37DF61DD-218E-044C-85E6-BCEDC737FBE6}"/>
              </a:ext>
            </a:extLst>
          </p:cNvPr>
          <p:cNvSpPr/>
          <p:nvPr/>
        </p:nvSpPr>
        <p:spPr>
          <a:xfrm>
            <a:off x="8239942" y="231836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DEC4B79-1CE6-DB42-8597-D8BF250FFEEB}"/>
              </a:ext>
            </a:extLst>
          </p:cNvPr>
          <p:cNvSpPr/>
          <p:nvPr/>
        </p:nvSpPr>
        <p:spPr>
          <a:xfrm>
            <a:off x="8246038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4AB16F97-51AF-9F40-912E-7429B38C2B03}"/>
              </a:ext>
            </a:extLst>
          </p:cNvPr>
          <p:cNvSpPr/>
          <p:nvPr/>
        </p:nvSpPr>
        <p:spPr>
          <a:xfrm>
            <a:off x="9946822" y="232445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94623409-951F-F24F-A7DD-463C6FC40073}"/>
              </a:ext>
            </a:extLst>
          </p:cNvPr>
          <p:cNvSpPr/>
          <p:nvPr/>
        </p:nvSpPr>
        <p:spPr>
          <a:xfrm>
            <a:off x="9946822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9B715-3098-B940-9B8E-37534C9D868F}"/>
              </a:ext>
            </a:extLst>
          </p:cNvPr>
          <p:cNvSpPr txBox="1"/>
          <p:nvPr/>
        </p:nvSpPr>
        <p:spPr>
          <a:xfrm>
            <a:off x="8616032" y="938608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AE24C0-29CB-A747-A3A4-C794F8DDAFC7}"/>
              </a:ext>
            </a:extLst>
          </p:cNvPr>
          <p:cNvCxnSpPr>
            <a:cxnSpLocks/>
          </p:cNvCxnSpPr>
          <p:nvPr/>
        </p:nvCxnSpPr>
        <p:spPr>
          <a:xfrm flipV="1">
            <a:off x="8328502" y="1400273"/>
            <a:ext cx="705286" cy="1008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AA215-BB08-9144-8292-C76E3CC5E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7254" y="1853303"/>
            <a:ext cx="3632186" cy="101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19AB2-EBA8-1447-8DC7-173FAB08B50A}"/>
              </a:ext>
            </a:extLst>
          </p:cNvPr>
          <p:cNvSpPr txBox="1"/>
          <p:nvPr/>
        </p:nvSpPr>
        <p:spPr>
          <a:xfrm>
            <a:off x="2906812" y="216559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F598C-47A2-D949-94B2-F24BA076FA5C}"/>
              </a:ext>
            </a:extLst>
          </p:cNvPr>
          <p:cNvSpPr/>
          <p:nvPr/>
        </p:nvSpPr>
        <p:spPr>
          <a:xfrm>
            <a:off x="13058569" y="1680945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F2E21-63C8-0345-92EF-689B26ADD486}"/>
              </a:ext>
            </a:extLst>
          </p:cNvPr>
          <p:cNvSpPr txBox="1"/>
          <p:nvPr/>
        </p:nvSpPr>
        <p:spPr>
          <a:xfrm>
            <a:off x="12355185" y="121928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A8DF5A-DD97-3C4B-9C9B-E7EDA41107E9}"/>
              </a:ext>
            </a:extLst>
          </p:cNvPr>
          <p:cNvSpPr txBox="1"/>
          <p:nvPr/>
        </p:nvSpPr>
        <p:spPr>
          <a:xfrm>
            <a:off x="15639632" y="456094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1F40DD41-2612-2942-9CC4-ABDD91D4436A}"/>
              </a:ext>
            </a:extLst>
          </p:cNvPr>
          <p:cNvSpPr/>
          <p:nvPr/>
        </p:nvSpPr>
        <p:spPr>
          <a:xfrm>
            <a:off x="14008138" y="359974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F2806-867A-1245-9E70-FFA8B1727350}"/>
              </a:ext>
            </a:extLst>
          </p:cNvPr>
          <p:cNvCxnSpPr>
            <a:cxnSpLocks/>
          </p:cNvCxnSpPr>
          <p:nvPr/>
        </p:nvCxnSpPr>
        <p:spPr>
          <a:xfrm>
            <a:off x="13058569" y="3689745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CA92D-3AC8-694E-A1F3-9AFD0D549275}"/>
              </a:ext>
            </a:extLst>
          </p:cNvPr>
          <p:cNvCxnSpPr>
            <a:cxnSpLocks/>
          </p:cNvCxnSpPr>
          <p:nvPr/>
        </p:nvCxnSpPr>
        <p:spPr>
          <a:xfrm>
            <a:off x="14096063" y="1680945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9AA91-4B33-3D44-A417-CA8F785E8560}"/>
              </a:ext>
            </a:extLst>
          </p:cNvPr>
          <p:cNvSpPr txBox="1"/>
          <p:nvPr/>
        </p:nvSpPr>
        <p:spPr>
          <a:xfrm>
            <a:off x="14008138" y="3169097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D2AC0-0F15-B64D-99C5-C6713396E1AA}"/>
              </a:ext>
            </a:extLst>
          </p:cNvPr>
          <p:cNvSpPr txBox="1"/>
          <p:nvPr/>
        </p:nvSpPr>
        <p:spPr>
          <a:xfrm>
            <a:off x="12355184" y="456094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62809-93FA-5044-B486-FFF9E00828A1}"/>
              </a:ext>
            </a:extLst>
          </p:cNvPr>
          <p:cNvSpPr txBox="1"/>
          <p:nvPr/>
        </p:nvSpPr>
        <p:spPr>
          <a:xfrm>
            <a:off x="15635756" y="1219280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F0D46-0D6A-2942-8C82-18FAFB068F31}"/>
              </a:ext>
            </a:extLst>
          </p:cNvPr>
          <p:cNvSpPr txBox="1"/>
          <p:nvPr/>
        </p:nvSpPr>
        <p:spPr>
          <a:xfrm>
            <a:off x="13049778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22418-2A69-A64F-B368-F70B9A9B53C0}"/>
              </a:ext>
            </a:extLst>
          </p:cNvPr>
          <p:cNvSpPr txBox="1"/>
          <p:nvPr/>
        </p:nvSpPr>
        <p:spPr>
          <a:xfrm>
            <a:off x="13058570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63535-8D08-3243-A652-774D8016A266}"/>
              </a:ext>
            </a:extLst>
          </p:cNvPr>
          <p:cNvSpPr txBox="1"/>
          <p:nvPr/>
        </p:nvSpPr>
        <p:spPr>
          <a:xfrm>
            <a:off x="14516156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D6DF3-25A1-E245-9ADA-03BD49E004A5}"/>
              </a:ext>
            </a:extLst>
          </p:cNvPr>
          <p:cNvSpPr txBox="1"/>
          <p:nvPr/>
        </p:nvSpPr>
        <p:spPr>
          <a:xfrm>
            <a:off x="14516156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DF522-CA9C-2741-BD80-AB08574BB281}"/>
              </a:ext>
            </a:extLst>
          </p:cNvPr>
          <p:cNvSpPr txBox="1"/>
          <p:nvPr/>
        </p:nvSpPr>
        <p:spPr>
          <a:xfrm>
            <a:off x="12372768" y="698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EBC5B-331E-CE41-9848-A513CFDAA9D7}"/>
              </a:ext>
            </a:extLst>
          </p:cNvPr>
          <p:cNvSpPr txBox="1"/>
          <p:nvPr/>
        </p:nvSpPr>
        <p:spPr>
          <a:xfrm>
            <a:off x="15623988" y="698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D51C1-CA1A-4341-A772-B385F13556AA}"/>
              </a:ext>
            </a:extLst>
          </p:cNvPr>
          <p:cNvSpPr txBox="1"/>
          <p:nvPr/>
        </p:nvSpPr>
        <p:spPr>
          <a:xfrm>
            <a:off x="12355183" y="49931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F3B6F-6343-4F4D-90C8-A77018E0B6B2}"/>
              </a:ext>
            </a:extLst>
          </p:cNvPr>
          <p:cNvSpPr txBox="1"/>
          <p:nvPr/>
        </p:nvSpPr>
        <p:spPr>
          <a:xfrm>
            <a:off x="15635756" y="49931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B960B2-2EBD-2541-88F6-9EAEE3C88E7C}"/>
              </a:ext>
            </a:extLst>
          </p:cNvPr>
          <p:cNvSpPr txBox="1"/>
          <p:nvPr/>
        </p:nvSpPr>
        <p:spPr>
          <a:xfrm>
            <a:off x="8935589" y="5952794"/>
            <a:ext cx="12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49F25-D410-584E-B5BE-F88B60CE743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346796" y="2423476"/>
            <a:ext cx="5687702" cy="1202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451957-D12D-E747-BCFA-6ACA96CB871C}"/>
              </a:ext>
            </a:extLst>
          </p:cNvPr>
          <p:cNvSpPr txBox="1"/>
          <p:nvPr/>
        </p:nvSpPr>
        <p:spPr>
          <a:xfrm>
            <a:off x="6907712" y="4418835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FF1D01-F203-1F4F-A9E7-FF9AF62E4B8F}"/>
              </a:ext>
            </a:extLst>
          </p:cNvPr>
          <p:cNvCxnSpPr>
            <a:cxnSpLocks/>
          </p:cNvCxnSpPr>
          <p:nvPr/>
        </p:nvCxnSpPr>
        <p:spPr>
          <a:xfrm flipH="1">
            <a:off x="8273638" y="3448098"/>
            <a:ext cx="71176" cy="98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B43FBC-5E43-6442-AC6D-BA52DE178B37}"/>
              </a:ext>
            </a:extLst>
          </p:cNvPr>
          <p:cNvSpPr txBox="1"/>
          <p:nvPr/>
        </p:nvSpPr>
        <p:spPr>
          <a:xfrm>
            <a:off x="9827634" y="136780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BA6356-BEF3-D449-850B-687A5F5D76A2}"/>
              </a:ext>
            </a:extLst>
          </p:cNvPr>
          <p:cNvCxnSpPr>
            <a:cxnSpLocks/>
          </p:cNvCxnSpPr>
          <p:nvPr/>
        </p:nvCxnSpPr>
        <p:spPr>
          <a:xfrm flipV="1">
            <a:off x="10036821" y="1805282"/>
            <a:ext cx="1014466" cy="60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3EF495-C310-214C-A61F-2609257D66F2}"/>
              </a:ext>
            </a:extLst>
          </p:cNvPr>
          <p:cNvSpPr txBox="1"/>
          <p:nvPr/>
        </p:nvSpPr>
        <p:spPr>
          <a:xfrm>
            <a:off x="9095138" y="502853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5211FD-4775-F44F-9A8D-7D02BE99C770}"/>
              </a:ext>
            </a:extLst>
          </p:cNvPr>
          <p:cNvCxnSpPr>
            <a:cxnSpLocks/>
          </p:cNvCxnSpPr>
          <p:nvPr/>
        </p:nvCxnSpPr>
        <p:spPr>
          <a:xfrm flipH="1">
            <a:off x="9708226" y="3475162"/>
            <a:ext cx="327156" cy="1499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9EDF1E-07B9-CC49-BB9C-2DB7D822E5FC}"/>
              </a:ext>
            </a:extLst>
          </p:cNvPr>
          <p:cNvCxnSpPr>
            <a:cxnSpLocks/>
          </p:cNvCxnSpPr>
          <p:nvPr/>
        </p:nvCxnSpPr>
        <p:spPr>
          <a:xfrm flipH="1">
            <a:off x="13339218" y="3761457"/>
            <a:ext cx="740632" cy="2321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324</Words>
  <Application>Microsoft Macintosh PowerPoint</Application>
  <PresentationFormat>Custom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30</cp:revision>
  <dcterms:created xsi:type="dcterms:W3CDTF">2020-01-10T21:56:34Z</dcterms:created>
  <dcterms:modified xsi:type="dcterms:W3CDTF">2020-01-13T13:49:42Z</dcterms:modified>
</cp:coreProperties>
</file>