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939290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ED2"/>
    <a:srgbClr val="14C5F7"/>
    <a:srgbClr val="024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/>
    <p:restoredTop sz="94619"/>
  </p:normalViewPr>
  <p:slideViewPr>
    <p:cSldViewPr snapToGrid="0" snapToObjects="1">
      <p:cViewPr varScale="1">
        <p:scale>
          <a:sx n="94" d="100"/>
          <a:sy n="94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CAC61-5D29-504E-87F7-D6EB7848CAA8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8325" y="1143000"/>
            <a:ext cx="572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0076B-3A49-CA48-8DAB-51A474EF7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4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0076B-3A49-CA48-8DAB-51A474EF79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711604"/>
            <a:ext cx="14544675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5493108"/>
            <a:ext cx="14544675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9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556816"/>
            <a:ext cx="4181594" cy="886305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556816"/>
            <a:ext cx="12302371" cy="886305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2607351"/>
            <a:ext cx="16726376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6998932"/>
            <a:ext cx="16726376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>
                    <a:tint val="75000"/>
                  </a:schemeClr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75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2784078"/>
            <a:ext cx="8241983" cy="66357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2784078"/>
            <a:ext cx="8241983" cy="66357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556816"/>
            <a:ext cx="16726376" cy="20214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2563773"/>
            <a:ext cx="8204105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3820239"/>
            <a:ext cx="8204105" cy="5618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2563773"/>
            <a:ext cx="8244508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3820239"/>
            <a:ext cx="8244508" cy="5618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697230"/>
            <a:ext cx="6254714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1505824"/>
            <a:ext cx="9817656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3137535"/>
            <a:ext cx="6254714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697230"/>
            <a:ext cx="6254714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1505824"/>
            <a:ext cx="9817656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3137535"/>
            <a:ext cx="6254714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556816"/>
            <a:ext cx="16726376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2784078"/>
            <a:ext cx="16726376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9693434"/>
            <a:ext cx="4363403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BE27-408D-EC4D-9E57-AF8931E438B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9693434"/>
            <a:ext cx="6545104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9693434"/>
            <a:ext cx="4363403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id="{048076EB-A8D6-9A46-A6D3-CF4E69BB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7" y="1192742"/>
            <a:ext cx="5111999" cy="2880000"/>
          </a:xfrm>
          <a:prstGeom prst="rect">
            <a:avLst/>
          </a:prstGeom>
        </p:spPr>
      </p:pic>
      <p:pic>
        <p:nvPicPr>
          <p:cNvPr id="7" name="Picture 6" descr="A river with a city in the background&#10;&#10;Description automatically generated">
            <a:extLst>
              <a:ext uri="{FF2B5EF4-FFF2-40B4-BE49-F238E27FC236}">
                <a16:creationId xmlns:a16="http://schemas.microsoft.com/office/drawing/2014/main" id="{A87F873D-2FF0-6F4A-AB10-05D03887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66" y="4181474"/>
            <a:ext cx="5111999" cy="3194999"/>
          </a:xfrm>
          <a:prstGeom prst="rect">
            <a:avLst/>
          </a:prstGeom>
        </p:spPr>
      </p:pic>
      <p:pic>
        <p:nvPicPr>
          <p:cNvPr id="9" name="Picture 8" descr="A view of a city at night&#10;&#10;Description automatically generated">
            <a:extLst>
              <a:ext uri="{FF2B5EF4-FFF2-40B4-BE49-F238E27FC236}">
                <a16:creationId xmlns:a16="http://schemas.microsoft.com/office/drawing/2014/main" id="{8E382C68-203C-AC4D-A367-AD0F27EE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861" y="1192741"/>
            <a:ext cx="10976123" cy="618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3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D1CCE84-8E74-2747-9A7A-C00E7EBF5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18"/>
          <a:stretch/>
        </p:blipFill>
        <p:spPr>
          <a:xfrm>
            <a:off x="20" y="10"/>
            <a:ext cx="19392880" cy="104584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CF9B20-CE0B-B145-AC28-BE4D23AF8DEB}"/>
              </a:ext>
            </a:extLst>
          </p:cNvPr>
          <p:cNvSpPr/>
          <p:nvPr/>
        </p:nvSpPr>
        <p:spPr>
          <a:xfrm>
            <a:off x="0" y="8521148"/>
            <a:ext cx="2544417" cy="1937302"/>
          </a:xfrm>
          <a:prstGeom prst="rect">
            <a:avLst/>
          </a:prstGeom>
          <a:solidFill>
            <a:srgbClr val="14C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9E788-5AE6-AE48-A075-C77A182D3985}"/>
              </a:ext>
            </a:extLst>
          </p:cNvPr>
          <p:cNvSpPr/>
          <p:nvPr/>
        </p:nvSpPr>
        <p:spPr>
          <a:xfrm>
            <a:off x="18247057" y="0"/>
            <a:ext cx="1145823" cy="1009934"/>
          </a:xfrm>
          <a:prstGeom prst="rect">
            <a:avLst/>
          </a:prstGeom>
          <a:solidFill>
            <a:srgbClr val="024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3CE83-5674-CD41-8493-535C299A6377}"/>
              </a:ext>
            </a:extLst>
          </p:cNvPr>
          <p:cNvSpPr/>
          <p:nvPr/>
        </p:nvSpPr>
        <p:spPr>
          <a:xfrm>
            <a:off x="7547212" y="1009934"/>
            <a:ext cx="3589361" cy="300251"/>
          </a:xfrm>
          <a:prstGeom prst="rect">
            <a:avLst/>
          </a:prstGeom>
          <a:solidFill>
            <a:srgbClr val="428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Custom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1</cp:revision>
  <dcterms:created xsi:type="dcterms:W3CDTF">2020-01-15T12:57:28Z</dcterms:created>
  <dcterms:modified xsi:type="dcterms:W3CDTF">2020-01-15T13:04:40Z</dcterms:modified>
</cp:coreProperties>
</file>