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7"/>
    <p:restoredTop sz="94454"/>
  </p:normalViewPr>
  <p:slideViewPr>
    <p:cSldViewPr snapToGrid="0" snapToObjects="1">
      <p:cViewPr>
        <p:scale>
          <a:sx n="160" d="100"/>
          <a:sy n="160" d="100"/>
        </p:scale>
        <p:origin x="-245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EE6C8-C130-FC47-84A7-C79941BE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7922"/>
              </p:ext>
            </p:extLst>
          </p:nvPr>
        </p:nvGraphicFramePr>
        <p:xfrm>
          <a:off x="3592248" y="876300"/>
          <a:ext cx="5608904" cy="542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26">
                  <a:extLst>
                    <a:ext uri="{9D8B030D-6E8A-4147-A177-3AD203B41FA5}">
                      <a16:colId xmlns:a16="http://schemas.microsoft.com/office/drawing/2014/main" val="2293066379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394187874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0966711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30112537"/>
                    </a:ext>
                  </a:extLst>
                </a:gridCol>
              </a:tblGrid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46199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63856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28078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8692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7CD004AD-DB53-1846-A58D-08DBC309A4F8}"/>
              </a:ext>
            </a:extLst>
          </p:cNvPr>
          <p:cNvSpPr/>
          <p:nvPr/>
        </p:nvSpPr>
        <p:spPr>
          <a:xfrm>
            <a:off x="3320124" y="876300"/>
            <a:ext cx="100674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6E1FC-E886-614A-941F-2C7C5B93F256}"/>
              </a:ext>
            </a:extLst>
          </p:cNvPr>
          <p:cNvSpPr/>
          <p:nvPr/>
        </p:nvSpPr>
        <p:spPr>
          <a:xfrm rot="5400000">
            <a:off x="4177374" y="-38100"/>
            <a:ext cx="201348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/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/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9FF3A5-7474-D74A-80F3-8358E33766BB}"/>
              </a:ext>
            </a:extLst>
          </p:cNvPr>
          <p:cNvSpPr/>
          <p:nvPr/>
        </p:nvSpPr>
        <p:spPr>
          <a:xfrm>
            <a:off x="4343400" y="1466850"/>
            <a:ext cx="2705100" cy="30861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1037-56D6-B14F-9AD5-85FFDA6B3B6B}"/>
              </a:ext>
            </a:extLst>
          </p:cNvPr>
          <p:cNvSpPr/>
          <p:nvPr/>
        </p:nvSpPr>
        <p:spPr>
          <a:xfrm>
            <a:off x="4591050" y="1726402"/>
            <a:ext cx="1948459" cy="2083598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/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/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C82A2942-347D-1D43-9399-77BD31A26CA4}"/>
              </a:ext>
            </a:extLst>
          </p:cNvPr>
          <p:cNvSpPr/>
          <p:nvPr/>
        </p:nvSpPr>
        <p:spPr>
          <a:xfrm rot="10800000">
            <a:off x="5732661" y="2257426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9B5D65A-0877-6F4D-8E07-29C413605A26}"/>
              </a:ext>
            </a:extLst>
          </p:cNvPr>
          <p:cNvSpPr/>
          <p:nvPr/>
        </p:nvSpPr>
        <p:spPr>
          <a:xfrm rot="5400000">
            <a:off x="5246562" y="1894924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40C39E48-8898-5E43-9D3F-14A1C5D5BBBA}"/>
              </a:ext>
            </a:extLst>
          </p:cNvPr>
          <p:cNvSpPr/>
          <p:nvPr/>
        </p:nvSpPr>
        <p:spPr>
          <a:xfrm>
            <a:off x="5432125" y="2632129"/>
            <a:ext cx="271800" cy="25481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/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/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/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/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/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blipFill>
                <a:blip r:embed="rId10"/>
                <a:stretch>
                  <a:fillRect l="-8108" r="-41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/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blipFill>
                <a:blip r:embed="rId11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585</Words>
  <Application>Microsoft Macintosh PowerPoint</Application>
  <PresentationFormat>Custom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51</cp:revision>
  <dcterms:created xsi:type="dcterms:W3CDTF">2020-01-10T21:56:34Z</dcterms:created>
  <dcterms:modified xsi:type="dcterms:W3CDTF">2020-01-22T15:11:37Z</dcterms:modified>
</cp:coreProperties>
</file>