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9392900" cy="10458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19"/>
  </p:normalViewPr>
  <p:slideViewPr>
    <p:cSldViewPr snapToGrid="0" snapToObjects="1">
      <p:cViewPr>
        <p:scale>
          <a:sx n="130" d="100"/>
          <a:sy n="130" d="100"/>
        </p:scale>
        <p:origin x="-512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711604"/>
            <a:ext cx="14544675" cy="3641090"/>
          </a:xfrm>
        </p:spPr>
        <p:txBody>
          <a:bodyPr anchor="b"/>
          <a:lstStyle>
            <a:lvl1pPr algn="ctr">
              <a:defRPr sz="9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5493108"/>
            <a:ext cx="14544675" cy="2525037"/>
          </a:xfrm>
        </p:spPr>
        <p:txBody>
          <a:bodyPr/>
          <a:lstStyle>
            <a:lvl1pPr marL="0" indent="0" algn="ctr">
              <a:buNone/>
              <a:defRPr sz="3660"/>
            </a:lvl1pPr>
            <a:lvl2pPr marL="697230" indent="0" algn="ctr">
              <a:buNone/>
              <a:defRPr sz="3050"/>
            </a:lvl2pPr>
            <a:lvl3pPr marL="1394460" indent="0" algn="ctr">
              <a:buNone/>
              <a:defRPr sz="2745"/>
            </a:lvl3pPr>
            <a:lvl4pPr marL="2091690" indent="0" algn="ctr">
              <a:buNone/>
              <a:defRPr sz="2440"/>
            </a:lvl4pPr>
            <a:lvl5pPr marL="2788920" indent="0" algn="ctr">
              <a:buNone/>
              <a:defRPr sz="2440"/>
            </a:lvl5pPr>
            <a:lvl6pPr marL="3486150" indent="0" algn="ctr">
              <a:buNone/>
              <a:defRPr sz="2440"/>
            </a:lvl6pPr>
            <a:lvl7pPr marL="4183380" indent="0" algn="ctr">
              <a:buNone/>
              <a:defRPr sz="2440"/>
            </a:lvl7pPr>
            <a:lvl8pPr marL="4880610" indent="0" algn="ctr">
              <a:buNone/>
              <a:defRPr sz="2440"/>
            </a:lvl8pPr>
            <a:lvl9pPr marL="5577840" indent="0" algn="ctr">
              <a:buNone/>
              <a:defRPr sz="24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BE27-408D-EC4D-9E57-AF8931E438B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8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BE27-408D-EC4D-9E57-AF8931E438B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9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556816"/>
            <a:ext cx="4181594" cy="886305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556816"/>
            <a:ext cx="12302371" cy="886305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BE27-408D-EC4D-9E57-AF8931E438B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BE27-408D-EC4D-9E57-AF8931E438B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8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2607351"/>
            <a:ext cx="16726376" cy="4350424"/>
          </a:xfrm>
        </p:spPr>
        <p:txBody>
          <a:bodyPr anchor="b"/>
          <a:lstStyle>
            <a:lvl1pPr>
              <a:defRPr sz="9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6998932"/>
            <a:ext cx="16726376" cy="2287785"/>
          </a:xfrm>
        </p:spPr>
        <p:txBody>
          <a:bodyPr/>
          <a:lstStyle>
            <a:lvl1pPr marL="0" indent="0">
              <a:buNone/>
              <a:defRPr sz="3660">
                <a:solidFill>
                  <a:schemeClr val="tx1">
                    <a:tint val="75000"/>
                  </a:schemeClr>
                </a:solidFill>
              </a:defRPr>
            </a:lvl1pPr>
            <a:lvl2pPr marL="697230" indent="0">
              <a:buNone/>
              <a:defRPr sz="3050">
                <a:solidFill>
                  <a:schemeClr val="tx1">
                    <a:tint val="75000"/>
                  </a:schemeClr>
                </a:solidFill>
              </a:defRPr>
            </a:lvl2pPr>
            <a:lvl3pPr marL="1394460" indent="0">
              <a:buNone/>
              <a:defRPr sz="2745">
                <a:solidFill>
                  <a:schemeClr val="tx1">
                    <a:tint val="75000"/>
                  </a:schemeClr>
                </a:solidFill>
              </a:defRPr>
            </a:lvl3pPr>
            <a:lvl4pPr marL="209169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4pPr>
            <a:lvl5pPr marL="278892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5pPr>
            <a:lvl6pPr marL="348615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6pPr>
            <a:lvl7pPr marL="418338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7pPr>
            <a:lvl8pPr marL="488061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8pPr>
            <a:lvl9pPr marL="5577840" indent="0">
              <a:buNone/>
              <a:defRPr sz="2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BE27-408D-EC4D-9E57-AF8931E438B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2784078"/>
            <a:ext cx="8241983" cy="66357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2784078"/>
            <a:ext cx="8241983" cy="66357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BE27-408D-EC4D-9E57-AF8931E438B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9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556816"/>
            <a:ext cx="16726376" cy="20214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2563773"/>
            <a:ext cx="8204105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3820239"/>
            <a:ext cx="8204105" cy="5618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2563773"/>
            <a:ext cx="8244508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3820239"/>
            <a:ext cx="8244508" cy="5618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BE27-408D-EC4D-9E57-AF8931E438B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BE27-408D-EC4D-9E57-AF8931E438B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1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BE27-408D-EC4D-9E57-AF8931E438B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0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697230"/>
            <a:ext cx="6254714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1505824"/>
            <a:ext cx="9817656" cy="7432278"/>
          </a:xfrm>
        </p:spPr>
        <p:txBody>
          <a:bodyPr/>
          <a:lstStyle>
            <a:lvl1pPr>
              <a:defRPr sz="4880"/>
            </a:lvl1pPr>
            <a:lvl2pPr>
              <a:defRPr sz="4270"/>
            </a:lvl2pPr>
            <a:lvl3pPr>
              <a:defRPr sz="3660"/>
            </a:lvl3pPr>
            <a:lvl4pPr>
              <a:defRPr sz="3050"/>
            </a:lvl4pPr>
            <a:lvl5pPr>
              <a:defRPr sz="3050"/>
            </a:lvl5pPr>
            <a:lvl6pPr>
              <a:defRPr sz="3050"/>
            </a:lvl6pPr>
            <a:lvl7pPr>
              <a:defRPr sz="3050"/>
            </a:lvl7pPr>
            <a:lvl8pPr>
              <a:defRPr sz="3050"/>
            </a:lvl8pPr>
            <a:lvl9pPr>
              <a:defRPr sz="3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3137535"/>
            <a:ext cx="6254714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BE27-408D-EC4D-9E57-AF8931E438B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697230"/>
            <a:ext cx="6254714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1505824"/>
            <a:ext cx="9817656" cy="7432278"/>
          </a:xfrm>
        </p:spPr>
        <p:txBody>
          <a:bodyPr anchor="t"/>
          <a:lstStyle>
            <a:lvl1pPr marL="0" indent="0">
              <a:buNone/>
              <a:defRPr sz="4880"/>
            </a:lvl1pPr>
            <a:lvl2pPr marL="697230" indent="0">
              <a:buNone/>
              <a:defRPr sz="4270"/>
            </a:lvl2pPr>
            <a:lvl3pPr marL="1394460" indent="0">
              <a:buNone/>
              <a:defRPr sz="3660"/>
            </a:lvl3pPr>
            <a:lvl4pPr marL="2091690" indent="0">
              <a:buNone/>
              <a:defRPr sz="3050"/>
            </a:lvl4pPr>
            <a:lvl5pPr marL="2788920" indent="0">
              <a:buNone/>
              <a:defRPr sz="3050"/>
            </a:lvl5pPr>
            <a:lvl6pPr marL="3486150" indent="0">
              <a:buNone/>
              <a:defRPr sz="3050"/>
            </a:lvl6pPr>
            <a:lvl7pPr marL="4183380" indent="0">
              <a:buNone/>
              <a:defRPr sz="3050"/>
            </a:lvl7pPr>
            <a:lvl8pPr marL="4880610" indent="0">
              <a:buNone/>
              <a:defRPr sz="3050"/>
            </a:lvl8pPr>
            <a:lvl9pPr marL="5577840" indent="0">
              <a:buNone/>
              <a:defRPr sz="30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3137535"/>
            <a:ext cx="6254714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BE27-408D-EC4D-9E57-AF8931E438B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556816"/>
            <a:ext cx="16726376" cy="2021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2784078"/>
            <a:ext cx="16726376" cy="663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9693434"/>
            <a:ext cx="4363403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BE27-408D-EC4D-9E57-AF8931E438B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9693434"/>
            <a:ext cx="6545104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9693434"/>
            <a:ext cx="4363403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CFFA-521C-6D4C-92E9-EF90D951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3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4460" rtl="0" eaLnBrk="1" latinLnBrk="0" hangingPunct="1">
        <a:lnSpc>
          <a:spcPct val="90000"/>
        </a:lnSpc>
        <a:spcBef>
          <a:spcPct val="0"/>
        </a:spcBef>
        <a:buNone/>
        <a:defRPr sz="6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615" indent="-348615" algn="l" defTabSz="1394460" rtl="0" eaLnBrk="1" latinLnBrk="0" hangingPunct="1">
        <a:lnSpc>
          <a:spcPct val="90000"/>
        </a:lnSpc>
        <a:spcBef>
          <a:spcPts val="1525"/>
        </a:spcBef>
        <a:buFont typeface="Arial" panose="020B0604020202020204" pitchFamily="34" charset="0"/>
        <a:buChar char="•"/>
        <a:defRPr sz="4270" kern="1200">
          <a:solidFill>
            <a:schemeClr val="tx1"/>
          </a:solidFill>
          <a:latin typeface="+mn-lt"/>
          <a:ea typeface="+mn-ea"/>
          <a:cs typeface="+mn-cs"/>
        </a:defRPr>
      </a:lvl1pPr>
      <a:lvl2pPr marL="104584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2pPr>
      <a:lvl3pPr marL="174307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3050" kern="1200">
          <a:solidFill>
            <a:schemeClr val="tx1"/>
          </a:solidFill>
          <a:latin typeface="+mn-lt"/>
          <a:ea typeface="+mn-ea"/>
          <a:cs typeface="+mn-cs"/>
        </a:defRPr>
      </a:lvl3pPr>
      <a:lvl4pPr marL="244030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313753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83476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53199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522922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92645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1pPr>
      <a:lvl2pPr marL="69723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2pPr>
      <a:lvl3pPr marL="139446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3pPr>
      <a:lvl4pPr marL="209169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278892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48615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18338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488061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577840" algn="l" defTabSz="1394460" rtl="0" eaLnBrk="1" latinLnBrk="0" hangingPunct="1">
        <a:defRPr sz="27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a city at night&#10;&#10;Description automatically generated">
            <a:extLst>
              <a:ext uri="{FF2B5EF4-FFF2-40B4-BE49-F238E27FC236}">
                <a16:creationId xmlns:a16="http://schemas.microsoft.com/office/drawing/2014/main" id="{048076EB-A8D6-9A46-A6D3-CF4E69BBE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7" y="1192742"/>
            <a:ext cx="5111999" cy="2880000"/>
          </a:xfrm>
          <a:prstGeom prst="rect">
            <a:avLst/>
          </a:prstGeom>
        </p:spPr>
      </p:pic>
      <p:pic>
        <p:nvPicPr>
          <p:cNvPr id="7" name="Picture 6" descr="A river with a city in the background&#10;&#10;Description automatically generated">
            <a:extLst>
              <a:ext uri="{FF2B5EF4-FFF2-40B4-BE49-F238E27FC236}">
                <a16:creationId xmlns:a16="http://schemas.microsoft.com/office/drawing/2014/main" id="{A87F873D-2FF0-6F4A-AB10-05D03887A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66" y="4181474"/>
            <a:ext cx="5111999" cy="3194999"/>
          </a:xfrm>
          <a:prstGeom prst="rect">
            <a:avLst/>
          </a:prstGeom>
        </p:spPr>
      </p:pic>
      <p:pic>
        <p:nvPicPr>
          <p:cNvPr id="9" name="Picture 8" descr="A view of a city at night&#10;&#10;Description automatically generated">
            <a:extLst>
              <a:ext uri="{FF2B5EF4-FFF2-40B4-BE49-F238E27FC236}">
                <a16:creationId xmlns:a16="http://schemas.microsoft.com/office/drawing/2014/main" id="{8E382C68-203C-AC4D-A367-AD0F27EEC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861" y="1192741"/>
            <a:ext cx="10976123" cy="618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3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利</dc:creator>
  <cp:lastModifiedBy>王 利</cp:lastModifiedBy>
  <cp:revision>3</cp:revision>
  <dcterms:created xsi:type="dcterms:W3CDTF">2020-01-13T21:36:21Z</dcterms:created>
  <dcterms:modified xsi:type="dcterms:W3CDTF">2020-01-13T21:43:24Z</dcterms:modified>
</cp:coreProperties>
</file>