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2"/>
    <p:restoredTop sz="94635"/>
  </p:normalViewPr>
  <p:slideViewPr>
    <p:cSldViewPr snapToGrid="0" snapToObjects="1">
      <p:cViewPr>
        <p:scale>
          <a:sx n="130" d="100"/>
          <a:sy n="130" d="100"/>
        </p:scale>
        <p:origin x="35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066-6A1B-5C46-9F6D-FD34689BA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F0E53-A35F-5B42-BE88-38A6B60F1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1177-56A6-EF44-BA49-7035EE2B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AF53-2BC4-C241-9892-C274631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D0C6-EBDD-BD4A-8DDB-90F087D3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1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7F0E-D239-8A46-955F-D90DF375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4FE6A-D802-0747-9C59-50C54137B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1FEA-BE34-BB41-9206-845AF32B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D1E9-5BEF-CC4D-82B9-B16996B8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0DD9-E83F-DB42-9262-C0DBDA23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E252F-1C06-3647-8BF0-099F74672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5EB06-F7FE-9E49-A626-7DAE97A3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CC2F-3EA7-4A43-B133-EE67C4BC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7C70-52B0-5C49-A16F-455AA2BF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098D-4AA0-EC41-82B9-3175C41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54F1-2E8D-1540-A0EB-BB767B7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A624-8491-8947-99D6-300061F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97D8-EDA3-594F-8443-6A1F5F48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CAA2-45D0-3B45-A2B6-F5BD541F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BFD2-A3AD-4B40-B83A-8F384C23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CC86-1AEF-3B42-8061-200C9AD5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184D-5677-F347-BDC4-38750E42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719E-AC2A-7E40-ACCC-78084B78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37EF-6C0B-394A-A1FC-3F3CAE2E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9035-B4B7-E24E-8D98-A9F733C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E745-23E8-A449-88CE-A4DCE7B8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B354-37B4-7042-BA74-D3BC472E1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6603-A842-8240-8A45-26123E119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5E0A-62D9-6041-B31B-808BB684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95E2-1F6B-3649-91C1-019A3BE8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F4DEF-0621-C445-8E07-70E95215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AC9A-7052-A64F-8212-7E3C20C2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2123-893B-F449-9E85-E12001FF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F7FF-9D14-6549-B709-0BBBCA43F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38DFB-58A3-1943-B0B4-2618B023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AC916-F022-2040-B445-7D46DA0C0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FC60E-9CD8-244D-8941-24730DDC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69B4-EB74-8840-BD0A-ACDCD08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15BCF-3152-D447-8CF1-DAB60864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5912-F9B8-294C-B638-D16A5DB1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637F2-772C-0940-97AF-948ADB08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BA994-7713-FF40-8645-C80A1008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135BD-9E71-D44C-95D6-3FFBC8D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9BC87-3C3C-144E-B145-6A8123D2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7E95F-1D68-BE4D-8AAB-04A32A83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42C06-8914-5A4B-AEC9-9A57E505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AE-3FF1-5648-AEDB-6C5EB7A8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1CD5-8F5F-5343-BF80-E9AE163A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EEB1-31D3-984E-84FD-85612FAD2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28B9-8B68-0A4C-AD63-2B88F6D4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97BA-E3EA-204C-A06E-5F2E932D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2BF74-3AF4-AF40-AB5B-BC7F011E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C318-44FB-B843-953D-A1038625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3CF6-EDC6-924B-AEC0-F97584D4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A50F0-D679-E042-A197-8A3F3D80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F120B-F2B5-7245-B07C-198D1573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63146-25FB-824A-9700-C28109A8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D876A-D254-E14B-80CC-A3AE73D9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A0C20-E0D0-FE45-93E9-818B47F3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9719-4A68-6E40-BF36-FB8FA125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5557-9BF5-0246-AF07-4878B8BC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11534-714E-A94D-9F66-8F161D58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0F20-5CE2-DD47-A11E-146BDDD07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9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7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2541636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4731488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4883888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5036288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5343488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4465674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5894329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5451488" y="4481720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5451487" y="4455041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42287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5547852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5505320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5647087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6418460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6213993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6411166" y="4376564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110329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19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3930330" y="4137877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4042285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4150284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150282" y="4452004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6046729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6199129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6876579" y="4417789"/>
            <a:ext cx="72208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7537886" y="4334141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7547030" y="4334141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7547031" y="4420283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1883664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3610680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061531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4418074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6605566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7522345" y="4187407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45" y="4187407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5</cp:revision>
  <dcterms:created xsi:type="dcterms:W3CDTF">2020-01-10T21:56:34Z</dcterms:created>
  <dcterms:modified xsi:type="dcterms:W3CDTF">2020-01-10T22:39:01Z</dcterms:modified>
</cp:coreProperties>
</file>