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1553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45D94F"/>
    <a:srgbClr val="F79B00"/>
    <a:srgbClr val="8C96CC"/>
    <a:srgbClr val="929292"/>
    <a:srgbClr val="FF9300"/>
    <a:srgbClr val="D5FC79"/>
    <a:srgbClr val="929000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1"/>
    <p:restoredTop sz="94619"/>
  </p:normalViewPr>
  <p:slideViewPr>
    <p:cSldViewPr snapToGrid="0" snapToObjects="1">
      <p:cViewPr>
        <p:scale>
          <a:sx n="170" d="100"/>
          <a:sy n="170" d="100"/>
        </p:scale>
        <p:origin x="-6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8:37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24575,'0'4'0,"0"13"0,0 9 0,0 15 0,0-20 0,0 19 0,6-10 0,-4 0 0,5 1 0,-7 13 0,0-14 0,0 15 0,5-23 0,-4 5 0,11 8 0,-11 0 0,6 7 0,-7-22 0,0 6 0,0-9 0,0 1 0,6 14 0,-4-11 0,4 5 0,1 0 0,-5-11 0,11 26 0,-12-12 0,6 6 0,4 41 0,-9-47 0,9 63 0,2-58 0,-10 27 0,10-26 0,-13 24 0,6-29 0,-5 19 0,4-26 0,-5 27 0,5-20 0,-4 14 0,4-22 0,2 5 0,-5-1 0,4 7 0,-1-15 0,-3 30 0,3-24 0,-5 26 0,0-27 0,6 10 0,-4 2 0,9 0 0,-4-3 0,-1-9 0,-1 1 0,-5-6 0,0 4 0,10 22 0,-8-14 0,12 19 0,-6-16 0,-1 2 0,4 0 0,-3 7 0,-1-22 0,9 38 0,-14-39 0,7 39 0,-2-29 0,-6 16 0,11-10 0,-1-3 0,-3 1 0,2-8 0,-3 17 0,1-7 0,0 0 0,5 7 0,-11-22 0,4 21 0,1-11 0,-5-1 0,14 2 0,-13-3 0,7-3 0,-10 8 0,5-10 0,3 10 0,-1-8 0,5 8 0,-11-15 0,13 30 0,-6-23 0,2 19 0,0-22 0,-8-4 0,3 15 0,1 2 0,-4-6 0,14 29 0,-14-34 0,12 26 0,-13-27 0,18 10 0,-16-8 0,10 8 0,-8-10 0,6 27 0,-4-26 0,2 34 0,0-11 0,-6-8 0,12 20 0,-8-34 0,1 34 0,2-29 0,-3 20 0,-1-1 0,6-10 0,-11 8 0,6-16 0,-1-3 0,-4-8 0,4 21 0,0-26 0,-5 26 0,9-26 0,-9 16 0,5-4 0,0 8 0,1 0 0,1-2 0,2-15 0,-9 4 0,11 5 0,0-1 0,-3 6 0,10 18 0,-16-20 0,11 19 0,-13-26 0,17 10 0,-14-13 0,9 21 0,-8-21 0,-4 22 0,9-16 0,-8 1 0,8-5 0,-9-4 0,4 32 0,6-21 0,-9 21 0,15-17 0,-15-8 0,17 17 0,-15 10 0,14-13 0,-17 11 0,4-27 0,2 9 0,0-6 0,14 16 0,-13-22 0,14 38 0,-13-24 0,7 18 0,-8-10 0,2-17 0,-4 8 0,6-15 0,-6 30 0,5-28 0,-4 37 0,5-37 0,-4 8 0,4 3 0,2-1 0,-4 0 0,9 1 0,-9 13 0,2-19 0,-1 18 0,4-26 0,1 10 0,-2-2 0,9 8 0,-15-15 0,17 24 0,-10-10 0,6 22 0,-8-19 0,0-2 0,-7-10 0,10 0 0,-4 27 0,28-3 0,-19 2 0,13-10 0,-28-21 0,4 0 0,-3 4 0,-1-9 0,4 3 0,2 1 0,-4 1 0,7 5 0,-3 0 0,-5-5 0,9-1 0,-10-5 0,6 4 0,-1-3 0,1 4 0,5-6 0,-5 1 0,5 5 0,-5-5 0,4 10 0,-3-9 0,4 4 0,0-6 0,1 6 0,0-4 0,-2 4 0,1-1 0,10-1 0,-6 2 0,10-4 0,-13-2 0,5 1 0,0-1 0,10 2 0,-7 4 0,15-1 0,-6 2 0,0-10 0,7 12 0,-21-17 0,19 17 0,-25-18 0,11 9 0,17 0 0,-18-4 0,34 15 0,-33-13 0,6 10 0,-9-12 0,27-2 0,-20 5 0,29-1 0,-34 3 0,17 1 0,10-2 0,-3 11 0,12-10 0,-32 7 0,3-18 0,-5 11 0,-7-6 0,12 2 0,-5 4 0,25-11 0,-18 11 0,14-5 0,-30-1 0,32 8 0,-20-12 0,39 25 0,-32-23 0,18 13 0,-25-17 0,10 6 0,-10 2 0,14 7 0,0-7 0,-14-1 0,28-7 0,-39 5 0,30 1 0,-31 6 0,5-6 0,0-1 0,10-5 0,-13 0 0,11 0 0,-13 10 0,5-7 0,1 7 0,-1-10 0,9 0 0,-6 0 0,16 0 0,-17 0 0,17 0 0,-7 0 0,26 0 0,-12 0 0,12 0 0,1 0 0,-14 0 0,4 0 0,24 0 0,-33 0 0,26 0 0,-36 0 0,-15 0 0,13 0 0,16 0 0,1 0 0,14-6 0,-18 4 0,0-5 0,-9 2 0,7 4 0,-16-9 0,6 8 0,-9-3 0,10-2 0,-8 6 0,17-6 0,27-4 0,-25 4 0,32-6 0,-51 3 0,3 9 0,3-4 0,-1-9 0,4 11 0,8-17 0,-16 13 0,16-1 0,-22 3 0,38-13 0,-24 7 0,27-16 0,7-14 0,-18 27 0,17-32 0,11 32 0,-39-2 0,43-22 0,-60 31 0,19-26 0,-23 32 0,4-15 0,-9 8 0,35-13 0,-23 14 0,33-16 0,-32 15 0,33-25 0,-12-5 0,33-5 0,-33 5 0,12 5 0,-1-7 0,-22 13 0,14 4 0,-2 2 0,-25 8 0,43-5 0,-48 1 0,22-18 0,-12 12 0,22-19 0,-25 23 0,17-10 0,-7 2 0,-5 6 0,10-7 0,-19 9 0,44-40 0,-8 20 0,6-14 0,4 5 0,-23 9 0,10-9 0,-11 7 0,22-8 0,-30 11 0,21-9 0,-30 14 0,-3 9 0,23-32 0,-15 15 0,10-12 0,-10 11 0,-1 4 0,-8 13 0,8-12 0,2-6 0,11-38 0,-8 24 0,9-24 0,3 6 0,-28 37 0,14-12 0,0-2 0,-5 2 0,13-9 0,5-17 0,-26 33 0,19-27 0,1-6 0,-27 47 0,24-36 0,-14 3 0,-12 33 0,20-36 0,4 3 0,-16 33 0,6-14 0,0-6 0,1-19 0,11-2-353,-13 14 0,-2-1 353,6-13 0,1 17 0,-2 0 0,-10-14 0,19 21 0,3 1 0,-10-22-184,25-5 184,-25-7 0,-10 40 0,-7-6 0,-1 23 0,-6 9 700,14-35-700,-9 28 190,13-28-190,-21 35 0,13-53 0,-7 42 0,4-51 0,-2 55 0,-8-13 0,13 15 0,-6-14 0,3 12 0,-5-22 0,-2 16 0,9-16 0,-5 16 0,22-33 0,-21 29 0,9-20 0,19-17 0,-24 24 0,25-26 0,-22 9 0,0 4 0,27-33 0,-27 31 0,15-7 0,0-4 0,-24 16 0,24-17 0,-32 28 0,19-10 0,-15 13 0,21-20 0,-5 7 0,-9 17 0,17-39 0,-19 39 0,1-17 0,6-7 0,-14 20 0,14-23 0,-14-16 0,4 25 0,0-4 0,-1 1 0,-2 13 0,12-24 0,-13 34 0,3-2 0,0 0 0,-4 2 0,4-17 0,-5 11 0,0-13 0,0 19 0,0 0 0,0-2 0,0-26 0,13 12 0,-9-12 0,18-1 0,-20 23 0,7-6 0,-9 23 0,0-5 0,0 1 0,0-7 0,0 10 0,0-10 0,0 7 0,0-7 0,0 10 0,0 0 0,0-1 0,0 1 0,0 5 0,0-5 0,0 5 0,0 0 0,0-4 0,7-6 0,-5-24 0,17 3 0,-15-3 0,14 25 0,-17-5 0,4 7 0,0-9 0,-3 10 0,3 2 0,-5 9 0,0-4 0,5 0 0,-4 4 0,4-4 0,-5 6 0,0 4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186" y="1122363"/>
            <a:ext cx="16165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186" y="3602038"/>
            <a:ext cx="16165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4215" y="365125"/>
            <a:ext cx="46474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1802" y="365125"/>
            <a:ext cx="136729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7" y="1709739"/>
            <a:ext cx="18589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577" y="4589464"/>
            <a:ext cx="18589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803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454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0" y="365126"/>
            <a:ext cx="185898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10" y="1681163"/>
            <a:ext cx="91181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10" y="2505075"/>
            <a:ext cx="911813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11453" y="1681163"/>
            <a:ext cx="91630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11453" y="2505075"/>
            <a:ext cx="91630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040" y="987426"/>
            <a:ext cx="10911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63040" y="987426"/>
            <a:ext cx="10911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1803" y="365126"/>
            <a:ext cx="18589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803" y="1825625"/>
            <a:ext cx="18589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802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9593" y="6356351"/>
            <a:ext cx="7274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151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8647200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1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9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4173358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6363210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6515610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6668010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6975210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6097396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7526051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4009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7179574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8050182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7845715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8042888" y="4376567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42054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1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5562052" y="4137880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5674007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5782006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004" y="4452007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7678451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7830851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9042286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9051427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9051428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351538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5242402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93256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604979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8237291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7083209" y="4455044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7083210" y="4481723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7278809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7137042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2181110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2181110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8EE6C8-C130-FC47-84A7-C79941BE6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17922"/>
              </p:ext>
            </p:extLst>
          </p:nvPr>
        </p:nvGraphicFramePr>
        <p:xfrm>
          <a:off x="3592248" y="876300"/>
          <a:ext cx="5608904" cy="542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26">
                  <a:extLst>
                    <a:ext uri="{9D8B030D-6E8A-4147-A177-3AD203B41FA5}">
                      <a16:colId xmlns:a16="http://schemas.microsoft.com/office/drawing/2014/main" val="2293066379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394187874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0966711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30112537"/>
                    </a:ext>
                  </a:extLst>
                </a:gridCol>
              </a:tblGrid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46199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963856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28078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86925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7CD004AD-DB53-1846-A58D-08DBC309A4F8}"/>
              </a:ext>
            </a:extLst>
          </p:cNvPr>
          <p:cNvSpPr/>
          <p:nvPr/>
        </p:nvSpPr>
        <p:spPr>
          <a:xfrm>
            <a:off x="3320124" y="876300"/>
            <a:ext cx="100674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6E1FC-E886-614A-941F-2C7C5B93F256}"/>
              </a:ext>
            </a:extLst>
          </p:cNvPr>
          <p:cNvSpPr/>
          <p:nvPr/>
        </p:nvSpPr>
        <p:spPr>
          <a:xfrm rot="5400000">
            <a:off x="4177374" y="-38100"/>
            <a:ext cx="201348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/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/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C9FF3A5-7474-D74A-80F3-8358E33766BB}"/>
              </a:ext>
            </a:extLst>
          </p:cNvPr>
          <p:cNvSpPr/>
          <p:nvPr/>
        </p:nvSpPr>
        <p:spPr>
          <a:xfrm>
            <a:off x="4343400" y="1466850"/>
            <a:ext cx="2705100" cy="3086100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1037-56D6-B14F-9AD5-85FFDA6B3B6B}"/>
              </a:ext>
            </a:extLst>
          </p:cNvPr>
          <p:cNvSpPr/>
          <p:nvPr/>
        </p:nvSpPr>
        <p:spPr>
          <a:xfrm>
            <a:off x="4591050" y="1726402"/>
            <a:ext cx="1948459" cy="2083598"/>
          </a:xfrm>
          <a:prstGeom prst="rect">
            <a:avLst/>
          </a:prstGeom>
          <a:noFill/>
          <a:ln w="762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/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/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C82A2942-347D-1D43-9399-77BD31A26CA4}"/>
              </a:ext>
            </a:extLst>
          </p:cNvPr>
          <p:cNvSpPr/>
          <p:nvPr/>
        </p:nvSpPr>
        <p:spPr>
          <a:xfrm rot="10800000">
            <a:off x="5732661" y="2257426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9B5D65A-0877-6F4D-8E07-29C413605A26}"/>
              </a:ext>
            </a:extLst>
          </p:cNvPr>
          <p:cNvSpPr/>
          <p:nvPr/>
        </p:nvSpPr>
        <p:spPr>
          <a:xfrm rot="5400000">
            <a:off x="5246562" y="1894924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>
            <a:extLst>
              <a:ext uri="{FF2B5EF4-FFF2-40B4-BE49-F238E27FC236}">
                <a16:creationId xmlns:a16="http://schemas.microsoft.com/office/drawing/2014/main" id="{40C39E48-8898-5E43-9D3F-14A1C5D5BBBA}"/>
              </a:ext>
            </a:extLst>
          </p:cNvPr>
          <p:cNvSpPr/>
          <p:nvPr/>
        </p:nvSpPr>
        <p:spPr>
          <a:xfrm>
            <a:off x="5432125" y="2632129"/>
            <a:ext cx="271800" cy="254819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/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/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/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/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/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blipFill>
                <a:blip r:embed="rId10"/>
                <a:stretch>
                  <a:fillRect l="-8108" r="-418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/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blipFill>
                <a:blip r:embed="rId11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397A759-3CF9-1240-8719-84DC4E6D9354}"/>
              </a:ext>
            </a:extLst>
          </p:cNvPr>
          <p:cNvSpPr/>
          <p:nvPr/>
        </p:nvSpPr>
        <p:spPr>
          <a:xfrm rot="21095648">
            <a:off x="5752617" y="2801074"/>
            <a:ext cx="2880000" cy="288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1F35E-1160-0C44-ACAE-3C238D120E4E}"/>
              </a:ext>
            </a:extLst>
          </p:cNvPr>
          <p:cNvSpPr/>
          <p:nvPr/>
        </p:nvSpPr>
        <p:spPr>
          <a:xfrm rot="21095648">
            <a:off x="6022617" y="2039074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43570A-2C2E-C64C-9DE9-6208D2D7B000}"/>
              </a:ext>
            </a:extLst>
          </p:cNvPr>
          <p:cNvSpPr/>
          <p:nvPr/>
        </p:nvSpPr>
        <p:spPr>
          <a:xfrm rot="21095648">
            <a:off x="6292616" y="1299790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4F170-5F7E-6E41-B67A-E1FC17D76C5D}"/>
              </a:ext>
            </a:extLst>
          </p:cNvPr>
          <p:cNvSpPr/>
          <p:nvPr/>
        </p:nvSpPr>
        <p:spPr>
          <a:xfrm rot="21095648">
            <a:off x="6562617" y="75651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DDF382D-133F-5A44-BBAD-8F3D5E5D73D6}"/>
              </a:ext>
            </a:extLst>
          </p:cNvPr>
          <p:cNvSpPr/>
          <p:nvPr/>
        </p:nvSpPr>
        <p:spPr>
          <a:xfrm>
            <a:off x="4675090" y="2349661"/>
            <a:ext cx="486137" cy="87202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470DD0-FBD5-C246-9BCB-DE675B528530}"/>
              </a:ext>
            </a:extLst>
          </p:cNvPr>
          <p:cNvSpPr txBox="1"/>
          <p:nvPr/>
        </p:nvSpPr>
        <p:spPr>
          <a:xfrm>
            <a:off x="4305782" y="1721910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37F00-081C-9641-9312-6EFFB97CE86B}"/>
              </a:ext>
            </a:extLst>
          </p:cNvPr>
          <p:cNvSpPr/>
          <p:nvPr/>
        </p:nvSpPr>
        <p:spPr>
          <a:xfrm rot="21095648">
            <a:off x="10867305" y="116854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79E66C-5EC2-A746-BFFD-48768940D3E0}"/>
              </a:ext>
            </a:extLst>
          </p:cNvPr>
          <p:cNvSpPr/>
          <p:nvPr/>
        </p:nvSpPr>
        <p:spPr>
          <a:xfrm rot="21095648">
            <a:off x="10597307" y="1774523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736BA-50D9-DC49-9561-120DCB69D7D8}"/>
              </a:ext>
            </a:extLst>
          </p:cNvPr>
          <p:cNvCxnSpPr>
            <a:cxnSpLocks/>
          </p:cNvCxnSpPr>
          <p:nvPr/>
        </p:nvCxnSpPr>
        <p:spPr>
          <a:xfrm>
            <a:off x="11497307" y="2002417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A07A9F-8DFD-A34C-95F5-4C6D0DA25BF0}"/>
              </a:ext>
            </a:extLst>
          </p:cNvPr>
          <p:cNvCxnSpPr>
            <a:cxnSpLocks/>
          </p:cNvCxnSpPr>
          <p:nvPr/>
        </p:nvCxnSpPr>
        <p:spPr>
          <a:xfrm>
            <a:off x="8037197" y="2199790"/>
            <a:ext cx="346011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7BF0F-5F94-8D47-80D0-65D7322F18DC}"/>
              </a:ext>
            </a:extLst>
          </p:cNvPr>
          <p:cNvSpPr/>
          <p:nvPr/>
        </p:nvSpPr>
        <p:spPr>
          <a:xfrm rot="21095648">
            <a:off x="10327306" y="2533441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FAE4E7-A258-574F-86A8-1E3BD1ECC921}"/>
              </a:ext>
            </a:extLst>
          </p:cNvPr>
          <p:cNvCxnSpPr>
            <a:cxnSpLocks/>
          </p:cNvCxnSpPr>
          <p:nvPr/>
        </p:nvCxnSpPr>
        <p:spPr>
          <a:xfrm>
            <a:off x="11497306" y="2995534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ED3AB3-5415-384A-A03C-D231C6FA2852}"/>
              </a:ext>
            </a:extLst>
          </p:cNvPr>
          <p:cNvCxnSpPr>
            <a:cxnSpLocks/>
          </p:cNvCxnSpPr>
          <p:nvPr/>
        </p:nvCxnSpPr>
        <p:spPr>
          <a:xfrm>
            <a:off x="8237664" y="3209074"/>
            <a:ext cx="3240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8FF11-24E7-E948-BB4E-ED85A6D008CC}"/>
              </a:ext>
            </a:extLst>
          </p:cNvPr>
          <p:cNvCxnSpPr>
            <a:cxnSpLocks/>
          </p:cNvCxnSpPr>
          <p:nvPr/>
        </p:nvCxnSpPr>
        <p:spPr>
          <a:xfrm>
            <a:off x="7778187" y="1386516"/>
            <a:ext cx="3719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9AE5EE-8752-7B4E-837D-1ADD0CA1FDA9}"/>
              </a:ext>
            </a:extLst>
          </p:cNvPr>
          <p:cNvCxnSpPr>
            <a:cxnSpLocks/>
          </p:cNvCxnSpPr>
          <p:nvPr/>
        </p:nvCxnSpPr>
        <p:spPr>
          <a:xfrm>
            <a:off x="11497306" y="1379075"/>
            <a:ext cx="0" cy="360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6D82A0-C05E-7740-AC98-CA79C904525E}"/>
              </a:ext>
            </a:extLst>
          </p:cNvPr>
          <p:cNvCxnSpPr>
            <a:cxnSpLocks/>
          </p:cNvCxnSpPr>
          <p:nvPr/>
        </p:nvCxnSpPr>
        <p:spPr>
          <a:xfrm flipV="1">
            <a:off x="7192616" y="3626812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C4FE43-73FD-9341-8702-55E8DDB61101}"/>
              </a:ext>
            </a:extLst>
          </p:cNvPr>
          <p:cNvCxnSpPr>
            <a:cxnSpLocks/>
          </p:cNvCxnSpPr>
          <p:nvPr/>
        </p:nvCxnSpPr>
        <p:spPr>
          <a:xfrm flipV="1">
            <a:off x="7192616" y="2513875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E1D47D-0E39-5E44-A7AD-4A76E68D4886}"/>
              </a:ext>
            </a:extLst>
          </p:cNvPr>
          <p:cNvCxnSpPr>
            <a:cxnSpLocks/>
          </p:cNvCxnSpPr>
          <p:nvPr/>
        </p:nvCxnSpPr>
        <p:spPr>
          <a:xfrm flipV="1">
            <a:off x="7192616" y="1617900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0C0540-0261-FC49-8C24-68C38CE392EC}"/>
              </a:ext>
            </a:extLst>
          </p:cNvPr>
          <p:cNvSpPr txBox="1"/>
          <p:nvPr/>
        </p:nvSpPr>
        <p:spPr>
          <a:xfrm>
            <a:off x="10871406" y="416898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329255D5-BEB4-5944-AC0C-D48A898BEB9B}"/>
              </a:ext>
            </a:extLst>
          </p:cNvPr>
          <p:cNvSpPr/>
          <p:nvPr/>
        </p:nvSpPr>
        <p:spPr>
          <a:xfrm rot="10800000">
            <a:off x="10528356" y="426875"/>
            <a:ext cx="486137" cy="7951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9C38C-E4A6-A14C-9489-DEF83A0D2440}"/>
              </a:ext>
            </a:extLst>
          </p:cNvPr>
          <p:cNvSpPr/>
          <p:nvPr/>
        </p:nvSpPr>
        <p:spPr>
          <a:xfrm>
            <a:off x="9051403" y="4468091"/>
            <a:ext cx="4085863" cy="2106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CA34BC-DAB1-2845-9428-A8231B06A6A4}"/>
              </a:ext>
            </a:extLst>
          </p:cNvPr>
          <p:cNvSpPr/>
          <p:nvPr/>
        </p:nvSpPr>
        <p:spPr>
          <a:xfrm>
            <a:off x="11254591" y="4952807"/>
            <a:ext cx="1737225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x2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up-sampling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E168C8-7CFC-C14E-9BB7-FDC714D79FAA}"/>
              </a:ext>
            </a:extLst>
          </p:cNvPr>
          <p:cNvSpPr/>
          <p:nvPr/>
        </p:nvSpPr>
        <p:spPr>
          <a:xfrm>
            <a:off x="9501237" y="5661978"/>
            <a:ext cx="1280739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1x1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A13C42-37D4-364A-B67B-DD6D6B7E68F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2123204" y="4468091"/>
            <a:ext cx="0" cy="4847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49FBCB5-37FE-0B47-B8AB-9E851FBFD741}"/>
              </a:ext>
            </a:extLst>
          </p:cNvPr>
          <p:cNvSpPr/>
          <p:nvPr/>
        </p:nvSpPr>
        <p:spPr>
          <a:xfrm>
            <a:off x="11902068" y="5623518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BB4ADC-77AD-1648-9FD1-79D5D04C990A}"/>
              </a:ext>
            </a:extLst>
          </p:cNvPr>
          <p:cNvCxnSpPr>
            <a:cxnSpLocks/>
          </p:cNvCxnSpPr>
          <p:nvPr/>
        </p:nvCxnSpPr>
        <p:spPr>
          <a:xfrm>
            <a:off x="12118068" y="5311622"/>
            <a:ext cx="0" cy="30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Plus 72">
            <a:extLst>
              <a:ext uri="{FF2B5EF4-FFF2-40B4-BE49-F238E27FC236}">
                <a16:creationId xmlns:a16="http://schemas.microsoft.com/office/drawing/2014/main" id="{B5E268AE-7C34-2B42-9142-9380B16A255B}"/>
              </a:ext>
            </a:extLst>
          </p:cNvPr>
          <p:cNvSpPr/>
          <p:nvPr/>
        </p:nvSpPr>
        <p:spPr>
          <a:xfrm>
            <a:off x="11956081" y="5685128"/>
            <a:ext cx="324000" cy="324000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CABD40-F947-DC41-A39A-6AA565083F9A}"/>
              </a:ext>
            </a:extLst>
          </p:cNvPr>
          <p:cNvCxnSpPr>
            <a:cxnSpLocks/>
            <a:stCxn id="67" idx="3"/>
            <a:endCxn id="71" idx="2"/>
          </p:cNvCxnSpPr>
          <p:nvPr/>
        </p:nvCxnSpPr>
        <p:spPr>
          <a:xfrm flipV="1">
            <a:off x="10781976" y="5839518"/>
            <a:ext cx="1120092" cy="1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98D15-6C8C-9E46-871B-DA368535C602}"/>
              </a:ext>
            </a:extLst>
          </p:cNvPr>
          <p:cNvCxnSpPr>
            <a:cxnSpLocks/>
          </p:cNvCxnSpPr>
          <p:nvPr/>
        </p:nvCxnSpPr>
        <p:spPr>
          <a:xfrm>
            <a:off x="9051403" y="5835400"/>
            <a:ext cx="430582" cy="5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A2EB03-1F96-D34F-9AB8-45AD061774FC}"/>
              </a:ext>
            </a:extLst>
          </p:cNvPr>
          <p:cNvCxnSpPr>
            <a:cxnSpLocks/>
          </p:cNvCxnSpPr>
          <p:nvPr/>
        </p:nvCxnSpPr>
        <p:spPr>
          <a:xfrm>
            <a:off x="12118068" y="6078668"/>
            <a:ext cx="0" cy="4536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18516BA-C3AE-4F42-967D-90FA8F926936}"/>
              </a:ext>
            </a:extLst>
          </p:cNvPr>
          <p:cNvSpPr/>
          <p:nvPr/>
        </p:nvSpPr>
        <p:spPr>
          <a:xfrm>
            <a:off x="10776744" y="3067541"/>
            <a:ext cx="1007490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51BB89-6749-A542-B3D2-3CF40E904419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9034210" y="3229154"/>
            <a:ext cx="1742534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D90C91-CE06-7A47-B29D-BE4CA02A31D8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11784234" y="3229154"/>
            <a:ext cx="1353032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D0033E-4FA7-2D44-9B3A-9014B1251210}"/>
              </a:ext>
            </a:extLst>
          </p:cNvPr>
          <p:cNvCxnSpPr>
            <a:cxnSpLocks/>
          </p:cNvCxnSpPr>
          <p:nvPr/>
        </p:nvCxnSpPr>
        <p:spPr>
          <a:xfrm>
            <a:off x="12118068" y="1739075"/>
            <a:ext cx="19224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664657A-6136-FC43-A92D-D29A83E15356}"/>
              </a:ext>
            </a:extLst>
          </p:cNvPr>
          <p:cNvSpPr/>
          <p:nvPr/>
        </p:nvSpPr>
        <p:spPr>
          <a:xfrm>
            <a:off x="14079176" y="1583536"/>
            <a:ext cx="1297383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3x3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06606A-284B-924D-9278-AE1E340B50F9}"/>
              </a:ext>
            </a:extLst>
          </p:cNvPr>
          <p:cNvCxnSpPr>
            <a:cxnSpLocks/>
          </p:cNvCxnSpPr>
          <p:nvPr/>
        </p:nvCxnSpPr>
        <p:spPr>
          <a:xfrm>
            <a:off x="15388134" y="1739075"/>
            <a:ext cx="576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55BB6F-4DD2-A445-B496-9F441DA3293A}"/>
              </a:ext>
            </a:extLst>
          </p:cNvPr>
          <p:cNvSpPr txBox="1"/>
          <p:nvPr/>
        </p:nvSpPr>
        <p:spPr>
          <a:xfrm>
            <a:off x="15964134" y="1493134"/>
            <a:ext cx="8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0E61FF1-97A9-1D4D-9E8A-8B384FE5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4" y="1898650"/>
            <a:ext cx="11823700" cy="306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B9B04-3351-DD4C-9BC8-C1D3C9D1D3D8}"/>
              </a:ext>
            </a:extLst>
          </p:cNvPr>
          <p:cNvSpPr txBox="1"/>
          <p:nvPr/>
        </p:nvSpPr>
        <p:spPr>
          <a:xfrm>
            <a:off x="17020672" y="2436076"/>
            <a:ext cx="2165685" cy="646331"/>
          </a:xfrm>
          <a:prstGeom prst="rect">
            <a:avLst/>
          </a:prstGeom>
          <a:noFill/>
          <a:ln w="38100">
            <a:solidFill>
              <a:srgbClr val="F79B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(sigmoid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focal</a:t>
            </a:r>
            <a:r>
              <a:rPr lang="zh-CN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BFD16-894F-7F4E-A019-35F828BF6151}"/>
              </a:ext>
            </a:extLst>
          </p:cNvPr>
          <p:cNvSpPr txBox="1"/>
          <p:nvPr/>
        </p:nvSpPr>
        <p:spPr>
          <a:xfrm>
            <a:off x="17020673" y="3528355"/>
            <a:ext cx="2165683" cy="646331"/>
          </a:xfrm>
          <a:prstGeom prst="rect">
            <a:avLst/>
          </a:prstGeom>
          <a:noFill/>
          <a:ln w="38100">
            <a:solidFill>
              <a:srgbClr val="8C96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Bounding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1530C-DDF9-3D48-8902-3CE4C8DD0F19}"/>
              </a:ext>
            </a:extLst>
          </p:cNvPr>
          <p:cNvSpPr/>
          <p:nvPr/>
        </p:nvSpPr>
        <p:spPr>
          <a:xfrm>
            <a:off x="12801600" y="23100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3C4CD-0F8E-2C49-A3F0-A894AF510904}"/>
              </a:ext>
            </a:extLst>
          </p:cNvPr>
          <p:cNvSpPr/>
          <p:nvPr/>
        </p:nvSpPr>
        <p:spPr>
          <a:xfrm>
            <a:off x="12801600" y="39823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AD6F52-62BD-3646-B55F-EF8332019E76}"/>
              </a:ext>
            </a:extLst>
          </p:cNvPr>
          <p:cNvCxnSpPr>
            <a:cxnSpLocks/>
          </p:cNvCxnSpPr>
          <p:nvPr/>
        </p:nvCxnSpPr>
        <p:spPr>
          <a:xfrm>
            <a:off x="16395032" y="2759241"/>
            <a:ext cx="577514" cy="1"/>
          </a:xfrm>
          <a:prstGeom prst="straightConnector1">
            <a:avLst/>
          </a:prstGeom>
          <a:ln w="38100">
            <a:solidFill>
              <a:srgbClr val="F7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65CA7-7333-9A49-B9E8-3CBE69B58F45}"/>
              </a:ext>
            </a:extLst>
          </p:cNvPr>
          <p:cNvCxnSpPr>
            <a:cxnSpLocks/>
          </p:cNvCxnSpPr>
          <p:nvPr/>
        </p:nvCxnSpPr>
        <p:spPr>
          <a:xfrm>
            <a:off x="16399837" y="3859295"/>
            <a:ext cx="577514" cy="1"/>
          </a:xfrm>
          <a:prstGeom prst="straightConnector1">
            <a:avLst/>
          </a:prstGeom>
          <a:ln w="38100">
            <a:solidFill>
              <a:srgbClr val="8C9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3F65251-529C-CD42-9E83-19CB689F2DBC}"/>
              </a:ext>
            </a:extLst>
          </p:cNvPr>
          <p:cNvSpPr/>
          <p:nvPr/>
        </p:nvSpPr>
        <p:spPr>
          <a:xfrm rot="5400000">
            <a:off x="14310901" y="942630"/>
            <a:ext cx="278397" cy="19224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3A1B7-8DA9-CF4D-AB57-F88D00938ABE}"/>
              </a:ext>
            </a:extLst>
          </p:cNvPr>
          <p:cNvSpPr txBox="1"/>
          <p:nvPr/>
        </p:nvSpPr>
        <p:spPr>
          <a:xfrm>
            <a:off x="13475368" y="1384619"/>
            <a:ext cx="196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{conv</a:t>
            </a:r>
            <a:r>
              <a:rPr lang="zh-CN" altLang="en-US"/>
              <a:t> </a:t>
            </a:r>
            <a:r>
              <a:rPr lang="en-US" altLang="zh-CN"/>
              <a:t>3x3,</a:t>
            </a:r>
            <a:r>
              <a:rPr lang="zh-CN" altLang="en-US"/>
              <a:t> </a:t>
            </a:r>
            <a:r>
              <a:rPr lang="en-US" altLang="zh-CN"/>
              <a:t>relu}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01FB0E55-CE44-834B-B3A6-5E3183762D48}"/>
              </a:ext>
            </a:extLst>
          </p:cNvPr>
          <p:cNvSpPr/>
          <p:nvPr/>
        </p:nvSpPr>
        <p:spPr>
          <a:xfrm>
            <a:off x="2152650" y="704850"/>
            <a:ext cx="5124450" cy="459105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841F3-69D0-AC49-9CA8-C84078060A4C}"/>
              </a:ext>
            </a:extLst>
          </p:cNvPr>
          <p:cNvCxnSpPr>
            <a:cxnSpLocks/>
          </p:cNvCxnSpPr>
          <p:nvPr/>
        </p:nvCxnSpPr>
        <p:spPr>
          <a:xfrm>
            <a:off x="5581650" y="704850"/>
            <a:ext cx="1695450" cy="36004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nector 7">
            <a:extLst>
              <a:ext uri="{FF2B5EF4-FFF2-40B4-BE49-F238E27FC236}">
                <a16:creationId xmlns:a16="http://schemas.microsoft.com/office/drawing/2014/main" id="{95256CEE-4C14-6741-A8D2-CDF8025867D7}"/>
              </a:ext>
            </a:extLst>
          </p:cNvPr>
          <p:cNvSpPr/>
          <p:nvPr/>
        </p:nvSpPr>
        <p:spPr>
          <a:xfrm>
            <a:off x="5899150" y="1484800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409F275C-1DBB-384B-892D-8B060DC61BCE}"/>
              </a:ext>
            </a:extLst>
          </p:cNvPr>
          <p:cNvSpPr/>
          <p:nvPr/>
        </p:nvSpPr>
        <p:spPr>
          <a:xfrm>
            <a:off x="6800850" y="3429000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CACE2-A3D3-5149-B904-7AAF85275C60}"/>
                  </a:ext>
                </a:extLst>
              </p:cNvPr>
              <p:cNvSpPr txBox="1"/>
              <p:nvPr/>
            </p:nvSpPr>
            <p:spPr>
              <a:xfrm>
                <a:off x="5578689" y="1476375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CACE2-A3D3-5149-B904-7AAF8527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9" y="1476375"/>
                <a:ext cx="323422" cy="492443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85CFB7-23D4-F842-A3AE-0C9E2E7E562D}"/>
                  </a:ext>
                </a:extLst>
              </p:cNvPr>
              <p:cNvSpPr txBox="1"/>
              <p:nvPr/>
            </p:nvSpPr>
            <p:spPr>
              <a:xfrm>
                <a:off x="6424125" y="3429000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85CFB7-23D4-F842-A3AE-0C9E2E7E5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25" y="3429000"/>
                <a:ext cx="329193" cy="492443"/>
              </a:xfrm>
              <a:prstGeom prst="rect">
                <a:avLst/>
              </a:prstGeom>
              <a:blipFill>
                <a:blip r:embed="rId3"/>
                <a:stretch>
                  <a:fillRect l="-25926" r="-22222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nector 12">
            <a:extLst>
              <a:ext uri="{FF2B5EF4-FFF2-40B4-BE49-F238E27FC236}">
                <a16:creationId xmlns:a16="http://schemas.microsoft.com/office/drawing/2014/main" id="{971D184D-408A-2B4A-846D-3BDDB22F742C}"/>
              </a:ext>
            </a:extLst>
          </p:cNvPr>
          <p:cNvSpPr/>
          <p:nvPr/>
        </p:nvSpPr>
        <p:spPr>
          <a:xfrm>
            <a:off x="6304236" y="2345871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824C-2DD1-BA4C-9D6B-C5D4AA876589}"/>
                  </a:ext>
                </a:extLst>
              </p:cNvPr>
              <p:cNvSpPr txBox="1"/>
              <p:nvPr/>
            </p:nvSpPr>
            <p:spPr>
              <a:xfrm>
                <a:off x="3905581" y="2502546"/>
                <a:ext cx="25786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824C-2DD1-BA4C-9D6B-C5D4AA876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81" y="2502546"/>
                <a:ext cx="2578655" cy="492443"/>
              </a:xfrm>
              <a:prstGeom prst="rect">
                <a:avLst/>
              </a:prstGeom>
              <a:blipFill>
                <a:blip r:embed="rId4"/>
                <a:stretch>
                  <a:fillRect l="-3431" r="-2451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926EAE-6F5A-8B4C-9F79-6612C7DDB779}"/>
                  </a:ext>
                </a:extLst>
              </p:cNvPr>
              <p:cNvSpPr txBox="1"/>
              <p:nvPr/>
            </p:nvSpPr>
            <p:spPr>
              <a:xfrm>
                <a:off x="2333018" y="2345871"/>
                <a:ext cx="4896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926EAE-6F5A-8B4C-9F79-6612C7DD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18" y="2345871"/>
                <a:ext cx="489686" cy="677108"/>
              </a:xfrm>
              <a:prstGeom prst="rect">
                <a:avLst/>
              </a:prstGeom>
              <a:blipFill>
                <a:blip r:embed="rId5"/>
                <a:stretch>
                  <a:fillRect l="-25641" r="-2051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62AD4-EA6E-2940-B2C0-452B1D160D32}"/>
              </a:ext>
            </a:extLst>
          </p:cNvPr>
          <p:cNvCxnSpPr>
            <a:cxnSpLocks/>
          </p:cNvCxnSpPr>
          <p:nvPr/>
        </p:nvCxnSpPr>
        <p:spPr>
          <a:xfrm flipV="1">
            <a:off x="8744282" y="704850"/>
            <a:ext cx="3060700" cy="1162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8D476-C526-5649-9EB7-FEA6DB726EDD}"/>
              </a:ext>
            </a:extLst>
          </p:cNvPr>
          <p:cNvCxnSpPr>
            <a:cxnSpLocks/>
          </p:cNvCxnSpPr>
          <p:nvPr/>
        </p:nvCxnSpPr>
        <p:spPr>
          <a:xfrm flipH="1" flipV="1">
            <a:off x="8744282" y="1866902"/>
            <a:ext cx="609600" cy="3428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A5159-3C08-884A-9481-6192A24CAF62}"/>
              </a:ext>
            </a:extLst>
          </p:cNvPr>
          <p:cNvCxnSpPr>
            <a:cxnSpLocks/>
          </p:cNvCxnSpPr>
          <p:nvPr/>
        </p:nvCxnSpPr>
        <p:spPr>
          <a:xfrm flipV="1">
            <a:off x="9353882" y="4699000"/>
            <a:ext cx="3187700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540E14-75A6-9A4B-B48E-1ED6ADDA79DE}"/>
              </a:ext>
            </a:extLst>
          </p:cNvPr>
          <p:cNvCxnSpPr>
            <a:cxnSpLocks/>
          </p:cNvCxnSpPr>
          <p:nvPr/>
        </p:nvCxnSpPr>
        <p:spPr>
          <a:xfrm flipH="1" flipV="1">
            <a:off x="11677982" y="2844800"/>
            <a:ext cx="863600" cy="1854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0C61E8-E108-5445-B2BB-A66453A40013}"/>
              </a:ext>
            </a:extLst>
          </p:cNvPr>
          <p:cNvCxnSpPr>
            <a:cxnSpLocks/>
          </p:cNvCxnSpPr>
          <p:nvPr/>
        </p:nvCxnSpPr>
        <p:spPr>
          <a:xfrm flipV="1">
            <a:off x="11677982" y="1664800"/>
            <a:ext cx="1841500" cy="1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8374F7-9AE5-174B-B280-85A5A0062217}"/>
              </a:ext>
            </a:extLst>
          </p:cNvPr>
          <p:cNvCxnSpPr>
            <a:cxnSpLocks/>
          </p:cNvCxnSpPr>
          <p:nvPr/>
        </p:nvCxnSpPr>
        <p:spPr>
          <a:xfrm flipH="1" flipV="1">
            <a:off x="11804982" y="704849"/>
            <a:ext cx="1714500" cy="959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39B787-BDE1-F247-96A2-2B870901BCBC}"/>
              </a:ext>
            </a:extLst>
          </p:cNvPr>
          <p:cNvCxnSpPr>
            <a:cxnSpLocks/>
          </p:cNvCxnSpPr>
          <p:nvPr/>
        </p:nvCxnSpPr>
        <p:spPr>
          <a:xfrm flipH="1">
            <a:off x="12097754" y="1384300"/>
            <a:ext cx="553640" cy="331469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ctor 37">
            <a:extLst>
              <a:ext uri="{FF2B5EF4-FFF2-40B4-BE49-F238E27FC236}">
                <a16:creationId xmlns:a16="http://schemas.microsoft.com/office/drawing/2014/main" id="{E73E2960-E593-3248-82B0-8CF2AA711FA8}"/>
              </a:ext>
            </a:extLst>
          </p:cNvPr>
          <p:cNvSpPr/>
          <p:nvPr/>
        </p:nvSpPr>
        <p:spPr>
          <a:xfrm>
            <a:off x="12406032" y="2222375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CB2AD9-3F95-424D-85BC-83DA68B05E52}"/>
                  </a:ext>
                </a:extLst>
              </p:cNvPr>
              <p:cNvSpPr txBox="1"/>
              <p:nvPr/>
            </p:nvSpPr>
            <p:spPr>
              <a:xfrm>
                <a:off x="12108010" y="19226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CB2AD9-3F95-424D-85BC-83DA68B0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010" y="1922632"/>
                <a:ext cx="323422" cy="492443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nector 41">
            <a:extLst>
              <a:ext uri="{FF2B5EF4-FFF2-40B4-BE49-F238E27FC236}">
                <a16:creationId xmlns:a16="http://schemas.microsoft.com/office/drawing/2014/main" id="{BAACD421-DC4D-FD49-A29F-456D263E3F32}"/>
              </a:ext>
            </a:extLst>
          </p:cNvPr>
          <p:cNvSpPr/>
          <p:nvPr/>
        </p:nvSpPr>
        <p:spPr>
          <a:xfrm>
            <a:off x="12117870" y="3926364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0255DE-0CF3-7245-A709-B30023306D23}"/>
                  </a:ext>
                </a:extLst>
              </p:cNvPr>
              <p:cNvSpPr txBox="1"/>
              <p:nvPr/>
            </p:nvSpPr>
            <p:spPr>
              <a:xfrm>
                <a:off x="11753845" y="3913664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0255DE-0CF3-7245-A709-B3002330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845" y="3913664"/>
                <a:ext cx="329193" cy="492443"/>
              </a:xfrm>
              <a:prstGeom prst="rect">
                <a:avLst/>
              </a:prstGeom>
              <a:blipFill>
                <a:blip r:embed="rId6"/>
                <a:stretch>
                  <a:fillRect l="-25926" r="-25926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nector 45">
            <a:extLst>
              <a:ext uri="{FF2B5EF4-FFF2-40B4-BE49-F238E27FC236}">
                <a16:creationId xmlns:a16="http://schemas.microsoft.com/office/drawing/2014/main" id="{0078E23C-C891-D642-B475-2B527D02D3BE}"/>
              </a:ext>
            </a:extLst>
          </p:cNvPr>
          <p:cNvSpPr/>
          <p:nvPr/>
        </p:nvSpPr>
        <p:spPr>
          <a:xfrm>
            <a:off x="12272306" y="3068342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C6174-F4D8-684F-AA09-01CCEA557BF5}"/>
                  </a:ext>
                </a:extLst>
              </p:cNvPr>
              <p:cNvSpPr txBox="1"/>
              <p:nvPr/>
            </p:nvSpPr>
            <p:spPr>
              <a:xfrm>
                <a:off x="12399793" y="3198324"/>
                <a:ext cx="25786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C6174-F4D8-684F-AA09-01CCEA55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3" y="3198324"/>
                <a:ext cx="2578655" cy="492443"/>
              </a:xfrm>
              <a:prstGeom prst="rect">
                <a:avLst/>
              </a:prstGeom>
              <a:blipFill>
                <a:blip r:embed="rId7"/>
                <a:stretch>
                  <a:fillRect l="-2941" r="-294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670FCF-0E3F-A142-97B0-E93CA0589551}"/>
                  </a:ext>
                </a:extLst>
              </p:cNvPr>
              <p:cNvSpPr txBox="1"/>
              <p:nvPr/>
            </p:nvSpPr>
            <p:spPr>
              <a:xfrm>
                <a:off x="8941496" y="1820446"/>
                <a:ext cx="4896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670FCF-0E3F-A142-97B0-E93CA058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96" y="1820446"/>
                <a:ext cx="489686" cy="677108"/>
              </a:xfrm>
              <a:prstGeom prst="rect">
                <a:avLst/>
              </a:prstGeom>
              <a:blipFill>
                <a:blip r:embed="rId8"/>
                <a:stretch>
                  <a:fillRect l="-22500" r="-17500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A2CD30-41DA-C84A-B1BD-DA1EA0EAC114}"/>
                  </a:ext>
                </a:extLst>
              </p:cNvPr>
              <p:cNvSpPr txBox="1"/>
              <p:nvPr/>
            </p:nvSpPr>
            <p:spPr>
              <a:xfrm>
                <a:off x="2333018" y="5529590"/>
                <a:ext cx="4719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convex set/domain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A2CD30-41DA-C84A-B1BD-DA1EA0EAC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18" y="5529590"/>
                <a:ext cx="4719431" cy="523220"/>
              </a:xfrm>
              <a:prstGeom prst="rect">
                <a:avLst/>
              </a:prstGeom>
              <a:blipFill>
                <a:blip r:embed="rId9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25E62A-6924-6345-BB0F-E398F3DBAF48}"/>
                  </a:ext>
                </a:extLst>
              </p:cNvPr>
              <p:cNvSpPr txBox="1"/>
              <p:nvPr/>
            </p:nvSpPr>
            <p:spPr>
              <a:xfrm>
                <a:off x="8955045" y="5532986"/>
                <a:ext cx="50755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convex set/domain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25E62A-6924-6345-BB0F-E398F3DBA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045" y="5532986"/>
                <a:ext cx="5075587" cy="523220"/>
              </a:xfrm>
              <a:prstGeom prst="rect">
                <a:avLst/>
              </a:prstGeom>
              <a:blipFill>
                <a:blip r:embed="rId10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3ED574-432C-EF45-AC89-C844855889EA}"/>
              </a:ext>
            </a:extLst>
          </p:cNvPr>
          <p:cNvCxnSpPr>
            <a:cxnSpLocks/>
          </p:cNvCxnSpPr>
          <p:nvPr/>
        </p:nvCxnSpPr>
        <p:spPr>
          <a:xfrm>
            <a:off x="8888731" y="2542984"/>
            <a:ext cx="0" cy="30348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A8E723-A3E5-9D49-AD86-540C12DB2D75}"/>
              </a:ext>
            </a:extLst>
          </p:cNvPr>
          <p:cNvCxnSpPr>
            <a:cxnSpLocks/>
          </p:cNvCxnSpPr>
          <p:nvPr/>
        </p:nvCxnSpPr>
        <p:spPr>
          <a:xfrm>
            <a:off x="5848688" y="2639568"/>
            <a:ext cx="0" cy="293827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115930-7DE4-4D46-B6EF-DCF6C5F98E7F}"/>
              </a:ext>
            </a:extLst>
          </p:cNvPr>
          <p:cNvCxnSpPr>
            <a:cxnSpLocks/>
          </p:cNvCxnSpPr>
          <p:nvPr/>
        </p:nvCxnSpPr>
        <p:spPr>
          <a:xfrm>
            <a:off x="4535424" y="4663440"/>
            <a:ext cx="488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C28AC4-8A8B-564A-A75D-301DB5DE3167}"/>
              </a:ext>
            </a:extLst>
          </p:cNvPr>
          <p:cNvCxnSpPr>
            <a:cxnSpLocks/>
          </p:cNvCxnSpPr>
          <p:nvPr/>
        </p:nvCxnSpPr>
        <p:spPr>
          <a:xfrm flipV="1">
            <a:off x="5163312" y="1042416"/>
            <a:ext cx="0" cy="4337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E1A617-8578-F94C-B868-2E39C3E5972F}"/>
                  </a:ext>
                </a:extLst>
              </p14:cNvPr>
              <p14:cNvContentPartPr/>
              <p14:nvPr/>
            </p14:nvContentPartPr>
            <p14:xfrm>
              <a:off x="5524584" y="1410948"/>
              <a:ext cx="3751920" cy="288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E1A617-8578-F94C-B868-2E39C3E59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5944" y="1402308"/>
                <a:ext cx="3769560" cy="2901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B22BAA-81A6-B645-A70C-0E16D6B1FBFC}"/>
              </a:ext>
            </a:extLst>
          </p:cNvPr>
          <p:cNvCxnSpPr>
            <a:cxnSpLocks/>
          </p:cNvCxnSpPr>
          <p:nvPr/>
        </p:nvCxnSpPr>
        <p:spPr>
          <a:xfrm flipV="1">
            <a:off x="5408064" y="2827720"/>
            <a:ext cx="4632048" cy="46412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nector 21">
            <a:extLst>
              <a:ext uri="{FF2B5EF4-FFF2-40B4-BE49-F238E27FC236}">
                <a16:creationId xmlns:a16="http://schemas.microsoft.com/office/drawing/2014/main" id="{0E51F211-371F-8C4B-BE77-52127C338095}"/>
              </a:ext>
            </a:extLst>
          </p:cNvPr>
          <p:cNvSpPr/>
          <p:nvPr/>
        </p:nvSpPr>
        <p:spPr>
          <a:xfrm>
            <a:off x="5758688" y="3196252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D28EBE-77B0-4646-A8C5-14B185D3B483}"/>
                  </a:ext>
                </a:extLst>
              </p:cNvPr>
              <p:cNvSpPr txBox="1"/>
              <p:nvPr/>
            </p:nvSpPr>
            <p:spPr>
              <a:xfrm>
                <a:off x="5589984" y="461514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D28EBE-77B0-4646-A8C5-14B185D3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84" y="4615148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nector 25">
            <a:extLst>
              <a:ext uri="{FF2B5EF4-FFF2-40B4-BE49-F238E27FC236}">
                <a16:creationId xmlns:a16="http://schemas.microsoft.com/office/drawing/2014/main" id="{D83B1A3F-D450-724B-A512-B3E6C11B7BD6}"/>
              </a:ext>
            </a:extLst>
          </p:cNvPr>
          <p:cNvSpPr/>
          <p:nvPr/>
        </p:nvSpPr>
        <p:spPr>
          <a:xfrm>
            <a:off x="8798731" y="2852928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987D91-832B-0048-A96C-244D0F8CF6BC}"/>
                  </a:ext>
                </a:extLst>
              </p:cNvPr>
              <p:cNvSpPr txBox="1"/>
              <p:nvPr/>
            </p:nvSpPr>
            <p:spPr>
              <a:xfrm>
                <a:off x="8604989" y="46151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987D91-832B-0048-A96C-244D0F8C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989" y="461514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5000" r="-2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0AFE7A-46D8-9945-9FC0-7F4F59769B36}"/>
              </a:ext>
            </a:extLst>
          </p:cNvPr>
          <p:cNvCxnSpPr>
            <a:cxnSpLocks/>
          </p:cNvCxnSpPr>
          <p:nvPr/>
        </p:nvCxnSpPr>
        <p:spPr>
          <a:xfrm>
            <a:off x="7183756" y="2777480"/>
            <a:ext cx="0" cy="219963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nector 33">
            <a:extLst>
              <a:ext uri="{FF2B5EF4-FFF2-40B4-BE49-F238E27FC236}">
                <a16:creationId xmlns:a16="http://schemas.microsoft.com/office/drawing/2014/main" id="{ED548116-508C-A148-B657-06CD6CDE8B76}"/>
              </a:ext>
            </a:extLst>
          </p:cNvPr>
          <p:cNvSpPr/>
          <p:nvPr/>
        </p:nvSpPr>
        <p:spPr>
          <a:xfrm>
            <a:off x="7105331" y="4204908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B24362-8444-7248-BD04-E953E95B978E}"/>
                  </a:ext>
                </a:extLst>
              </p:cNvPr>
              <p:cNvSpPr txBox="1"/>
              <p:nvPr/>
            </p:nvSpPr>
            <p:spPr>
              <a:xfrm>
                <a:off x="5984429" y="5027358"/>
                <a:ext cx="24885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B24362-8444-7248-BD04-E953E95B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29" y="5027358"/>
                <a:ext cx="2488502" cy="369332"/>
              </a:xfrm>
              <a:prstGeom prst="rect">
                <a:avLst/>
              </a:prstGeom>
              <a:blipFill>
                <a:blip r:embed="rId6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F837DE-24EF-B649-BE50-568670B6A94B}"/>
                  </a:ext>
                </a:extLst>
              </p:cNvPr>
              <p:cNvSpPr txBox="1"/>
              <p:nvPr/>
            </p:nvSpPr>
            <p:spPr>
              <a:xfrm>
                <a:off x="5884049" y="2710840"/>
                <a:ext cx="5618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F837DE-24EF-B649-BE50-568670B6A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049" y="2710840"/>
                <a:ext cx="561884" cy="307777"/>
              </a:xfrm>
              <a:prstGeom prst="rect">
                <a:avLst/>
              </a:prstGeom>
              <a:blipFill>
                <a:blip r:embed="rId7"/>
                <a:stretch>
                  <a:fillRect l="-13043" r="-1304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A1ED9-89E9-5C4E-B863-DAAD447C1320}"/>
                  </a:ext>
                </a:extLst>
              </p:cNvPr>
              <p:cNvSpPr txBox="1"/>
              <p:nvPr/>
            </p:nvSpPr>
            <p:spPr>
              <a:xfrm>
                <a:off x="8192327" y="2479691"/>
                <a:ext cx="5665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A1ED9-89E9-5C4E-B863-DAAD447C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327" y="2479691"/>
                <a:ext cx="566501" cy="307777"/>
              </a:xfrm>
              <a:prstGeom prst="rect">
                <a:avLst/>
              </a:prstGeom>
              <a:blipFill>
                <a:blip r:embed="rId8"/>
                <a:stretch>
                  <a:fillRect l="-13043" r="-1304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DBC6E4-AE55-4543-A127-0C35AFA098C7}"/>
                  </a:ext>
                </a:extLst>
              </p:cNvPr>
              <p:cNvSpPr txBox="1"/>
              <p:nvPr/>
            </p:nvSpPr>
            <p:spPr>
              <a:xfrm>
                <a:off x="9241964" y="3897748"/>
                <a:ext cx="2343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DBC6E4-AE55-4543-A127-0C35AFA09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64" y="3897748"/>
                <a:ext cx="2343572" cy="307777"/>
              </a:xfrm>
              <a:prstGeom prst="rect">
                <a:avLst/>
              </a:prstGeom>
              <a:blipFill>
                <a:blip r:embed="rId9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nector 39">
            <a:extLst>
              <a:ext uri="{FF2B5EF4-FFF2-40B4-BE49-F238E27FC236}">
                <a16:creationId xmlns:a16="http://schemas.microsoft.com/office/drawing/2014/main" id="{97DA4E38-B073-0741-9062-A0ADEF33A661}"/>
              </a:ext>
            </a:extLst>
          </p:cNvPr>
          <p:cNvSpPr/>
          <p:nvPr/>
        </p:nvSpPr>
        <p:spPr>
          <a:xfrm>
            <a:off x="7103264" y="3040073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A301B2-C404-E44A-A332-72A2CBC1A898}"/>
                  </a:ext>
                </a:extLst>
              </p:cNvPr>
              <p:cNvSpPr txBox="1"/>
              <p:nvPr/>
            </p:nvSpPr>
            <p:spPr>
              <a:xfrm>
                <a:off x="6150402" y="1753117"/>
                <a:ext cx="2343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A301B2-C404-E44A-A332-72A2CBC1A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02" y="1753117"/>
                <a:ext cx="2343572" cy="307777"/>
              </a:xfrm>
              <a:prstGeom prst="rect">
                <a:avLst/>
              </a:prstGeom>
              <a:blipFill>
                <a:blip r:embed="rId10"/>
                <a:stretch>
                  <a:fillRect l="-2688" r="-2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838CE1-E50D-504F-964B-19DFA9110ABE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7193264" y="2060894"/>
            <a:ext cx="128924" cy="979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9B032C-D10F-DC4A-93CB-570530DB9020}"/>
              </a:ext>
            </a:extLst>
          </p:cNvPr>
          <p:cNvCxnSpPr>
            <a:cxnSpLocks/>
          </p:cNvCxnSpPr>
          <p:nvPr/>
        </p:nvCxnSpPr>
        <p:spPr>
          <a:xfrm flipV="1">
            <a:off x="7283264" y="4048016"/>
            <a:ext cx="2079317" cy="224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268640-7E35-314B-9F45-B5121CDCA2F2}"/>
                  </a:ext>
                </a:extLst>
              </p:cNvPr>
              <p:cNvSpPr txBox="1"/>
              <p:nvPr/>
            </p:nvSpPr>
            <p:spPr>
              <a:xfrm>
                <a:off x="12296748" y="1272448"/>
                <a:ext cx="5611689" cy="2852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268640-7E35-314B-9F45-B5121CDCA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748" y="1272448"/>
                <a:ext cx="5611689" cy="2852704"/>
              </a:xfrm>
              <a:prstGeom prst="rect">
                <a:avLst/>
              </a:prstGeom>
              <a:blipFill>
                <a:blip r:embed="rId11"/>
                <a:stretch>
                  <a:fillRect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B62922-636A-764C-9880-47321814CB34}"/>
                  </a:ext>
                </a:extLst>
              </p:cNvPr>
              <p:cNvSpPr txBox="1"/>
              <p:nvPr/>
            </p:nvSpPr>
            <p:spPr>
              <a:xfrm>
                <a:off x="2516555" y="1179095"/>
                <a:ext cx="7845225" cy="1817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,1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nary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B62922-636A-764C-9880-47321814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55" y="1179095"/>
                <a:ext cx="7845225" cy="1817229"/>
              </a:xfrm>
              <a:prstGeom prst="rect">
                <a:avLst/>
              </a:prstGeom>
              <a:blipFill>
                <a:blip r:embed="rId2"/>
                <a:stretch>
                  <a:fillRect l="-7108" t="-47917" b="-73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0AF94F-7F6A-3747-9DDB-B11E746E51B5}"/>
                  </a:ext>
                </a:extLst>
              </p:cNvPr>
              <p:cNvSpPr txBox="1"/>
              <p:nvPr/>
            </p:nvSpPr>
            <p:spPr>
              <a:xfrm>
                <a:off x="4483768" y="3861677"/>
                <a:ext cx="300595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0AF94F-7F6A-3747-9DDB-B11E746E5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68" y="3861677"/>
                <a:ext cx="3005951" cy="880369"/>
              </a:xfrm>
              <a:prstGeom prst="rect">
                <a:avLst/>
              </a:prstGeom>
              <a:blipFill>
                <a:blip r:embed="rId3"/>
                <a:stretch>
                  <a:fillRect l="-1261" r="-840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DE1C60-6396-424F-A242-8858511B3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88467"/>
              </p:ext>
            </p:extLst>
          </p:nvPr>
        </p:nvGraphicFramePr>
        <p:xfrm>
          <a:off x="11987212" y="1427203"/>
          <a:ext cx="73599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080">
                  <a:extLst>
                    <a:ext uri="{9D8B030D-6E8A-4147-A177-3AD203B41FA5}">
                      <a16:colId xmlns:a16="http://schemas.microsoft.com/office/drawing/2014/main" val="3482940820"/>
                    </a:ext>
                  </a:extLst>
                </a:gridCol>
                <a:gridCol w="2102832">
                  <a:extLst>
                    <a:ext uri="{9D8B030D-6E8A-4147-A177-3AD203B41FA5}">
                      <a16:colId xmlns:a16="http://schemas.microsoft.com/office/drawing/2014/main" val="3926211024"/>
                    </a:ext>
                  </a:extLst>
                </a:gridCol>
              </a:tblGrid>
              <a:tr h="3162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488575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C58BD91D-3B63-A049-AD65-4F186CAE10A9}"/>
              </a:ext>
            </a:extLst>
          </p:cNvPr>
          <p:cNvSpPr/>
          <p:nvPr/>
        </p:nvSpPr>
        <p:spPr>
          <a:xfrm rot="5400000">
            <a:off x="15533967" y="-2950195"/>
            <a:ext cx="266400" cy="7359913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08CAD-A2EE-9142-8B00-5DF82F35B5C8}"/>
              </a:ext>
            </a:extLst>
          </p:cNvPr>
          <p:cNvSpPr txBox="1"/>
          <p:nvPr/>
        </p:nvSpPr>
        <p:spPr>
          <a:xfrm>
            <a:off x="14202698" y="260911"/>
            <a:ext cx="292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Entire  Dataset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441DD30-5A8D-384A-90A6-C7E1B0029200}"/>
              </a:ext>
            </a:extLst>
          </p:cNvPr>
          <p:cNvSpPr/>
          <p:nvPr/>
        </p:nvSpPr>
        <p:spPr>
          <a:xfrm rot="5400000">
            <a:off x="14478868" y="-1311309"/>
            <a:ext cx="252000" cy="5166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F817B-C094-C041-8E9D-6DD62399F18F}"/>
              </a:ext>
            </a:extLst>
          </p:cNvPr>
          <p:cNvSpPr txBox="1"/>
          <p:nvPr/>
        </p:nvSpPr>
        <p:spPr>
          <a:xfrm>
            <a:off x="13140399" y="778985"/>
            <a:ext cx="292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Training Set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F047006-635E-1B4E-A8FE-9A4EEFDCC8CF}"/>
              </a:ext>
            </a:extLst>
          </p:cNvPr>
          <p:cNvSpPr/>
          <p:nvPr/>
        </p:nvSpPr>
        <p:spPr>
          <a:xfrm rot="5400000">
            <a:off x="18170068" y="210031"/>
            <a:ext cx="252000" cy="210211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B873B-AFAC-5243-B8EF-A3A7F5ABF3FE}"/>
              </a:ext>
            </a:extLst>
          </p:cNvPr>
          <p:cNvSpPr txBox="1"/>
          <p:nvPr/>
        </p:nvSpPr>
        <p:spPr>
          <a:xfrm>
            <a:off x="16831599" y="772217"/>
            <a:ext cx="2928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Testing Set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25B1DA9-6945-0B43-8903-509BEFAE4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71532"/>
              </p:ext>
            </p:extLst>
          </p:nvPr>
        </p:nvGraphicFramePr>
        <p:xfrm>
          <a:off x="11398102" y="2410024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BD98C1-0179-924E-8EE8-2453C094C2D1}"/>
              </a:ext>
            </a:extLst>
          </p:cNvPr>
          <p:cNvCxnSpPr>
            <a:cxnSpLocks/>
          </p:cNvCxnSpPr>
          <p:nvPr/>
        </p:nvCxnSpPr>
        <p:spPr>
          <a:xfrm flipH="1">
            <a:off x="11398102" y="1770320"/>
            <a:ext cx="623768" cy="586884"/>
          </a:xfrm>
          <a:prstGeom prst="straightConnector1">
            <a:avLst/>
          </a:prstGeom>
          <a:ln w="38100">
            <a:solidFill>
              <a:srgbClr val="7A81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6ECBED-EA0C-5947-92D5-72475B1AD64E}"/>
              </a:ext>
            </a:extLst>
          </p:cNvPr>
          <p:cNvCxnSpPr>
            <a:cxnSpLocks/>
          </p:cNvCxnSpPr>
          <p:nvPr/>
        </p:nvCxnSpPr>
        <p:spPr>
          <a:xfrm>
            <a:off x="17187868" y="1784608"/>
            <a:ext cx="1915294" cy="572596"/>
          </a:xfrm>
          <a:prstGeom prst="straightConnector1">
            <a:avLst/>
          </a:prstGeom>
          <a:ln w="38100">
            <a:solidFill>
              <a:srgbClr val="7A81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1E895F-C0E5-0B41-B55A-ADE61431B0A8}"/>
              </a:ext>
            </a:extLst>
          </p:cNvPr>
          <p:cNvSpPr txBox="1"/>
          <p:nvPr/>
        </p:nvSpPr>
        <p:spPr>
          <a:xfrm>
            <a:off x="11903865" y="1975502"/>
            <a:ext cx="2473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K-fold Cross Validation, k=5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DB49EB-BC7D-5E43-939D-214C299988ED}"/>
              </a:ext>
            </a:extLst>
          </p:cNvPr>
          <p:cNvSpPr txBox="1"/>
          <p:nvPr/>
        </p:nvSpPr>
        <p:spPr>
          <a:xfrm>
            <a:off x="10962266" y="3239484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1.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20C7864-F1A2-7E4F-9DDC-BC494CEB6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30274"/>
              </p:ext>
            </p:extLst>
          </p:nvPr>
        </p:nvGraphicFramePr>
        <p:xfrm>
          <a:off x="11398102" y="3243692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AE7ADBB-62B9-EB48-9B03-3ED676647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45925"/>
              </p:ext>
            </p:extLst>
          </p:nvPr>
        </p:nvGraphicFramePr>
        <p:xfrm>
          <a:off x="11405179" y="3706744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71656C5-8A91-CF43-B0ED-3CD8E395D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63851"/>
              </p:ext>
            </p:extLst>
          </p:nvPr>
        </p:nvGraphicFramePr>
        <p:xfrm>
          <a:off x="11405179" y="4170655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0B47F85-6F80-A24F-804B-FA20E5DA2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90180"/>
              </p:ext>
            </p:extLst>
          </p:nvPr>
        </p:nvGraphicFramePr>
        <p:xfrm>
          <a:off x="11405179" y="4632848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12200A9-9169-4C47-9829-DDFD2223E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04877"/>
              </p:ext>
            </p:extLst>
          </p:nvPr>
        </p:nvGraphicFramePr>
        <p:xfrm>
          <a:off x="11398102" y="5090323"/>
          <a:ext cx="7705060" cy="37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12">
                  <a:extLst>
                    <a:ext uri="{9D8B030D-6E8A-4147-A177-3AD203B41FA5}">
                      <a16:colId xmlns:a16="http://schemas.microsoft.com/office/drawing/2014/main" val="3145332163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537967798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101738152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2765698800"/>
                    </a:ext>
                  </a:extLst>
                </a:gridCol>
                <a:gridCol w="1541012">
                  <a:extLst>
                    <a:ext uri="{9D8B030D-6E8A-4147-A177-3AD203B41FA5}">
                      <a16:colId xmlns:a16="http://schemas.microsoft.com/office/drawing/2014/main" val="4229302921"/>
                    </a:ext>
                  </a:extLst>
                </a:gridCol>
              </a:tblGrid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1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2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3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4</a:t>
                      </a:r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Part 5</a:t>
                      </a:r>
                    </a:p>
                  </a:txBody>
                  <a:tcPr>
                    <a:solidFill>
                      <a:srgbClr val="45D9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94356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12A90F8-29F8-FC4F-A189-ED87313240F0}"/>
              </a:ext>
            </a:extLst>
          </p:cNvPr>
          <p:cNvSpPr txBox="1"/>
          <p:nvPr/>
        </p:nvSpPr>
        <p:spPr>
          <a:xfrm>
            <a:off x="10962266" y="3723204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2.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A30A4C-443B-5E4A-985E-885169502551}"/>
              </a:ext>
            </a:extLst>
          </p:cNvPr>
          <p:cNvSpPr txBox="1"/>
          <p:nvPr/>
        </p:nvSpPr>
        <p:spPr>
          <a:xfrm>
            <a:off x="10962266" y="4201858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3.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88BB1D-E4E6-2049-81CA-D514D657BF84}"/>
              </a:ext>
            </a:extLst>
          </p:cNvPr>
          <p:cNvSpPr txBox="1"/>
          <p:nvPr/>
        </p:nvSpPr>
        <p:spPr>
          <a:xfrm>
            <a:off x="10962266" y="4680512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4.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B04AC0-EA25-3C44-8ED5-1369AD68C25C}"/>
              </a:ext>
            </a:extLst>
          </p:cNvPr>
          <p:cNvSpPr txBox="1"/>
          <p:nvPr/>
        </p:nvSpPr>
        <p:spPr>
          <a:xfrm>
            <a:off x="10962266" y="5105925"/>
            <a:ext cx="44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5.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543842-043A-5245-A61E-8AD1CBACBD83}"/>
              </a:ext>
            </a:extLst>
          </p:cNvPr>
          <p:cNvSpPr/>
          <p:nvPr/>
        </p:nvSpPr>
        <p:spPr>
          <a:xfrm>
            <a:off x="19553274" y="3239484"/>
            <a:ext cx="361507" cy="189516"/>
          </a:xfrm>
          <a:prstGeom prst="rect">
            <a:avLst/>
          </a:prstGeom>
          <a:solidFill>
            <a:srgbClr val="7A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639CD-D692-5D4C-B4E6-66B3D18C7EA6}"/>
              </a:ext>
            </a:extLst>
          </p:cNvPr>
          <p:cNvSpPr txBox="1"/>
          <p:nvPr/>
        </p:nvSpPr>
        <p:spPr>
          <a:xfrm>
            <a:off x="19914781" y="3041854"/>
            <a:ext cx="93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Training samples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635362-362E-5B42-BF14-829C998968E6}"/>
              </a:ext>
            </a:extLst>
          </p:cNvPr>
          <p:cNvSpPr/>
          <p:nvPr/>
        </p:nvSpPr>
        <p:spPr>
          <a:xfrm>
            <a:off x="19553152" y="3831770"/>
            <a:ext cx="361507" cy="189516"/>
          </a:xfrm>
          <a:prstGeom prst="rect">
            <a:avLst/>
          </a:prstGeom>
          <a:solidFill>
            <a:srgbClr val="45D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47EDA9-101E-1642-909D-72FB1994FBB9}"/>
              </a:ext>
            </a:extLst>
          </p:cNvPr>
          <p:cNvSpPr txBox="1"/>
          <p:nvPr/>
        </p:nvSpPr>
        <p:spPr>
          <a:xfrm>
            <a:off x="19941290" y="3626629"/>
            <a:ext cx="93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Validate samples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F907CA-233B-CC40-80BD-FBC140710621}"/>
              </a:ext>
            </a:extLst>
          </p:cNvPr>
          <p:cNvSpPr txBox="1"/>
          <p:nvPr/>
        </p:nvSpPr>
        <p:spPr>
          <a:xfrm>
            <a:off x="10590929" y="2889536"/>
            <a:ext cx="162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Training process:</a:t>
            </a:r>
          </a:p>
        </p:txBody>
      </p:sp>
    </p:spTree>
    <p:extLst>
      <p:ext uri="{BB962C8B-B14F-4D97-AF65-F5344CB8AC3E}">
        <p14:creationId xmlns:p14="http://schemas.microsoft.com/office/powerpoint/2010/main" val="394397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23A009-4510-DE49-AFAB-A526C6C15BBB}"/>
                  </a:ext>
                </a:extLst>
              </p:cNvPr>
              <p:cNvSpPr txBox="1"/>
              <p:nvPr/>
            </p:nvSpPr>
            <p:spPr>
              <a:xfrm>
                <a:off x="454724" y="1103884"/>
                <a:ext cx="2228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Conv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23A009-4510-DE49-AFAB-A526C6C15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4" y="1103884"/>
                <a:ext cx="2228037" cy="646331"/>
              </a:xfrm>
              <a:prstGeom prst="rect">
                <a:avLst/>
              </a:prstGeom>
              <a:blipFill>
                <a:blip r:embed="rId2"/>
                <a:stretch>
                  <a:fillRect l="-4571"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7C7CFB8-C422-1B44-A05E-6748869B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82982"/>
              </p:ext>
            </p:extLst>
          </p:nvPr>
        </p:nvGraphicFramePr>
        <p:xfrm>
          <a:off x="5586148" y="734060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C281214-D0B8-2B4B-A373-46A8F299FC90}"/>
              </a:ext>
            </a:extLst>
          </p:cNvPr>
          <p:cNvSpPr txBox="1"/>
          <p:nvPr/>
        </p:nvSpPr>
        <p:spPr>
          <a:xfrm>
            <a:off x="5923624" y="133350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</a:rPr>
              <a:t>Spatial Domain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B59791B-2FB2-A546-B644-28477D42E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39864"/>
              </p:ext>
            </p:extLst>
          </p:nvPr>
        </p:nvGraphicFramePr>
        <p:xfrm>
          <a:off x="5586148" y="1871365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9A3655-A46E-B642-90C4-609937E1CB1A}"/>
              </a:ext>
            </a:extLst>
          </p:cNvPr>
          <p:cNvCxnSpPr>
            <a:cxnSpLocks/>
          </p:cNvCxnSpPr>
          <p:nvPr/>
        </p:nvCxnSpPr>
        <p:spPr>
          <a:xfrm>
            <a:off x="582837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EF7FF9-6A72-6B4C-842F-0CA8E75893E1}"/>
              </a:ext>
            </a:extLst>
          </p:cNvPr>
          <p:cNvCxnSpPr>
            <a:cxnSpLocks/>
          </p:cNvCxnSpPr>
          <p:nvPr/>
        </p:nvCxnSpPr>
        <p:spPr>
          <a:xfrm flipH="1">
            <a:off x="5946774" y="1104900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5C5EA-614A-E84F-BAFB-13FEF1418CA5}"/>
              </a:ext>
            </a:extLst>
          </p:cNvPr>
          <p:cNvCxnSpPr>
            <a:cxnSpLocks/>
          </p:cNvCxnSpPr>
          <p:nvPr/>
        </p:nvCxnSpPr>
        <p:spPr>
          <a:xfrm>
            <a:off x="634272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D32F54-065C-8244-AB34-D0BAF7F73BC9}"/>
              </a:ext>
            </a:extLst>
          </p:cNvPr>
          <p:cNvCxnSpPr>
            <a:cxnSpLocks/>
          </p:cNvCxnSpPr>
          <p:nvPr/>
        </p:nvCxnSpPr>
        <p:spPr>
          <a:xfrm>
            <a:off x="685707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975D04-64B0-2543-B280-0E2872EE8A9C}"/>
              </a:ext>
            </a:extLst>
          </p:cNvPr>
          <p:cNvCxnSpPr>
            <a:cxnSpLocks/>
          </p:cNvCxnSpPr>
          <p:nvPr/>
        </p:nvCxnSpPr>
        <p:spPr>
          <a:xfrm>
            <a:off x="735237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C9E392-9998-E44B-BE0F-988B0233117D}"/>
              </a:ext>
            </a:extLst>
          </p:cNvPr>
          <p:cNvCxnSpPr>
            <a:cxnSpLocks/>
          </p:cNvCxnSpPr>
          <p:nvPr/>
        </p:nvCxnSpPr>
        <p:spPr>
          <a:xfrm>
            <a:off x="784767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7E1308-2DA4-5A48-A9A8-FE9D1F8A079B}"/>
              </a:ext>
            </a:extLst>
          </p:cNvPr>
          <p:cNvCxnSpPr>
            <a:cxnSpLocks/>
          </p:cNvCxnSpPr>
          <p:nvPr/>
        </p:nvCxnSpPr>
        <p:spPr>
          <a:xfrm>
            <a:off x="8310298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844410-567B-8343-A69A-23813F2538C3}"/>
              </a:ext>
            </a:extLst>
          </p:cNvPr>
          <p:cNvCxnSpPr>
            <a:cxnSpLocks/>
          </p:cNvCxnSpPr>
          <p:nvPr/>
        </p:nvCxnSpPr>
        <p:spPr>
          <a:xfrm flipH="1">
            <a:off x="6461123" y="1104900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96C7E3-DE4F-8C4D-967D-64A8F8C7ADC7}"/>
              </a:ext>
            </a:extLst>
          </p:cNvPr>
          <p:cNvCxnSpPr>
            <a:cxnSpLocks/>
          </p:cNvCxnSpPr>
          <p:nvPr/>
        </p:nvCxnSpPr>
        <p:spPr>
          <a:xfrm flipH="1">
            <a:off x="6956422" y="1104900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17E95D-AE2A-FE42-8509-5E26C8F6D358}"/>
              </a:ext>
            </a:extLst>
          </p:cNvPr>
          <p:cNvCxnSpPr>
            <a:cxnSpLocks/>
          </p:cNvCxnSpPr>
          <p:nvPr/>
        </p:nvCxnSpPr>
        <p:spPr>
          <a:xfrm flipH="1">
            <a:off x="7446234" y="1104900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AA2813-9259-4C48-BEA8-6B39EE5E3E48}"/>
              </a:ext>
            </a:extLst>
          </p:cNvPr>
          <p:cNvCxnSpPr>
            <a:cxnSpLocks/>
          </p:cNvCxnSpPr>
          <p:nvPr/>
        </p:nvCxnSpPr>
        <p:spPr>
          <a:xfrm flipH="1">
            <a:off x="7927907" y="1109365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83E494-2DF1-9246-9E81-24294CE3C3BF}"/>
              </a:ext>
            </a:extLst>
          </p:cNvPr>
          <p:cNvCxnSpPr>
            <a:cxnSpLocks/>
          </p:cNvCxnSpPr>
          <p:nvPr/>
        </p:nvCxnSpPr>
        <p:spPr>
          <a:xfrm>
            <a:off x="6372689" y="1104900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36F0B3-9B38-4449-894A-57F92D461217}"/>
              </a:ext>
            </a:extLst>
          </p:cNvPr>
          <p:cNvCxnSpPr>
            <a:cxnSpLocks/>
          </p:cNvCxnSpPr>
          <p:nvPr/>
        </p:nvCxnSpPr>
        <p:spPr>
          <a:xfrm>
            <a:off x="6873477" y="1104900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BDA0BA-12B7-174B-B14B-FDD26CF793C6}"/>
              </a:ext>
            </a:extLst>
          </p:cNvPr>
          <p:cNvCxnSpPr>
            <a:cxnSpLocks/>
          </p:cNvCxnSpPr>
          <p:nvPr/>
        </p:nvCxnSpPr>
        <p:spPr>
          <a:xfrm>
            <a:off x="7376450" y="1104900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71AEA3D-852E-E345-960A-AE609258D423}"/>
              </a:ext>
            </a:extLst>
          </p:cNvPr>
          <p:cNvCxnSpPr>
            <a:cxnSpLocks/>
          </p:cNvCxnSpPr>
          <p:nvPr/>
        </p:nvCxnSpPr>
        <p:spPr>
          <a:xfrm>
            <a:off x="7870193" y="1104686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635889-7892-8849-8E92-ED44C2512DAB}"/>
              </a:ext>
            </a:extLst>
          </p:cNvPr>
          <p:cNvCxnSpPr>
            <a:cxnSpLocks/>
          </p:cNvCxnSpPr>
          <p:nvPr/>
        </p:nvCxnSpPr>
        <p:spPr>
          <a:xfrm>
            <a:off x="5848277" y="1103884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49E73BC-EDFF-4B40-8940-6A0E9C842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17366"/>
              </p:ext>
            </p:extLst>
          </p:nvPr>
        </p:nvGraphicFramePr>
        <p:xfrm>
          <a:off x="9512302" y="734060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5967174-2B20-0841-A125-B9C24FD1713B}"/>
              </a:ext>
            </a:extLst>
          </p:cNvPr>
          <p:cNvSpPr txBox="1"/>
          <p:nvPr/>
        </p:nvSpPr>
        <p:spPr>
          <a:xfrm>
            <a:off x="9849778" y="133350"/>
            <a:ext cx="2324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C000"/>
                </a:solidFill>
              </a:rPr>
              <a:t>Channel Domain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6B9203D7-0F29-D74E-BC31-F28F62EB8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63"/>
              </p:ext>
            </p:extLst>
          </p:nvPr>
        </p:nvGraphicFramePr>
        <p:xfrm>
          <a:off x="9512302" y="1871365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5FFBA1-7E37-2D4E-A838-6907AF0BAF33}"/>
              </a:ext>
            </a:extLst>
          </p:cNvPr>
          <p:cNvCxnSpPr>
            <a:cxnSpLocks/>
          </p:cNvCxnSpPr>
          <p:nvPr/>
        </p:nvCxnSpPr>
        <p:spPr>
          <a:xfrm>
            <a:off x="9759608" y="1103884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8BFD82-4014-1C4D-95F9-31C035BF8E54}"/>
              </a:ext>
            </a:extLst>
          </p:cNvPr>
          <p:cNvCxnSpPr>
            <a:cxnSpLocks/>
          </p:cNvCxnSpPr>
          <p:nvPr/>
        </p:nvCxnSpPr>
        <p:spPr>
          <a:xfrm>
            <a:off x="10757828" y="1104900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A2A648-E53A-C140-ABA6-4F0AEECA5AE6}"/>
              </a:ext>
            </a:extLst>
          </p:cNvPr>
          <p:cNvCxnSpPr>
            <a:cxnSpLocks/>
          </p:cNvCxnSpPr>
          <p:nvPr/>
        </p:nvCxnSpPr>
        <p:spPr>
          <a:xfrm>
            <a:off x="11773828" y="1104900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5A694A-DEA9-9340-976D-F41A25A67163}"/>
              </a:ext>
            </a:extLst>
          </p:cNvPr>
          <p:cNvCxnSpPr>
            <a:cxnSpLocks/>
          </p:cNvCxnSpPr>
          <p:nvPr/>
        </p:nvCxnSpPr>
        <p:spPr>
          <a:xfrm flipH="1">
            <a:off x="10251155" y="1104900"/>
            <a:ext cx="507598" cy="75440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983247E-1715-6748-9071-D7283015E270}"/>
              </a:ext>
            </a:extLst>
          </p:cNvPr>
          <p:cNvCxnSpPr>
            <a:cxnSpLocks/>
          </p:cNvCxnSpPr>
          <p:nvPr/>
        </p:nvCxnSpPr>
        <p:spPr>
          <a:xfrm flipH="1">
            <a:off x="11246840" y="1114144"/>
            <a:ext cx="540037" cy="75174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E887A1-F0AC-0849-8FA5-9FEA234CA141}"/>
              </a:ext>
            </a:extLst>
          </p:cNvPr>
          <p:cNvCxnSpPr>
            <a:cxnSpLocks/>
          </p:cNvCxnSpPr>
          <p:nvPr/>
        </p:nvCxnSpPr>
        <p:spPr>
          <a:xfrm>
            <a:off x="10769151" y="1104900"/>
            <a:ext cx="484616" cy="75440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9B4F58-7006-A645-A702-8B4A621ACD6F}"/>
              </a:ext>
            </a:extLst>
          </p:cNvPr>
          <p:cNvCxnSpPr>
            <a:cxnSpLocks/>
          </p:cNvCxnSpPr>
          <p:nvPr/>
        </p:nvCxnSpPr>
        <p:spPr>
          <a:xfrm>
            <a:off x="11773257" y="1122219"/>
            <a:ext cx="503205" cy="7500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366584-11B7-0B4D-BCA3-250BA50A02BD}"/>
              </a:ext>
            </a:extLst>
          </p:cNvPr>
          <p:cNvCxnSpPr>
            <a:cxnSpLocks/>
          </p:cNvCxnSpPr>
          <p:nvPr/>
        </p:nvCxnSpPr>
        <p:spPr>
          <a:xfrm>
            <a:off x="9764688" y="1123388"/>
            <a:ext cx="500852" cy="74249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D123419-89F6-1341-AE6D-84CFBC37444C}"/>
              </a:ext>
            </a:extLst>
          </p:cNvPr>
          <p:cNvSpPr txBox="1"/>
          <p:nvPr/>
        </p:nvSpPr>
        <p:spPr>
          <a:xfrm>
            <a:off x="3732527" y="653903"/>
            <a:ext cx="186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Input feature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3D7F98-0385-AB41-90AE-FFC71549FD42}"/>
              </a:ext>
            </a:extLst>
          </p:cNvPr>
          <p:cNvSpPr txBox="1"/>
          <p:nvPr/>
        </p:nvSpPr>
        <p:spPr>
          <a:xfrm>
            <a:off x="3527289" y="1773174"/>
            <a:ext cx="20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Output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894B28D-4ED0-7946-B390-241EE1616179}"/>
                  </a:ext>
                </a:extLst>
              </p:cNvPr>
              <p:cNvSpPr txBox="1"/>
              <p:nvPr/>
            </p:nvSpPr>
            <p:spPr>
              <a:xfrm>
                <a:off x="454724" y="4789631"/>
                <a:ext cx="2228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Conv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894B28D-4ED0-7946-B390-241EE1616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4" y="4789631"/>
                <a:ext cx="2228037" cy="646331"/>
              </a:xfrm>
              <a:prstGeom prst="rect">
                <a:avLst/>
              </a:prstGeom>
              <a:blipFill>
                <a:blip r:embed="rId3"/>
                <a:stretch>
                  <a:fillRect l="-4571"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67E0AFD8-CFF5-6D40-A199-0D28172FA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32437"/>
              </p:ext>
            </p:extLst>
          </p:nvPr>
        </p:nvGraphicFramePr>
        <p:xfrm>
          <a:off x="5586148" y="4419807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C176403E-F0A8-9E45-8E92-F1451F520EFD}"/>
              </a:ext>
            </a:extLst>
          </p:cNvPr>
          <p:cNvSpPr txBox="1"/>
          <p:nvPr/>
        </p:nvSpPr>
        <p:spPr>
          <a:xfrm>
            <a:off x="5923624" y="3819097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</a:rPr>
              <a:t>Spatial Domain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40673AB-21DD-1D41-B971-C2F55048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13918"/>
              </p:ext>
            </p:extLst>
          </p:nvPr>
        </p:nvGraphicFramePr>
        <p:xfrm>
          <a:off x="5586148" y="5557112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576970-71F8-BF41-97F6-B5A498DDE252}"/>
              </a:ext>
            </a:extLst>
          </p:cNvPr>
          <p:cNvCxnSpPr>
            <a:cxnSpLocks/>
          </p:cNvCxnSpPr>
          <p:nvPr/>
        </p:nvCxnSpPr>
        <p:spPr>
          <a:xfrm>
            <a:off x="5828374" y="4790647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CC0DF5-8D3E-834F-AFDD-0BAA908797F5}"/>
              </a:ext>
            </a:extLst>
          </p:cNvPr>
          <p:cNvCxnSpPr>
            <a:cxnSpLocks/>
          </p:cNvCxnSpPr>
          <p:nvPr/>
        </p:nvCxnSpPr>
        <p:spPr>
          <a:xfrm>
            <a:off x="6342724" y="4790647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46EF1C-15AA-8E47-A4BB-E6A3672BAA04}"/>
              </a:ext>
            </a:extLst>
          </p:cNvPr>
          <p:cNvCxnSpPr>
            <a:cxnSpLocks/>
          </p:cNvCxnSpPr>
          <p:nvPr/>
        </p:nvCxnSpPr>
        <p:spPr>
          <a:xfrm>
            <a:off x="6857074" y="4790647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F1473D8-1372-1947-9D0B-D1953A37764C}"/>
              </a:ext>
            </a:extLst>
          </p:cNvPr>
          <p:cNvCxnSpPr>
            <a:cxnSpLocks/>
          </p:cNvCxnSpPr>
          <p:nvPr/>
        </p:nvCxnSpPr>
        <p:spPr>
          <a:xfrm>
            <a:off x="7352374" y="4790647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431860-8C31-AE41-9918-385624274729}"/>
              </a:ext>
            </a:extLst>
          </p:cNvPr>
          <p:cNvCxnSpPr>
            <a:cxnSpLocks/>
          </p:cNvCxnSpPr>
          <p:nvPr/>
        </p:nvCxnSpPr>
        <p:spPr>
          <a:xfrm>
            <a:off x="7847674" y="4790647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A9AB83-FE80-AB48-A826-33DEBE838926}"/>
              </a:ext>
            </a:extLst>
          </p:cNvPr>
          <p:cNvCxnSpPr>
            <a:cxnSpLocks/>
          </p:cNvCxnSpPr>
          <p:nvPr/>
        </p:nvCxnSpPr>
        <p:spPr>
          <a:xfrm>
            <a:off x="8310298" y="4790647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B5C89AC-8CC5-574E-8BE0-CBAA322F8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97143"/>
              </p:ext>
            </p:extLst>
          </p:nvPr>
        </p:nvGraphicFramePr>
        <p:xfrm>
          <a:off x="9512302" y="4419807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33241D4-51AF-354F-BF83-E0081FC504EC}"/>
              </a:ext>
            </a:extLst>
          </p:cNvPr>
          <p:cNvSpPr txBox="1"/>
          <p:nvPr/>
        </p:nvSpPr>
        <p:spPr>
          <a:xfrm>
            <a:off x="9849778" y="3819097"/>
            <a:ext cx="2324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C000"/>
                </a:solidFill>
              </a:rPr>
              <a:t>Channel Domain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B89E1EAD-0289-C24E-9014-1A58906B0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54552"/>
              </p:ext>
            </p:extLst>
          </p:nvPr>
        </p:nvGraphicFramePr>
        <p:xfrm>
          <a:off x="9512302" y="5557112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40D41C0C-DE97-EA47-82F5-D28A1E8B53E8}"/>
              </a:ext>
            </a:extLst>
          </p:cNvPr>
          <p:cNvSpPr txBox="1"/>
          <p:nvPr/>
        </p:nvSpPr>
        <p:spPr>
          <a:xfrm>
            <a:off x="3732527" y="4339650"/>
            <a:ext cx="186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Input feature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589431-94EB-A642-8F0B-EE6F3ED5D6B9}"/>
              </a:ext>
            </a:extLst>
          </p:cNvPr>
          <p:cNvSpPr txBox="1"/>
          <p:nvPr/>
        </p:nvSpPr>
        <p:spPr>
          <a:xfrm>
            <a:off x="3527289" y="5458921"/>
            <a:ext cx="20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Output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C5CDA4C-1807-B646-B0B7-38BEC4030A0D}"/>
                  </a:ext>
                </a:extLst>
              </p:cNvPr>
              <p:cNvSpPr txBox="1"/>
              <p:nvPr/>
            </p:nvSpPr>
            <p:spPr>
              <a:xfrm>
                <a:off x="3776657" y="2827657"/>
                <a:ext cx="9239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Computational cost Conv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3×3 </m:t>
                    </m:r>
                  </m:oMath>
                </a14:m>
                <a:r>
                  <a:rPr lang="en-US" sz="360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  <m:r>
                      <a:rPr lang="en-US" sz="3600" b="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C5CDA4C-1807-B646-B0B7-38BEC403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657" y="2827657"/>
                <a:ext cx="9239256" cy="646331"/>
              </a:xfrm>
              <a:prstGeom prst="rect">
                <a:avLst/>
              </a:prstGeom>
              <a:blipFill>
                <a:blip r:embed="rId4"/>
                <a:stretch>
                  <a:fillRect l="-1646" t="-13462" r="-274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9CF676E-93B4-3540-8FE4-1508DC8CFF20}"/>
                  </a:ext>
                </a:extLst>
              </p:cNvPr>
              <p:cNvSpPr txBox="1"/>
              <p:nvPr/>
            </p:nvSpPr>
            <p:spPr>
              <a:xfrm>
                <a:off x="3732528" y="6036559"/>
                <a:ext cx="9283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Computational cost Conv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1×1</m:t>
                        </m:r>
                      </m:e>
                    </m:d>
                    <m:r>
                      <a:rPr lang="en-US" sz="3600" b="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9CF676E-93B4-3540-8FE4-1508DC8CF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528" y="6036559"/>
                <a:ext cx="9283386" cy="646331"/>
              </a:xfrm>
              <a:prstGeom prst="rect">
                <a:avLst/>
              </a:prstGeom>
              <a:blipFill>
                <a:blip r:embed="rId5"/>
                <a:stretch>
                  <a:fillRect l="-1503" t="-11538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FFDD9-B2CC-DD4F-B0CA-8D6C9FA78A32}"/>
              </a:ext>
            </a:extLst>
          </p:cNvPr>
          <p:cNvCxnSpPr>
            <a:cxnSpLocks/>
          </p:cNvCxnSpPr>
          <p:nvPr/>
        </p:nvCxnSpPr>
        <p:spPr>
          <a:xfrm>
            <a:off x="9764686" y="1122219"/>
            <a:ext cx="992218" cy="7500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BD1E6A-E9B6-9248-A802-C6E8CCEF53A1}"/>
              </a:ext>
            </a:extLst>
          </p:cNvPr>
          <p:cNvCxnSpPr>
            <a:cxnSpLocks/>
          </p:cNvCxnSpPr>
          <p:nvPr/>
        </p:nvCxnSpPr>
        <p:spPr>
          <a:xfrm>
            <a:off x="9764687" y="1122219"/>
            <a:ext cx="1491850" cy="73708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5C4817-A9EE-E44B-9330-BBE6F35CB660}"/>
              </a:ext>
            </a:extLst>
          </p:cNvPr>
          <p:cNvCxnSpPr>
            <a:cxnSpLocks/>
          </p:cNvCxnSpPr>
          <p:nvPr/>
        </p:nvCxnSpPr>
        <p:spPr>
          <a:xfrm>
            <a:off x="9754528" y="1119625"/>
            <a:ext cx="2019300" cy="73967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2F6BEC9-3E0B-C14D-ABCB-1D43F884A576}"/>
              </a:ext>
            </a:extLst>
          </p:cNvPr>
          <p:cNvCxnSpPr>
            <a:cxnSpLocks/>
          </p:cNvCxnSpPr>
          <p:nvPr/>
        </p:nvCxnSpPr>
        <p:spPr>
          <a:xfrm>
            <a:off x="9764688" y="1122219"/>
            <a:ext cx="2512059" cy="73708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45445D-CC93-5F40-8EEA-1B1C94A97098}"/>
              </a:ext>
            </a:extLst>
          </p:cNvPr>
          <p:cNvCxnSpPr>
            <a:cxnSpLocks/>
          </p:cNvCxnSpPr>
          <p:nvPr/>
        </p:nvCxnSpPr>
        <p:spPr>
          <a:xfrm flipH="1">
            <a:off x="9748692" y="1105554"/>
            <a:ext cx="1004926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3267B72-3A1C-164D-B68F-9A47B14A7243}"/>
              </a:ext>
            </a:extLst>
          </p:cNvPr>
          <p:cNvCxnSpPr>
            <a:cxnSpLocks/>
          </p:cNvCxnSpPr>
          <p:nvPr/>
        </p:nvCxnSpPr>
        <p:spPr>
          <a:xfrm>
            <a:off x="10254623" y="1099419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E2CC4FD-1815-7443-BFEB-E37DDA700E99}"/>
              </a:ext>
            </a:extLst>
          </p:cNvPr>
          <p:cNvCxnSpPr>
            <a:cxnSpLocks/>
          </p:cNvCxnSpPr>
          <p:nvPr/>
        </p:nvCxnSpPr>
        <p:spPr>
          <a:xfrm>
            <a:off x="11254052" y="1105815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149655C-DE68-6A44-9FF1-768963243FAF}"/>
              </a:ext>
            </a:extLst>
          </p:cNvPr>
          <p:cNvCxnSpPr>
            <a:cxnSpLocks/>
          </p:cNvCxnSpPr>
          <p:nvPr/>
        </p:nvCxnSpPr>
        <p:spPr>
          <a:xfrm>
            <a:off x="12281828" y="1105814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D8CD2B-2591-6E44-9E65-A61E3BA1E78D}"/>
              </a:ext>
            </a:extLst>
          </p:cNvPr>
          <p:cNvCxnSpPr>
            <a:cxnSpLocks/>
          </p:cNvCxnSpPr>
          <p:nvPr/>
        </p:nvCxnSpPr>
        <p:spPr>
          <a:xfrm flipH="1">
            <a:off x="9759791" y="1105554"/>
            <a:ext cx="491078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49B9684-2AF2-5A40-9CA3-E979F16B75FE}"/>
              </a:ext>
            </a:extLst>
          </p:cNvPr>
          <p:cNvCxnSpPr>
            <a:cxnSpLocks/>
          </p:cNvCxnSpPr>
          <p:nvPr/>
        </p:nvCxnSpPr>
        <p:spPr>
          <a:xfrm flipH="1">
            <a:off x="9752044" y="1119625"/>
            <a:ext cx="1502294" cy="73354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CD6B061-09F9-CE4F-858D-401D1CB62AB4}"/>
              </a:ext>
            </a:extLst>
          </p:cNvPr>
          <p:cNvCxnSpPr>
            <a:cxnSpLocks/>
          </p:cNvCxnSpPr>
          <p:nvPr/>
        </p:nvCxnSpPr>
        <p:spPr>
          <a:xfrm flipH="1">
            <a:off x="9784900" y="1114144"/>
            <a:ext cx="1996141" cy="74003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4274FEF-7466-E842-BAB5-6330801EE5A6}"/>
              </a:ext>
            </a:extLst>
          </p:cNvPr>
          <p:cNvCxnSpPr>
            <a:cxnSpLocks/>
          </p:cNvCxnSpPr>
          <p:nvPr/>
        </p:nvCxnSpPr>
        <p:spPr>
          <a:xfrm flipH="1">
            <a:off x="9757475" y="1114144"/>
            <a:ext cx="2532321" cy="73947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2AFE51-9084-8942-BA03-CC8F10489BB1}"/>
              </a:ext>
            </a:extLst>
          </p:cNvPr>
          <p:cNvCxnSpPr>
            <a:cxnSpLocks/>
          </p:cNvCxnSpPr>
          <p:nvPr/>
        </p:nvCxnSpPr>
        <p:spPr>
          <a:xfrm flipH="1">
            <a:off x="10260067" y="1113175"/>
            <a:ext cx="1004926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52060B0-3AAC-0940-A485-EB57D78C127D}"/>
              </a:ext>
            </a:extLst>
          </p:cNvPr>
          <p:cNvCxnSpPr>
            <a:cxnSpLocks/>
          </p:cNvCxnSpPr>
          <p:nvPr/>
        </p:nvCxnSpPr>
        <p:spPr>
          <a:xfrm flipH="1">
            <a:off x="10260827" y="1114144"/>
            <a:ext cx="1517465" cy="74985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B2E05CD-2AD9-A943-A500-184EB746CD16}"/>
              </a:ext>
            </a:extLst>
          </p:cNvPr>
          <p:cNvCxnSpPr>
            <a:cxnSpLocks/>
          </p:cNvCxnSpPr>
          <p:nvPr/>
        </p:nvCxnSpPr>
        <p:spPr>
          <a:xfrm flipH="1">
            <a:off x="10246377" y="1121182"/>
            <a:ext cx="2035516" cy="7377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1DCFE52-137A-1C41-B21E-03D9A61A098E}"/>
              </a:ext>
            </a:extLst>
          </p:cNvPr>
          <p:cNvCxnSpPr>
            <a:cxnSpLocks/>
          </p:cNvCxnSpPr>
          <p:nvPr/>
        </p:nvCxnSpPr>
        <p:spPr>
          <a:xfrm>
            <a:off x="10255448" y="1100108"/>
            <a:ext cx="515482" cy="7530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D70DE28-40C9-8C47-8293-648771F9F5EF}"/>
              </a:ext>
            </a:extLst>
          </p:cNvPr>
          <p:cNvCxnSpPr>
            <a:cxnSpLocks/>
          </p:cNvCxnSpPr>
          <p:nvPr/>
        </p:nvCxnSpPr>
        <p:spPr>
          <a:xfrm flipH="1">
            <a:off x="10764912" y="1112138"/>
            <a:ext cx="1004926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CAD462C-E91B-3741-A426-EBA500162682}"/>
              </a:ext>
            </a:extLst>
          </p:cNvPr>
          <p:cNvCxnSpPr>
            <a:cxnSpLocks/>
          </p:cNvCxnSpPr>
          <p:nvPr/>
        </p:nvCxnSpPr>
        <p:spPr>
          <a:xfrm flipH="1">
            <a:off x="10763630" y="1114926"/>
            <a:ext cx="496074" cy="74429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88488BB-9BD9-2942-9F30-9F48BC6A1182}"/>
              </a:ext>
            </a:extLst>
          </p:cNvPr>
          <p:cNvCxnSpPr>
            <a:cxnSpLocks/>
          </p:cNvCxnSpPr>
          <p:nvPr/>
        </p:nvCxnSpPr>
        <p:spPr>
          <a:xfrm flipH="1">
            <a:off x="10759610" y="1114144"/>
            <a:ext cx="1529172" cy="74538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E62F40C-7B29-3649-B459-8B882F4CA0DD}"/>
              </a:ext>
            </a:extLst>
          </p:cNvPr>
          <p:cNvCxnSpPr>
            <a:cxnSpLocks/>
          </p:cNvCxnSpPr>
          <p:nvPr/>
        </p:nvCxnSpPr>
        <p:spPr>
          <a:xfrm>
            <a:off x="10261267" y="1113041"/>
            <a:ext cx="997051" cy="75284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16B071A-77A9-9240-86D9-E29CB2EF86B9}"/>
              </a:ext>
            </a:extLst>
          </p:cNvPr>
          <p:cNvCxnSpPr>
            <a:cxnSpLocks/>
          </p:cNvCxnSpPr>
          <p:nvPr/>
        </p:nvCxnSpPr>
        <p:spPr>
          <a:xfrm flipH="1">
            <a:off x="11262024" y="1119625"/>
            <a:ext cx="1026743" cy="73989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A7F1CDC-47A9-1241-B47A-879DC9E04DB0}"/>
              </a:ext>
            </a:extLst>
          </p:cNvPr>
          <p:cNvCxnSpPr>
            <a:cxnSpLocks/>
          </p:cNvCxnSpPr>
          <p:nvPr/>
        </p:nvCxnSpPr>
        <p:spPr>
          <a:xfrm flipH="1">
            <a:off x="11780270" y="1116741"/>
            <a:ext cx="508497" cy="75830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51AEE3-15A8-2B47-BC63-872074EE9FB6}"/>
              </a:ext>
            </a:extLst>
          </p:cNvPr>
          <p:cNvCxnSpPr>
            <a:cxnSpLocks/>
          </p:cNvCxnSpPr>
          <p:nvPr/>
        </p:nvCxnSpPr>
        <p:spPr>
          <a:xfrm>
            <a:off x="11259704" y="1119452"/>
            <a:ext cx="517889" cy="7400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4AC7EDD-7784-B640-93D0-320191D1AB01}"/>
              </a:ext>
            </a:extLst>
          </p:cNvPr>
          <p:cNvCxnSpPr>
            <a:cxnSpLocks/>
          </p:cNvCxnSpPr>
          <p:nvPr/>
        </p:nvCxnSpPr>
        <p:spPr>
          <a:xfrm>
            <a:off x="10759953" y="1119625"/>
            <a:ext cx="1016008" cy="7516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8E51347-1067-F849-A53C-7F4897E38185}"/>
              </a:ext>
            </a:extLst>
          </p:cNvPr>
          <p:cNvCxnSpPr>
            <a:cxnSpLocks/>
          </p:cNvCxnSpPr>
          <p:nvPr/>
        </p:nvCxnSpPr>
        <p:spPr>
          <a:xfrm>
            <a:off x="10261489" y="1118711"/>
            <a:ext cx="1508642" cy="7449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D9FF69E-5912-3744-B2E8-3BE15C6FEBB8}"/>
              </a:ext>
            </a:extLst>
          </p:cNvPr>
          <p:cNvCxnSpPr>
            <a:cxnSpLocks/>
          </p:cNvCxnSpPr>
          <p:nvPr/>
        </p:nvCxnSpPr>
        <p:spPr>
          <a:xfrm>
            <a:off x="11253127" y="1123100"/>
            <a:ext cx="1035640" cy="76283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E0E5071-2B67-264E-8B81-F06BD57CD125}"/>
              </a:ext>
            </a:extLst>
          </p:cNvPr>
          <p:cNvCxnSpPr>
            <a:cxnSpLocks/>
          </p:cNvCxnSpPr>
          <p:nvPr/>
        </p:nvCxnSpPr>
        <p:spPr>
          <a:xfrm>
            <a:off x="10766327" y="1118635"/>
            <a:ext cx="1522440" cy="73613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4361D52-73F8-3449-8AD9-B629E31A5F77}"/>
              </a:ext>
            </a:extLst>
          </p:cNvPr>
          <p:cNvCxnSpPr>
            <a:cxnSpLocks/>
          </p:cNvCxnSpPr>
          <p:nvPr/>
        </p:nvCxnSpPr>
        <p:spPr>
          <a:xfrm>
            <a:off x="10261489" y="1112138"/>
            <a:ext cx="2027278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594FDB2-6CC8-744B-B085-404007F8FBAC}"/>
              </a:ext>
            </a:extLst>
          </p:cNvPr>
          <p:cNvCxnSpPr>
            <a:cxnSpLocks/>
          </p:cNvCxnSpPr>
          <p:nvPr/>
        </p:nvCxnSpPr>
        <p:spPr>
          <a:xfrm>
            <a:off x="9763314" y="4789846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9C16D3D-E550-824F-AF68-00D01301D72B}"/>
              </a:ext>
            </a:extLst>
          </p:cNvPr>
          <p:cNvCxnSpPr>
            <a:cxnSpLocks/>
          </p:cNvCxnSpPr>
          <p:nvPr/>
        </p:nvCxnSpPr>
        <p:spPr>
          <a:xfrm>
            <a:off x="10761534" y="4790862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45261FE-D870-D24A-96D7-95E871E7B9A7}"/>
              </a:ext>
            </a:extLst>
          </p:cNvPr>
          <p:cNvCxnSpPr>
            <a:cxnSpLocks/>
          </p:cNvCxnSpPr>
          <p:nvPr/>
        </p:nvCxnSpPr>
        <p:spPr>
          <a:xfrm>
            <a:off x="11777534" y="4790862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AF3D675-A52B-1C43-B5BC-0A9D1A0C5644}"/>
              </a:ext>
            </a:extLst>
          </p:cNvPr>
          <p:cNvCxnSpPr>
            <a:cxnSpLocks/>
          </p:cNvCxnSpPr>
          <p:nvPr/>
        </p:nvCxnSpPr>
        <p:spPr>
          <a:xfrm flipH="1">
            <a:off x="10254861" y="4790862"/>
            <a:ext cx="507598" cy="75440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0D6BF4B-053F-0D49-9595-DD026919D79B}"/>
              </a:ext>
            </a:extLst>
          </p:cNvPr>
          <p:cNvCxnSpPr>
            <a:cxnSpLocks/>
          </p:cNvCxnSpPr>
          <p:nvPr/>
        </p:nvCxnSpPr>
        <p:spPr>
          <a:xfrm flipH="1">
            <a:off x="11250546" y="4800106"/>
            <a:ext cx="540037" cy="75174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DF40D7B-1216-5E4E-9859-3DFDC11C5604}"/>
              </a:ext>
            </a:extLst>
          </p:cNvPr>
          <p:cNvCxnSpPr>
            <a:cxnSpLocks/>
          </p:cNvCxnSpPr>
          <p:nvPr/>
        </p:nvCxnSpPr>
        <p:spPr>
          <a:xfrm>
            <a:off x="10772857" y="4790862"/>
            <a:ext cx="484616" cy="75440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51E5F67-D6B6-2D4B-8A19-5153DFBF09F4}"/>
              </a:ext>
            </a:extLst>
          </p:cNvPr>
          <p:cNvCxnSpPr>
            <a:cxnSpLocks/>
          </p:cNvCxnSpPr>
          <p:nvPr/>
        </p:nvCxnSpPr>
        <p:spPr>
          <a:xfrm>
            <a:off x="11776963" y="4808181"/>
            <a:ext cx="503205" cy="7500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D6F007B-1C62-6946-BC80-A171BFF816E7}"/>
              </a:ext>
            </a:extLst>
          </p:cNvPr>
          <p:cNvCxnSpPr>
            <a:cxnSpLocks/>
          </p:cNvCxnSpPr>
          <p:nvPr/>
        </p:nvCxnSpPr>
        <p:spPr>
          <a:xfrm>
            <a:off x="9768394" y="4809350"/>
            <a:ext cx="500852" cy="74249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5196C04-E727-B44F-95EC-CC735A626FB1}"/>
              </a:ext>
            </a:extLst>
          </p:cNvPr>
          <p:cNvCxnSpPr>
            <a:cxnSpLocks/>
          </p:cNvCxnSpPr>
          <p:nvPr/>
        </p:nvCxnSpPr>
        <p:spPr>
          <a:xfrm>
            <a:off x="9768392" y="4808181"/>
            <a:ext cx="992218" cy="7500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4FDF889-65FF-D54D-B87F-C81C769098AF}"/>
              </a:ext>
            </a:extLst>
          </p:cNvPr>
          <p:cNvCxnSpPr>
            <a:cxnSpLocks/>
          </p:cNvCxnSpPr>
          <p:nvPr/>
        </p:nvCxnSpPr>
        <p:spPr>
          <a:xfrm>
            <a:off x="9768393" y="4808181"/>
            <a:ext cx="1491850" cy="73708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5EA8362-2EF1-D949-9641-C2022A350FA8}"/>
              </a:ext>
            </a:extLst>
          </p:cNvPr>
          <p:cNvCxnSpPr>
            <a:cxnSpLocks/>
          </p:cNvCxnSpPr>
          <p:nvPr/>
        </p:nvCxnSpPr>
        <p:spPr>
          <a:xfrm>
            <a:off x="9758234" y="4805587"/>
            <a:ext cx="2019300" cy="73967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D2085A0-D83C-A743-82E6-58DB7F333B87}"/>
              </a:ext>
            </a:extLst>
          </p:cNvPr>
          <p:cNvCxnSpPr>
            <a:cxnSpLocks/>
          </p:cNvCxnSpPr>
          <p:nvPr/>
        </p:nvCxnSpPr>
        <p:spPr>
          <a:xfrm>
            <a:off x="9768394" y="4808181"/>
            <a:ext cx="2512059" cy="73708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BA5DDA5-CB85-EF42-8DE1-42BA0BE0B5DF}"/>
              </a:ext>
            </a:extLst>
          </p:cNvPr>
          <p:cNvCxnSpPr>
            <a:cxnSpLocks/>
          </p:cNvCxnSpPr>
          <p:nvPr/>
        </p:nvCxnSpPr>
        <p:spPr>
          <a:xfrm flipH="1">
            <a:off x="9752398" y="4791516"/>
            <a:ext cx="1004926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D30ED18-2C85-3B4F-A6B6-977EBDF08EEA}"/>
              </a:ext>
            </a:extLst>
          </p:cNvPr>
          <p:cNvCxnSpPr>
            <a:cxnSpLocks/>
          </p:cNvCxnSpPr>
          <p:nvPr/>
        </p:nvCxnSpPr>
        <p:spPr>
          <a:xfrm>
            <a:off x="10258329" y="4785381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B32706B-0803-6B41-9646-7FA3730AACEF}"/>
              </a:ext>
            </a:extLst>
          </p:cNvPr>
          <p:cNvCxnSpPr>
            <a:cxnSpLocks/>
          </p:cNvCxnSpPr>
          <p:nvPr/>
        </p:nvCxnSpPr>
        <p:spPr>
          <a:xfrm>
            <a:off x="11257758" y="4791777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6A38DA2-A32C-3C41-92D6-D65A390B17A2}"/>
              </a:ext>
            </a:extLst>
          </p:cNvPr>
          <p:cNvCxnSpPr>
            <a:cxnSpLocks/>
          </p:cNvCxnSpPr>
          <p:nvPr/>
        </p:nvCxnSpPr>
        <p:spPr>
          <a:xfrm>
            <a:off x="12285534" y="4791776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C46CB9C-CBB9-FC43-8ABC-A18B58AF5DA4}"/>
              </a:ext>
            </a:extLst>
          </p:cNvPr>
          <p:cNvCxnSpPr>
            <a:cxnSpLocks/>
          </p:cNvCxnSpPr>
          <p:nvPr/>
        </p:nvCxnSpPr>
        <p:spPr>
          <a:xfrm flipH="1">
            <a:off x="9763497" y="4791516"/>
            <a:ext cx="491078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3A4F402-1955-1447-A17D-D81CB9F03956}"/>
              </a:ext>
            </a:extLst>
          </p:cNvPr>
          <p:cNvCxnSpPr>
            <a:cxnSpLocks/>
          </p:cNvCxnSpPr>
          <p:nvPr/>
        </p:nvCxnSpPr>
        <p:spPr>
          <a:xfrm flipH="1">
            <a:off x="9755750" y="4805587"/>
            <a:ext cx="1502294" cy="73354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B0E5A74-52BF-D34E-B433-E148B0036550}"/>
              </a:ext>
            </a:extLst>
          </p:cNvPr>
          <p:cNvCxnSpPr>
            <a:cxnSpLocks/>
          </p:cNvCxnSpPr>
          <p:nvPr/>
        </p:nvCxnSpPr>
        <p:spPr>
          <a:xfrm flipH="1">
            <a:off x="9788606" y="4800106"/>
            <a:ext cx="1996141" cy="74003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137D916-1388-3945-8F50-A57328F9432C}"/>
              </a:ext>
            </a:extLst>
          </p:cNvPr>
          <p:cNvCxnSpPr>
            <a:cxnSpLocks/>
          </p:cNvCxnSpPr>
          <p:nvPr/>
        </p:nvCxnSpPr>
        <p:spPr>
          <a:xfrm flipH="1">
            <a:off x="9761181" y="4800106"/>
            <a:ext cx="2532321" cy="73947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954F176-3F64-BF43-BD66-478CE4F936BF}"/>
              </a:ext>
            </a:extLst>
          </p:cNvPr>
          <p:cNvCxnSpPr>
            <a:cxnSpLocks/>
          </p:cNvCxnSpPr>
          <p:nvPr/>
        </p:nvCxnSpPr>
        <p:spPr>
          <a:xfrm flipH="1">
            <a:off x="10263773" y="4799137"/>
            <a:ext cx="1004926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675BE2B-0314-2E4B-91E2-97DC17BA50DB}"/>
              </a:ext>
            </a:extLst>
          </p:cNvPr>
          <p:cNvCxnSpPr>
            <a:cxnSpLocks/>
          </p:cNvCxnSpPr>
          <p:nvPr/>
        </p:nvCxnSpPr>
        <p:spPr>
          <a:xfrm flipH="1">
            <a:off x="10264533" y="4800106"/>
            <a:ext cx="1517465" cy="74985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C2CF80F-C432-BB43-AD2F-FA666E2A204A}"/>
              </a:ext>
            </a:extLst>
          </p:cNvPr>
          <p:cNvCxnSpPr>
            <a:cxnSpLocks/>
          </p:cNvCxnSpPr>
          <p:nvPr/>
        </p:nvCxnSpPr>
        <p:spPr>
          <a:xfrm flipH="1">
            <a:off x="10250083" y="4807144"/>
            <a:ext cx="2035516" cy="7377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5328A2B-B972-7E40-B5C5-E902AE722AF3}"/>
              </a:ext>
            </a:extLst>
          </p:cNvPr>
          <p:cNvCxnSpPr>
            <a:cxnSpLocks/>
          </p:cNvCxnSpPr>
          <p:nvPr/>
        </p:nvCxnSpPr>
        <p:spPr>
          <a:xfrm>
            <a:off x="10259154" y="4786070"/>
            <a:ext cx="515482" cy="7530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50EDAF4-65DE-5448-91DB-266DC0A03567}"/>
              </a:ext>
            </a:extLst>
          </p:cNvPr>
          <p:cNvCxnSpPr>
            <a:cxnSpLocks/>
          </p:cNvCxnSpPr>
          <p:nvPr/>
        </p:nvCxnSpPr>
        <p:spPr>
          <a:xfrm flipH="1">
            <a:off x="10768618" y="4798100"/>
            <a:ext cx="1004926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CE37F23-F85F-BD42-BC80-0BCB982DD569}"/>
              </a:ext>
            </a:extLst>
          </p:cNvPr>
          <p:cNvCxnSpPr>
            <a:cxnSpLocks/>
          </p:cNvCxnSpPr>
          <p:nvPr/>
        </p:nvCxnSpPr>
        <p:spPr>
          <a:xfrm flipH="1">
            <a:off x="10767336" y="4800888"/>
            <a:ext cx="496074" cy="74429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444F474-BC3C-7E4E-B113-638502641ED0}"/>
              </a:ext>
            </a:extLst>
          </p:cNvPr>
          <p:cNvCxnSpPr>
            <a:cxnSpLocks/>
          </p:cNvCxnSpPr>
          <p:nvPr/>
        </p:nvCxnSpPr>
        <p:spPr>
          <a:xfrm flipH="1">
            <a:off x="10763316" y="4800106"/>
            <a:ext cx="1529172" cy="74538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41509E6-8716-274A-A85C-C5B5889F477E}"/>
              </a:ext>
            </a:extLst>
          </p:cNvPr>
          <p:cNvCxnSpPr>
            <a:cxnSpLocks/>
          </p:cNvCxnSpPr>
          <p:nvPr/>
        </p:nvCxnSpPr>
        <p:spPr>
          <a:xfrm>
            <a:off x="10264973" y="4799003"/>
            <a:ext cx="997051" cy="75284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92E5A81-3C9A-744F-A101-9ABB531EDB8F}"/>
              </a:ext>
            </a:extLst>
          </p:cNvPr>
          <p:cNvCxnSpPr>
            <a:cxnSpLocks/>
          </p:cNvCxnSpPr>
          <p:nvPr/>
        </p:nvCxnSpPr>
        <p:spPr>
          <a:xfrm flipH="1">
            <a:off x="11265730" y="4805587"/>
            <a:ext cx="1026743" cy="73989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C8A1A49-F02B-C048-819E-BB4893E8B7AA}"/>
              </a:ext>
            </a:extLst>
          </p:cNvPr>
          <p:cNvCxnSpPr>
            <a:cxnSpLocks/>
          </p:cNvCxnSpPr>
          <p:nvPr/>
        </p:nvCxnSpPr>
        <p:spPr>
          <a:xfrm flipH="1">
            <a:off x="11783976" y="4802703"/>
            <a:ext cx="508497" cy="75830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B65E719-51D7-D04D-BF9E-52BD7C9D7B11}"/>
              </a:ext>
            </a:extLst>
          </p:cNvPr>
          <p:cNvCxnSpPr>
            <a:cxnSpLocks/>
          </p:cNvCxnSpPr>
          <p:nvPr/>
        </p:nvCxnSpPr>
        <p:spPr>
          <a:xfrm>
            <a:off x="11263410" y="4805414"/>
            <a:ext cx="517889" cy="7400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2A3309-9AE2-424A-85E0-27DD24D1FB65}"/>
              </a:ext>
            </a:extLst>
          </p:cNvPr>
          <p:cNvCxnSpPr>
            <a:cxnSpLocks/>
          </p:cNvCxnSpPr>
          <p:nvPr/>
        </p:nvCxnSpPr>
        <p:spPr>
          <a:xfrm>
            <a:off x="10763659" y="4805587"/>
            <a:ext cx="1016008" cy="7516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D0A20A2-04AE-A049-A951-5C4316DB95E6}"/>
              </a:ext>
            </a:extLst>
          </p:cNvPr>
          <p:cNvCxnSpPr>
            <a:cxnSpLocks/>
          </p:cNvCxnSpPr>
          <p:nvPr/>
        </p:nvCxnSpPr>
        <p:spPr>
          <a:xfrm>
            <a:off x="10265195" y="4804673"/>
            <a:ext cx="1508642" cy="7449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6447C36-692B-A34B-ABDE-98601E6EF790}"/>
              </a:ext>
            </a:extLst>
          </p:cNvPr>
          <p:cNvCxnSpPr>
            <a:cxnSpLocks/>
          </p:cNvCxnSpPr>
          <p:nvPr/>
        </p:nvCxnSpPr>
        <p:spPr>
          <a:xfrm>
            <a:off x="11256833" y="4809062"/>
            <a:ext cx="1035640" cy="76283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84CE982-0FFD-044C-BB3E-4037F58200EF}"/>
              </a:ext>
            </a:extLst>
          </p:cNvPr>
          <p:cNvCxnSpPr>
            <a:cxnSpLocks/>
          </p:cNvCxnSpPr>
          <p:nvPr/>
        </p:nvCxnSpPr>
        <p:spPr>
          <a:xfrm>
            <a:off x="10770033" y="4804597"/>
            <a:ext cx="1522440" cy="73613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304ECA4-0B98-FC47-AA2D-DF22B60FFB65}"/>
              </a:ext>
            </a:extLst>
          </p:cNvPr>
          <p:cNvCxnSpPr>
            <a:cxnSpLocks/>
          </p:cNvCxnSpPr>
          <p:nvPr/>
        </p:nvCxnSpPr>
        <p:spPr>
          <a:xfrm>
            <a:off x="10265195" y="4798100"/>
            <a:ext cx="2027278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6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F0722-C1CC-3448-AC2A-E7CBCFA3C819}"/>
                  </a:ext>
                </a:extLst>
              </p:cNvPr>
              <p:cNvSpPr txBox="1"/>
              <p:nvPr/>
            </p:nvSpPr>
            <p:spPr>
              <a:xfrm>
                <a:off x="217113" y="1173345"/>
                <a:ext cx="3988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Grouped Conv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9F0722-C1CC-3448-AC2A-E7CBCFA3C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3" y="1173345"/>
                <a:ext cx="3988289" cy="646331"/>
              </a:xfrm>
              <a:prstGeom prst="rect">
                <a:avLst/>
              </a:prstGeom>
              <a:blipFill>
                <a:blip r:embed="rId2"/>
                <a:stretch>
                  <a:fillRect l="-1587"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50F494-4C95-864D-8ADC-8A6F3F884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66076"/>
              </p:ext>
            </p:extLst>
          </p:nvPr>
        </p:nvGraphicFramePr>
        <p:xfrm>
          <a:off x="6500914" y="722989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FE9166-306C-F94C-A6BC-02F3C5AB1D7B}"/>
              </a:ext>
            </a:extLst>
          </p:cNvPr>
          <p:cNvSpPr txBox="1"/>
          <p:nvPr/>
        </p:nvSpPr>
        <p:spPr>
          <a:xfrm>
            <a:off x="6838390" y="122279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</a:rPr>
              <a:t>Spatial Domain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D25ECB-382A-1C43-886A-7E2F95E5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66857"/>
              </p:ext>
            </p:extLst>
          </p:nvPr>
        </p:nvGraphicFramePr>
        <p:xfrm>
          <a:off x="6500914" y="1860294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10B18C-6F23-264A-B975-6947650FD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08736"/>
              </p:ext>
            </p:extLst>
          </p:nvPr>
        </p:nvGraphicFramePr>
        <p:xfrm>
          <a:off x="10427068" y="722989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5A40ED-2FEC-2745-BE70-484700D1822B}"/>
              </a:ext>
            </a:extLst>
          </p:cNvPr>
          <p:cNvSpPr txBox="1"/>
          <p:nvPr/>
        </p:nvSpPr>
        <p:spPr>
          <a:xfrm>
            <a:off x="10764544" y="122279"/>
            <a:ext cx="2324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C000"/>
                </a:solidFill>
              </a:rPr>
              <a:t>Channel Domain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EE332D5-779E-8745-977C-56E31ECF0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7413"/>
              </p:ext>
            </p:extLst>
          </p:nvPr>
        </p:nvGraphicFramePr>
        <p:xfrm>
          <a:off x="10427068" y="1860294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70A2478-D289-0647-8C4F-A08CB3BB6903}"/>
              </a:ext>
            </a:extLst>
          </p:cNvPr>
          <p:cNvSpPr txBox="1"/>
          <p:nvPr/>
        </p:nvSpPr>
        <p:spPr>
          <a:xfrm>
            <a:off x="4647293" y="642832"/>
            <a:ext cx="186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Input 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4DFD1-B61F-264D-999D-2F98F788DDA6}"/>
              </a:ext>
            </a:extLst>
          </p:cNvPr>
          <p:cNvSpPr txBox="1"/>
          <p:nvPr/>
        </p:nvSpPr>
        <p:spPr>
          <a:xfrm>
            <a:off x="4442055" y="1762103"/>
            <a:ext cx="20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Output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92AED2-D2DD-6641-AABF-2B7E83D6D0A4}"/>
                  </a:ext>
                </a:extLst>
              </p:cNvPr>
              <p:cNvSpPr txBox="1"/>
              <p:nvPr/>
            </p:nvSpPr>
            <p:spPr>
              <a:xfrm>
                <a:off x="1800070" y="2222781"/>
                <a:ext cx="13115308" cy="87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Computational cost Grouped Conv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  <m:r>
                      <a:rPr lang="en-US" sz="3600" b="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sz="36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92AED2-D2DD-6641-AABF-2B7E83D6D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70" y="2222781"/>
                <a:ext cx="13115308" cy="879793"/>
              </a:xfrm>
              <a:prstGeom prst="rect">
                <a:avLst/>
              </a:prstGeom>
              <a:blipFill>
                <a:blip r:embed="rId3"/>
                <a:stretch>
                  <a:fillRect l="-38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D56F1C-8E06-AF40-AD03-D9E5314F397E}"/>
              </a:ext>
            </a:extLst>
          </p:cNvPr>
          <p:cNvCxnSpPr>
            <a:cxnSpLocks/>
          </p:cNvCxnSpPr>
          <p:nvPr/>
        </p:nvCxnSpPr>
        <p:spPr>
          <a:xfrm>
            <a:off x="10678080" y="1093028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CB86AD-BF81-3542-A7DD-60BE4A8F9D12}"/>
              </a:ext>
            </a:extLst>
          </p:cNvPr>
          <p:cNvCxnSpPr>
            <a:cxnSpLocks/>
          </p:cNvCxnSpPr>
          <p:nvPr/>
        </p:nvCxnSpPr>
        <p:spPr>
          <a:xfrm>
            <a:off x="11676300" y="1094044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C99D5D-8664-D045-A949-49E6AB0ABE81}"/>
              </a:ext>
            </a:extLst>
          </p:cNvPr>
          <p:cNvCxnSpPr>
            <a:cxnSpLocks/>
          </p:cNvCxnSpPr>
          <p:nvPr/>
        </p:nvCxnSpPr>
        <p:spPr>
          <a:xfrm>
            <a:off x="12692300" y="1094044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C0095-F8C0-9445-BCEF-487D54C65688}"/>
              </a:ext>
            </a:extLst>
          </p:cNvPr>
          <p:cNvCxnSpPr>
            <a:cxnSpLocks/>
          </p:cNvCxnSpPr>
          <p:nvPr/>
        </p:nvCxnSpPr>
        <p:spPr>
          <a:xfrm flipH="1">
            <a:off x="11169627" y="1094044"/>
            <a:ext cx="507598" cy="75440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41C565-B7D6-4F40-B770-75DFC42C1CE4}"/>
              </a:ext>
            </a:extLst>
          </p:cNvPr>
          <p:cNvCxnSpPr>
            <a:cxnSpLocks/>
          </p:cNvCxnSpPr>
          <p:nvPr/>
        </p:nvCxnSpPr>
        <p:spPr>
          <a:xfrm flipH="1">
            <a:off x="12165312" y="1103288"/>
            <a:ext cx="540037" cy="75174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6546B4-2716-F142-B912-5120D13A3B4F}"/>
              </a:ext>
            </a:extLst>
          </p:cNvPr>
          <p:cNvCxnSpPr>
            <a:cxnSpLocks/>
          </p:cNvCxnSpPr>
          <p:nvPr/>
        </p:nvCxnSpPr>
        <p:spPr>
          <a:xfrm>
            <a:off x="12691729" y="1111363"/>
            <a:ext cx="503205" cy="7500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132F23-8A55-534C-9A86-6E666856FE25}"/>
              </a:ext>
            </a:extLst>
          </p:cNvPr>
          <p:cNvCxnSpPr>
            <a:cxnSpLocks/>
          </p:cNvCxnSpPr>
          <p:nvPr/>
        </p:nvCxnSpPr>
        <p:spPr>
          <a:xfrm>
            <a:off x="10683160" y="1112532"/>
            <a:ext cx="500852" cy="74249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CAF928-928A-8C44-9A6B-AB555EDC8067}"/>
              </a:ext>
            </a:extLst>
          </p:cNvPr>
          <p:cNvCxnSpPr>
            <a:cxnSpLocks/>
          </p:cNvCxnSpPr>
          <p:nvPr/>
        </p:nvCxnSpPr>
        <p:spPr>
          <a:xfrm>
            <a:off x="10683158" y="1111363"/>
            <a:ext cx="992218" cy="7500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5DF98A-7073-B045-9473-15E5B370E44B}"/>
              </a:ext>
            </a:extLst>
          </p:cNvPr>
          <p:cNvCxnSpPr>
            <a:cxnSpLocks/>
          </p:cNvCxnSpPr>
          <p:nvPr/>
        </p:nvCxnSpPr>
        <p:spPr>
          <a:xfrm flipH="1">
            <a:off x="10667164" y="1094698"/>
            <a:ext cx="1004926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34D1C0-A563-2948-97FF-3A785D53C486}"/>
              </a:ext>
            </a:extLst>
          </p:cNvPr>
          <p:cNvCxnSpPr>
            <a:cxnSpLocks/>
          </p:cNvCxnSpPr>
          <p:nvPr/>
        </p:nvCxnSpPr>
        <p:spPr>
          <a:xfrm>
            <a:off x="11173095" y="1088563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61ABD1-42BB-ED4C-BE8D-C9AD244F1FFC}"/>
              </a:ext>
            </a:extLst>
          </p:cNvPr>
          <p:cNvCxnSpPr>
            <a:cxnSpLocks/>
          </p:cNvCxnSpPr>
          <p:nvPr/>
        </p:nvCxnSpPr>
        <p:spPr>
          <a:xfrm>
            <a:off x="12172524" y="1094959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555D2D-EC5B-E84F-8735-D7C13750C7FA}"/>
              </a:ext>
            </a:extLst>
          </p:cNvPr>
          <p:cNvCxnSpPr>
            <a:cxnSpLocks/>
          </p:cNvCxnSpPr>
          <p:nvPr/>
        </p:nvCxnSpPr>
        <p:spPr>
          <a:xfrm>
            <a:off x="13200300" y="1094958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BFD60E-C8D3-854A-8E41-BEE192F11207}"/>
              </a:ext>
            </a:extLst>
          </p:cNvPr>
          <p:cNvCxnSpPr>
            <a:cxnSpLocks/>
          </p:cNvCxnSpPr>
          <p:nvPr/>
        </p:nvCxnSpPr>
        <p:spPr>
          <a:xfrm flipH="1">
            <a:off x="10678263" y="1094698"/>
            <a:ext cx="491078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B53E06-9308-2840-A8C7-4B6258439CFC}"/>
              </a:ext>
            </a:extLst>
          </p:cNvPr>
          <p:cNvCxnSpPr>
            <a:cxnSpLocks/>
          </p:cNvCxnSpPr>
          <p:nvPr/>
        </p:nvCxnSpPr>
        <p:spPr>
          <a:xfrm>
            <a:off x="11173920" y="1089252"/>
            <a:ext cx="515482" cy="7530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9510E5-B9D5-644D-8D22-5E7A9C10F2EF}"/>
              </a:ext>
            </a:extLst>
          </p:cNvPr>
          <p:cNvCxnSpPr>
            <a:cxnSpLocks/>
          </p:cNvCxnSpPr>
          <p:nvPr/>
        </p:nvCxnSpPr>
        <p:spPr>
          <a:xfrm flipH="1">
            <a:off x="12180496" y="1108769"/>
            <a:ext cx="1026743" cy="73989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8BD140-A9DC-EC43-8042-32952F77F398}"/>
              </a:ext>
            </a:extLst>
          </p:cNvPr>
          <p:cNvCxnSpPr>
            <a:cxnSpLocks/>
          </p:cNvCxnSpPr>
          <p:nvPr/>
        </p:nvCxnSpPr>
        <p:spPr>
          <a:xfrm flipH="1">
            <a:off x="12698742" y="1105885"/>
            <a:ext cx="508497" cy="75830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F5A1EA-7992-6E41-8C35-00839ABF764E}"/>
              </a:ext>
            </a:extLst>
          </p:cNvPr>
          <p:cNvCxnSpPr>
            <a:cxnSpLocks/>
          </p:cNvCxnSpPr>
          <p:nvPr/>
        </p:nvCxnSpPr>
        <p:spPr>
          <a:xfrm>
            <a:off x="12178176" y="1108596"/>
            <a:ext cx="517889" cy="7400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D7C400-81C9-0D4E-BBC5-B25FF72FBD5D}"/>
              </a:ext>
            </a:extLst>
          </p:cNvPr>
          <p:cNvCxnSpPr>
            <a:cxnSpLocks/>
          </p:cNvCxnSpPr>
          <p:nvPr/>
        </p:nvCxnSpPr>
        <p:spPr>
          <a:xfrm>
            <a:off x="12171599" y="1112244"/>
            <a:ext cx="1035640" cy="76283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D87985-3CE1-9E4A-A297-9229B49F6FB2}"/>
              </a:ext>
            </a:extLst>
          </p:cNvPr>
          <p:cNvCxnSpPr>
            <a:cxnSpLocks/>
          </p:cNvCxnSpPr>
          <p:nvPr/>
        </p:nvCxnSpPr>
        <p:spPr>
          <a:xfrm>
            <a:off x="6739864" y="110218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E6D6AD-B10F-A444-B434-49A6CADFEC97}"/>
              </a:ext>
            </a:extLst>
          </p:cNvPr>
          <p:cNvCxnSpPr>
            <a:cxnSpLocks/>
          </p:cNvCxnSpPr>
          <p:nvPr/>
        </p:nvCxnSpPr>
        <p:spPr>
          <a:xfrm flipH="1">
            <a:off x="6858264" y="1102185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72B2FC-CDB0-E948-A129-F52678F88E32}"/>
              </a:ext>
            </a:extLst>
          </p:cNvPr>
          <p:cNvCxnSpPr>
            <a:cxnSpLocks/>
          </p:cNvCxnSpPr>
          <p:nvPr/>
        </p:nvCxnSpPr>
        <p:spPr>
          <a:xfrm>
            <a:off x="7254214" y="110218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1128CE-2D0A-0B4C-B9AD-B4C6C3C2C536}"/>
              </a:ext>
            </a:extLst>
          </p:cNvPr>
          <p:cNvCxnSpPr>
            <a:cxnSpLocks/>
          </p:cNvCxnSpPr>
          <p:nvPr/>
        </p:nvCxnSpPr>
        <p:spPr>
          <a:xfrm>
            <a:off x="7768564" y="110218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90D6D6-01FA-5C44-9B26-AE501233F269}"/>
              </a:ext>
            </a:extLst>
          </p:cNvPr>
          <p:cNvCxnSpPr>
            <a:cxnSpLocks/>
          </p:cNvCxnSpPr>
          <p:nvPr/>
        </p:nvCxnSpPr>
        <p:spPr>
          <a:xfrm>
            <a:off x="8263864" y="110218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6FB7E0-5A5B-F549-B69E-70177386C68E}"/>
              </a:ext>
            </a:extLst>
          </p:cNvPr>
          <p:cNvCxnSpPr>
            <a:cxnSpLocks/>
          </p:cNvCxnSpPr>
          <p:nvPr/>
        </p:nvCxnSpPr>
        <p:spPr>
          <a:xfrm>
            <a:off x="8759164" y="110218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D2D31A-A3BA-9A41-AAA5-D1C1B3D2976F}"/>
              </a:ext>
            </a:extLst>
          </p:cNvPr>
          <p:cNvCxnSpPr>
            <a:cxnSpLocks/>
          </p:cNvCxnSpPr>
          <p:nvPr/>
        </p:nvCxnSpPr>
        <p:spPr>
          <a:xfrm>
            <a:off x="9221788" y="110218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44244E-E52A-4445-8904-46FBCE9E06FC}"/>
              </a:ext>
            </a:extLst>
          </p:cNvPr>
          <p:cNvCxnSpPr>
            <a:cxnSpLocks/>
          </p:cNvCxnSpPr>
          <p:nvPr/>
        </p:nvCxnSpPr>
        <p:spPr>
          <a:xfrm flipH="1">
            <a:off x="7372613" y="1102185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C579DE-D7E2-194D-ACBB-6D9EDF4199D5}"/>
              </a:ext>
            </a:extLst>
          </p:cNvPr>
          <p:cNvCxnSpPr>
            <a:cxnSpLocks/>
          </p:cNvCxnSpPr>
          <p:nvPr/>
        </p:nvCxnSpPr>
        <p:spPr>
          <a:xfrm flipH="1">
            <a:off x="7867912" y="1102185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F055A6-2986-8C4A-8B70-1CD757FAF213}"/>
              </a:ext>
            </a:extLst>
          </p:cNvPr>
          <p:cNvCxnSpPr>
            <a:cxnSpLocks/>
          </p:cNvCxnSpPr>
          <p:nvPr/>
        </p:nvCxnSpPr>
        <p:spPr>
          <a:xfrm flipH="1">
            <a:off x="8357724" y="1102185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EAF012-378C-9042-8136-464895F9DED6}"/>
              </a:ext>
            </a:extLst>
          </p:cNvPr>
          <p:cNvCxnSpPr>
            <a:cxnSpLocks/>
          </p:cNvCxnSpPr>
          <p:nvPr/>
        </p:nvCxnSpPr>
        <p:spPr>
          <a:xfrm flipH="1">
            <a:off x="8839397" y="1106650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1E5C88-0225-9A4D-92F2-7B105FAC97F2}"/>
              </a:ext>
            </a:extLst>
          </p:cNvPr>
          <p:cNvCxnSpPr>
            <a:cxnSpLocks/>
          </p:cNvCxnSpPr>
          <p:nvPr/>
        </p:nvCxnSpPr>
        <p:spPr>
          <a:xfrm>
            <a:off x="7284179" y="1102185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2BE9521-6C9B-FD47-A25C-E9373D7B96C5}"/>
              </a:ext>
            </a:extLst>
          </p:cNvPr>
          <p:cNvCxnSpPr>
            <a:cxnSpLocks/>
          </p:cNvCxnSpPr>
          <p:nvPr/>
        </p:nvCxnSpPr>
        <p:spPr>
          <a:xfrm>
            <a:off x="7784967" y="1102185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0A3D15-454B-7C40-A58D-AFA8887297F0}"/>
              </a:ext>
            </a:extLst>
          </p:cNvPr>
          <p:cNvCxnSpPr>
            <a:cxnSpLocks/>
          </p:cNvCxnSpPr>
          <p:nvPr/>
        </p:nvCxnSpPr>
        <p:spPr>
          <a:xfrm>
            <a:off x="8287940" y="1102185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E5C55E-BBB5-B44F-8AE2-8030C8284AFE}"/>
              </a:ext>
            </a:extLst>
          </p:cNvPr>
          <p:cNvCxnSpPr>
            <a:cxnSpLocks/>
          </p:cNvCxnSpPr>
          <p:nvPr/>
        </p:nvCxnSpPr>
        <p:spPr>
          <a:xfrm>
            <a:off x="8781683" y="1101971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245A120-9B4B-344E-BC21-34761CE4CC8D}"/>
              </a:ext>
            </a:extLst>
          </p:cNvPr>
          <p:cNvCxnSpPr>
            <a:cxnSpLocks/>
          </p:cNvCxnSpPr>
          <p:nvPr/>
        </p:nvCxnSpPr>
        <p:spPr>
          <a:xfrm>
            <a:off x="6759767" y="1101169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4FE210F-2283-1841-A47E-98D8AE3E43A6}"/>
                  </a:ext>
                </a:extLst>
              </p:cNvPr>
              <p:cNvSpPr txBox="1"/>
              <p:nvPr/>
            </p:nvSpPr>
            <p:spPr>
              <a:xfrm>
                <a:off x="217113" y="4434552"/>
                <a:ext cx="3988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Grouped Conv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4FE210F-2283-1841-A47E-98D8AE3E4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3" y="4434552"/>
                <a:ext cx="3988289" cy="646331"/>
              </a:xfrm>
              <a:prstGeom prst="rect">
                <a:avLst/>
              </a:prstGeom>
              <a:blipFill>
                <a:blip r:embed="rId4"/>
                <a:stretch>
                  <a:fillRect l="-1587" t="-13462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27ABFBB-5E95-6D43-B61A-C1056DC7F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68614"/>
              </p:ext>
            </p:extLst>
          </p:nvPr>
        </p:nvGraphicFramePr>
        <p:xfrm>
          <a:off x="6500914" y="3984196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D1AFAF96-B336-D645-97C6-C46BED22F670}"/>
              </a:ext>
            </a:extLst>
          </p:cNvPr>
          <p:cNvSpPr txBox="1"/>
          <p:nvPr/>
        </p:nvSpPr>
        <p:spPr>
          <a:xfrm>
            <a:off x="6838390" y="3383486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</a:rPr>
              <a:t>Spatial Domain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8DC9B860-6604-9C47-8A97-BCC653871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84674"/>
              </p:ext>
            </p:extLst>
          </p:nvPr>
        </p:nvGraphicFramePr>
        <p:xfrm>
          <a:off x="6500914" y="5121501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6EE5A083-3459-2A43-A99E-198EDCF7F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69190"/>
              </p:ext>
            </p:extLst>
          </p:nvPr>
        </p:nvGraphicFramePr>
        <p:xfrm>
          <a:off x="10427068" y="3984196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8AB7593D-F504-8949-8C4D-3C2E975F9361}"/>
              </a:ext>
            </a:extLst>
          </p:cNvPr>
          <p:cNvSpPr txBox="1"/>
          <p:nvPr/>
        </p:nvSpPr>
        <p:spPr>
          <a:xfrm>
            <a:off x="10764544" y="3383486"/>
            <a:ext cx="2324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C000"/>
                </a:solidFill>
              </a:rPr>
              <a:t>Channel Domain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8C619A89-85DD-1A4F-B31F-F631CFE9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94867"/>
              </p:ext>
            </p:extLst>
          </p:nvPr>
        </p:nvGraphicFramePr>
        <p:xfrm>
          <a:off x="10427068" y="5121501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B736DB55-6C1D-964F-B65F-25F5CD6787E3}"/>
              </a:ext>
            </a:extLst>
          </p:cNvPr>
          <p:cNvSpPr txBox="1"/>
          <p:nvPr/>
        </p:nvSpPr>
        <p:spPr>
          <a:xfrm>
            <a:off x="4647293" y="3904039"/>
            <a:ext cx="186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Input feature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8369585-64A2-3E43-90B2-38957920EFC0}"/>
              </a:ext>
            </a:extLst>
          </p:cNvPr>
          <p:cNvSpPr txBox="1"/>
          <p:nvPr/>
        </p:nvSpPr>
        <p:spPr>
          <a:xfrm>
            <a:off x="4442055" y="5023310"/>
            <a:ext cx="20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Output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6C5EF53-73E4-AC41-8432-3060469DF1C3}"/>
                  </a:ext>
                </a:extLst>
              </p:cNvPr>
              <p:cNvSpPr txBox="1"/>
              <p:nvPr/>
            </p:nvSpPr>
            <p:spPr>
              <a:xfrm>
                <a:off x="1922805" y="5496002"/>
                <a:ext cx="13115308" cy="87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Computational cost Grouped Conv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1×1</m:t>
                        </m:r>
                      </m:e>
                    </m:d>
                    <m:r>
                      <a:rPr lang="en-US" sz="3600" b="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sz="36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6C5EF53-73E4-AC41-8432-3060469DF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05" y="5496002"/>
                <a:ext cx="13115308" cy="879793"/>
              </a:xfrm>
              <a:prstGeom prst="rect">
                <a:avLst/>
              </a:prstGeom>
              <a:blipFill>
                <a:blip r:embed="rId5"/>
                <a:stretch>
                  <a:fillRect l="-290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E3DEA73-BDAD-AC44-9908-FD9F847EC65F}"/>
              </a:ext>
            </a:extLst>
          </p:cNvPr>
          <p:cNvCxnSpPr>
            <a:cxnSpLocks/>
          </p:cNvCxnSpPr>
          <p:nvPr/>
        </p:nvCxnSpPr>
        <p:spPr>
          <a:xfrm>
            <a:off x="10678080" y="4354235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8F2ECE-F4AB-FD41-8714-CEC052BC4BCC}"/>
              </a:ext>
            </a:extLst>
          </p:cNvPr>
          <p:cNvCxnSpPr>
            <a:cxnSpLocks/>
          </p:cNvCxnSpPr>
          <p:nvPr/>
        </p:nvCxnSpPr>
        <p:spPr>
          <a:xfrm>
            <a:off x="11676300" y="4355251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D260F9-00BF-FD4A-ABAE-F6F9E86C79B4}"/>
              </a:ext>
            </a:extLst>
          </p:cNvPr>
          <p:cNvCxnSpPr>
            <a:cxnSpLocks/>
          </p:cNvCxnSpPr>
          <p:nvPr/>
        </p:nvCxnSpPr>
        <p:spPr>
          <a:xfrm>
            <a:off x="12692300" y="4355251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ABE906-8744-2044-AC69-428AA0918BA7}"/>
              </a:ext>
            </a:extLst>
          </p:cNvPr>
          <p:cNvCxnSpPr>
            <a:cxnSpLocks/>
          </p:cNvCxnSpPr>
          <p:nvPr/>
        </p:nvCxnSpPr>
        <p:spPr>
          <a:xfrm flipH="1">
            <a:off x="11169627" y="4355251"/>
            <a:ext cx="507598" cy="75440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8A8E2F-CFCF-A446-A2FE-04A94CE161E0}"/>
              </a:ext>
            </a:extLst>
          </p:cNvPr>
          <p:cNvCxnSpPr>
            <a:cxnSpLocks/>
          </p:cNvCxnSpPr>
          <p:nvPr/>
        </p:nvCxnSpPr>
        <p:spPr>
          <a:xfrm flipH="1">
            <a:off x="12165312" y="4364495"/>
            <a:ext cx="540037" cy="75174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51F7425-D909-A14B-96E0-00E3DC76A54D}"/>
              </a:ext>
            </a:extLst>
          </p:cNvPr>
          <p:cNvCxnSpPr>
            <a:cxnSpLocks/>
          </p:cNvCxnSpPr>
          <p:nvPr/>
        </p:nvCxnSpPr>
        <p:spPr>
          <a:xfrm>
            <a:off x="12691729" y="4372570"/>
            <a:ext cx="503205" cy="7500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CBDDC1-8B44-A546-93BB-15A70682AEEB}"/>
              </a:ext>
            </a:extLst>
          </p:cNvPr>
          <p:cNvCxnSpPr>
            <a:cxnSpLocks/>
          </p:cNvCxnSpPr>
          <p:nvPr/>
        </p:nvCxnSpPr>
        <p:spPr>
          <a:xfrm>
            <a:off x="10683160" y="4373739"/>
            <a:ext cx="500852" cy="74249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0DA38D-A5A4-9F4D-BA03-6C58107DD861}"/>
              </a:ext>
            </a:extLst>
          </p:cNvPr>
          <p:cNvCxnSpPr>
            <a:cxnSpLocks/>
          </p:cNvCxnSpPr>
          <p:nvPr/>
        </p:nvCxnSpPr>
        <p:spPr>
          <a:xfrm>
            <a:off x="10683158" y="4372570"/>
            <a:ext cx="992218" cy="75006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FC11DD-A7CB-9046-AF1E-A2044B818539}"/>
              </a:ext>
            </a:extLst>
          </p:cNvPr>
          <p:cNvCxnSpPr>
            <a:cxnSpLocks/>
          </p:cNvCxnSpPr>
          <p:nvPr/>
        </p:nvCxnSpPr>
        <p:spPr>
          <a:xfrm flipH="1">
            <a:off x="10667164" y="4355905"/>
            <a:ext cx="1004926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7A7F55-335E-854A-BEFF-162CB087F143}"/>
              </a:ext>
            </a:extLst>
          </p:cNvPr>
          <p:cNvCxnSpPr>
            <a:cxnSpLocks/>
          </p:cNvCxnSpPr>
          <p:nvPr/>
        </p:nvCxnSpPr>
        <p:spPr>
          <a:xfrm>
            <a:off x="11173095" y="4349770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2C20FC-4D40-F142-8EFE-53D67EDF10F9}"/>
              </a:ext>
            </a:extLst>
          </p:cNvPr>
          <p:cNvCxnSpPr>
            <a:cxnSpLocks/>
          </p:cNvCxnSpPr>
          <p:nvPr/>
        </p:nvCxnSpPr>
        <p:spPr>
          <a:xfrm>
            <a:off x="12172524" y="4356166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1734-6CCA-234A-9BBE-97AB439D36A4}"/>
              </a:ext>
            </a:extLst>
          </p:cNvPr>
          <p:cNvCxnSpPr>
            <a:cxnSpLocks/>
          </p:cNvCxnSpPr>
          <p:nvPr/>
        </p:nvCxnSpPr>
        <p:spPr>
          <a:xfrm>
            <a:off x="13200300" y="4356165"/>
            <a:ext cx="0" cy="7664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16CF4FA-EFB8-2645-9522-FC061E333329}"/>
              </a:ext>
            </a:extLst>
          </p:cNvPr>
          <p:cNvCxnSpPr>
            <a:cxnSpLocks/>
          </p:cNvCxnSpPr>
          <p:nvPr/>
        </p:nvCxnSpPr>
        <p:spPr>
          <a:xfrm flipH="1">
            <a:off x="10678263" y="4355905"/>
            <a:ext cx="491078" cy="753746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886C68-F8EA-F948-9883-9A4D4A785847}"/>
              </a:ext>
            </a:extLst>
          </p:cNvPr>
          <p:cNvCxnSpPr>
            <a:cxnSpLocks/>
          </p:cNvCxnSpPr>
          <p:nvPr/>
        </p:nvCxnSpPr>
        <p:spPr>
          <a:xfrm>
            <a:off x="11173920" y="4350459"/>
            <a:ext cx="515482" cy="7530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38E098-16D7-4546-A1B5-22B33D7ED3D7}"/>
              </a:ext>
            </a:extLst>
          </p:cNvPr>
          <p:cNvCxnSpPr>
            <a:cxnSpLocks/>
          </p:cNvCxnSpPr>
          <p:nvPr/>
        </p:nvCxnSpPr>
        <p:spPr>
          <a:xfrm flipH="1">
            <a:off x="12180496" y="4369976"/>
            <a:ext cx="1026743" cy="73989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280B8BB-E93D-CB4C-B7DE-52AE4127535D}"/>
              </a:ext>
            </a:extLst>
          </p:cNvPr>
          <p:cNvCxnSpPr>
            <a:cxnSpLocks/>
          </p:cNvCxnSpPr>
          <p:nvPr/>
        </p:nvCxnSpPr>
        <p:spPr>
          <a:xfrm flipH="1">
            <a:off x="12698742" y="4367092"/>
            <a:ext cx="508497" cy="75830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2886AAD-4669-DA4B-B234-E2EEE978297B}"/>
              </a:ext>
            </a:extLst>
          </p:cNvPr>
          <p:cNvCxnSpPr>
            <a:cxnSpLocks/>
          </p:cNvCxnSpPr>
          <p:nvPr/>
        </p:nvCxnSpPr>
        <p:spPr>
          <a:xfrm>
            <a:off x="12178176" y="4369803"/>
            <a:ext cx="517889" cy="74007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304658A-1A55-3B47-BC2D-72302E887B35}"/>
              </a:ext>
            </a:extLst>
          </p:cNvPr>
          <p:cNvCxnSpPr>
            <a:cxnSpLocks/>
          </p:cNvCxnSpPr>
          <p:nvPr/>
        </p:nvCxnSpPr>
        <p:spPr>
          <a:xfrm>
            <a:off x="12171599" y="4373451"/>
            <a:ext cx="1035640" cy="76283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E729F15-C75B-1E48-A5E4-3FEB49706EF3}"/>
              </a:ext>
            </a:extLst>
          </p:cNvPr>
          <p:cNvCxnSpPr>
            <a:cxnSpLocks/>
          </p:cNvCxnSpPr>
          <p:nvPr/>
        </p:nvCxnSpPr>
        <p:spPr>
          <a:xfrm>
            <a:off x="6763940" y="436449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89B474-F185-6840-BBA5-0AAFFDFE9CF8}"/>
              </a:ext>
            </a:extLst>
          </p:cNvPr>
          <p:cNvCxnSpPr>
            <a:cxnSpLocks/>
          </p:cNvCxnSpPr>
          <p:nvPr/>
        </p:nvCxnSpPr>
        <p:spPr>
          <a:xfrm>
            <a:off x="7278290" y="436449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164D204-8048-D74B-9D4C-91F52DC476B0}"/>
              </a:ext>
            </a:extLst>
          </p:cNvPr>
          <p:cNvCxnSpPr>
            <a:cxnSpLocks/>
          </p:cNvCxnSpPr>
          <p:nvPr/>
        </p:nvCxnSpPr>
        <p:spPr>
          <a:xfrm>
            <a:off x="7792640" y="436449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B804207-C8E2-3440-A046-2AFFB163C737}"/>
              </a:ext>
            </a:extLst>
          </p:cNvPr>
          <p:cNvCxnSpPr>
            <a:cxnSpLocks/>
          </p:cNvCxnSpPr>
          <p:nvPr/>
        </p:nvCxnSpPr>
        <p:spPr>
          <a:xfrm>
            <a:off x="8287940" y="436449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64BEF89-B0FC-7D4B-B617-8A491CC5EC1C}"/>
              </a:ext>
            </a:extLst>
          </p:cNvPr>
          <p:cNvCxnSpPr>
            <a:cxnSpLocks/>
          </p:cNvCxnSpPr>
          <p:nvPr/>
        </p:nvCxnSpPr>
        <p:spPr>
          <a:xfrm>
            <a:off x="8783240" y="436449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3EE5F04-D656-D743-AF79-4B2AE0A24D25}"/>
              </a:ext>
            </a:extLst>
          </p:cNvPr>
          <p:cNvCxnSpPr>
            <a:cxnSpLocks/>
          </p:cNvCxnSpPr>
          <p:nvPr/>
        </p:nvCxnSpPr>
        <p:spPr>
          <a:xfrm>
            <a:off x="9245864" y="4364495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1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B1A58F-1C92-6E47-8BCA-A708C39A1C25}"/>
                  </a:ext>
                </a:extLst>
              </p:cNvPr>
              <p:cNvSpPr txBox="1"/>
              <p:nvPr/>
            </p:nvSpPr>
            <p:spPr>
              <a:xfrm>
                <a:off x="682715" y="919480"/>
                <a:ext cx="22280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DepthwiseConv </a:t>
                </a:r>
                <a14:m>
                  <m:oMath xmlns:m="http://schemas.openxmlformats.org/officeDocument/2006/math">
                    <m:r>
                      <a:rPr lang="en-US" sz="3600" b="0" i="1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B1A58F-1C92-6E47-8BCA-A708C39A1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15" y="919480"/>
                <a:ext cx="2228037" cy="1200329"/>
              </a:xfrm>
              <a:prstGeom prst="rect">
                <a:avLst/>
              </a:prstGeom>
              <a:blipFill>
                <a:blip r:embed="rId2"/>
                <a:stretch>
                  <a:fillRect l="-6250" t="-8421" r="-6250" b="-1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C9FF8-72A6-DD46-97C1-DC76DC569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7665"/>
              </p:ext>
            </p:extLst>
          </p:nvPr>
        </p:nvGraphicFramePr>
        <p:xfrm>
          <a:off x="5586148" y="734060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1FC0B4-BFB3-314E-AE4F-3F5B706DC4F3}"/>
              </a:ext>
            </a:extLst>
          </p:cNvPr>
          <p:cNvSpPr txBox="1"/>
          <p:nvPr/>
        </p:nvSpPr>
        <p:spPr>
          <a:xfrm>
            <a:off x="5923624" y="133350"/>
            <a:ext cx="2324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B050"/>
                </a:solidFill>
              </a:rPr>
              <a:t>Spatial Domain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B35B60-C008-6347-863A-411D47021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6123"/>
              </p:ext>
            </p:extLst>
          </p:nvPr>
        </p:nvGraphicFramePr>
        <p:xfrm>
          <a:off x="5586148" y="1871365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5C8D5B-363A-2D4B-8F71-C0C420D336CF}"/>
              </a:ext>
            </a:extLst>
          </p:cNvPr>
          <p:cNvCxnSpPr>
            <a:cxnSpLocks/>
          </p:cNvCxnSpPr>
          <p:nvPr/>
        </p:nvCxnSpPr>
        <p:spPr>
          <a:xfrm>
            <a:off x="582837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4C287-37FD-DE49-B3F5-57EBF16581C8}"/>
              </a:ext>
            </a:extLst>
          </p:cNvPr>
          <p:cNvCxnSpPr>
            <a:cxnSpLocks/>
          </p:cNvCxnSpPr>
          <p:nvPr/>
        </p:nvCxnSpPr>
        <p:spPr>
          <a:xfrm flipH="1">
            <a:off x="5946774" y="1104900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B837F-F4A8-1241-8A97-1217E9A809C4}"/>
              </a:ext>
            </a:extLst>
          </p:cNvPr>
          <p:cNvCxnSpPr>
            <a:cxnSpLocks/>
          </p:cNvCxnSpPr>
          <p:nvPr/>
        </p:nvCxnSpPr>
        <p:spPr>
          <a:xfrm>
            <a:off x="634272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C1D6C5-C273-8341-9A24-07916CD61D79}"/>
              </a:ext>
            </a:extLst>
          </p:cNvPr>
          <p:cNvCxnSpPr>
            <a:cxnSpLocks/>
          </p:cNvCxnSpPr>
          <p:nvPr/>
        </p:nvCxnSpPr>
        <p:spPr>
          <a:xfrm>
            <a:off x="685707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AF6B16-6774-F54D-9B5C-E2CDDD4493B2}"/>
              </a:ext>
            </a:extLst>
          </p:cNvPr>
          <p:cNvCxnSpPr>
            <a:cxnSpLocks/>
          </p:cNvCxnSpPr>
          <p:nvPr/>
        </p:nvCxnSpPr>
        <p:spPr>
          <a:xfrm>
            <a:off x="735237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9841DB-7E1B-4D43-89F4-49E26F83FB4E}"/>
              </a:ext>
            </a:extLst>
          </p:cNvPr>
          <p:cNvCxnSpPr>
            <a:cxnSpLocks/>
          </p:cNvCxnSpPr>
          <p:nvPr/>
        </p:nvCxnSpPr>
        <p:spPr>
          <a:xfrm>
            <a:off x="7847674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1A3818-1627-F343-A898-B27528FD537C}"/>
              </a:ext>
            </a:extLst>
          </p:cNvPr>
          <p:cNvCxnSpPr>
            <a:cxnSpLocks/>
          </p:cNvCxnSpPr>
          <p:nvPr/>
        </p:nvCxnSpPr>
        <p:spPr>
          <a:xfrm>
            <a:off x="8310298" y="1104900"/>
            <a:ext cx="0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9CCCC-B25B-B547-9B5F-502E2E595A5A}"/>
              </a:ext>
            </a:extLst>
          </p:cNvPr>
          <p:cNvCxnSpPr>
            <a:cxnSpLocks/>
          </p:cNvCxnSpPr>
          <p:nvPr/>
        </p:nvCxnSpPr>
        <p:spPr>
          <a:xfrm flipH="1">
            <a:off x="6461123" y="1104900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8BA202-CF6A-D84F-86CA-E72CADB145FB}"/>
              </a:ext>
            </a:extLst>
          </p:cNvPr>
          <p:cNvCxnSpPr>
            <a:cxnSpLocks/>
          </p:cNvCxnSpPr>
          <p:nvPr/>
        </p:nvCxnSpPr>
        <p:spPr>
          <a:xfrm flipH="1">
            <a:off x="6956422" y="1104900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12F54A-12F0-9C40-B52B-C2D14FB730EA}"/>
              </a:ext>
            </a:extLst>
          </p:cNvPr>
          <p:cNvCxnSpPr>
            <a:cxnSpLocks/>
          </p:cNvCxnSpPr>
          <p:nvPr/>
        </p:nvCxnSpPr>
        <p:spPr>
          <a:xfrm flipH="1">
            <a:off x="7446234" y="1104900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FDEE63-9D5A-B947-A175-ED5AE8CEBC26}"/>
              </a:ext>
            </a:extLst>
          </p:cNvPr>
          <p:cNvCxnSpPr>
            <a:cxnSpLocks/>
          </p:cNvCxnSpPr>
          <p:nvPr/>
        </p:nvCxnSpPr>
        <p:spPr>
          <a:xfrm flipH="1">
            <a:off x="7927907" y="1109365"/>
            <a:ext cx="371476" cy="7664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602ACD-3935-B443-9656-46946C92DF4D}"/>
              </a:ext>
            </a:extLst>
          </p:cNvPr>
          <p:cNvCxnSpPr>
            <a:cxnSpLocks/>
          </p:cNvCxnSpPr>
          <p:nvPr/>
        </p:nvCxnSpPr>
        <p:spPr>
          <a:xfrm>
            <a:off x="6372689" y="1104900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2D60E-BEE8-1A46-B702-3BB946111344}"/>
              </a:ext>
            </a:extLst>
          </p:cNvPr>
          <p:cNvCxnSpPr>
            <a:cxnSpLocks/>
          </p:cNvCxnSpPr>
          <p:nvPr/>
        </p:nvCxnSpPr>
        <p:spPr>
          <a:xfrm>
            <a:off x="6873477" y="1104900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EA49DE-4B1B-D449-AACD-FA8B7C13E926}"/>
              </a:ext>
            </a:extLst>
          </p:cNvPr>
          <p:cNvCxnSpPr>
            <a:cxnSpLocks/>
          </p:cNvCxnSpPr>
          <p:nvPr/>
        </p:nvCxnSpPr>
        <p:spPr>
          <a:xfrm>
            <a:off x="7376450" y="1104900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97FE7E-BBF8-4447-B0DD-454ACC42ED8F}"/>
              </a:ext>
            </a:extLst>
          </p:cNvPr>
          <p:cNvCxnSpPr>
            <a:cxnSpLocks/>
          </p:cNvCxnSpPr>
          <p:nvPr/>
        </p:nvCxnSpPr>
        <p:spPr>
          <a:xfrm>
            <a:off x="7870193" y="1104686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D59E7-3BA9-E24A-9E9E-C4E70DF2A6F7}"/>
              </a:ext>
            </a:extLst>
          </p:cNvPr>
          <p:cNvCxnSpPr>
            <a:cxnSpLocks/>
          </p:cNvCxnSpPr>
          <p:nvPr/>
        </p:nvCxnSpPr>
        <p:spPr>
          <a:xfrm>
            <a:off x="5848277" y="1103884"/>
            <a:ext cx="385038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EDC3219-96BC-984F-BE6B-3C88887EE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39010"/>
              </p:ext>
            </p:extLst>
          </p:nvPr>
        </p:nvGraphicFramePr>
        <p:xfrm>
          <a:off x="9512302" y="734060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F9A40E9-006C-6840-8580-FBBAE7C497FE}"/>
              </a:ext>
            </a:extLst>
          </p:cNvPr>
          <p:cNvSpPr txBox="1"/>
          <p:nvPr/>
        </p:nvSpPr>
        <p:spPr>
          <a:xfrm>
            <a:off x="9849778" y="133350"/>
            <a:ext cx="23241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C000"/>
                </a:solidFill>
              </a:rPr>
              <a:t>Channel Domain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ADF6910-9343-E543-8306-50D6F80D4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01615"/>
              </p:ext>
            </p:extLst>
          </p:nvPr>
        </p:nvGraphicFramePr>
        <p:xfrm>
          <a:off x="9512302" y="1871365"/>
          <a:ext cx="2999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42">
                  <a:extLst>
                    <a:ext uri="{9D8B030D-6E8A-4147-A177-3AD203B41FA5}">
                      <a16:colId xmlns:a16="http://schemas.microsoft.com/office/drawing/2014/main" val="4126501121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7676428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10160546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276075815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1694884618"/>
                    </a:ext>
                  </a:extLst>
                </a:gridCol>
                <a:gridCol w="499842">
                  <a:extLst>
                    <a:ext uri="{9D8B030D-6E8A-4147-A177-3AD203B41FA5}">
                      <a16:colId xmlns:a16="http://schemas.microsoft.com/office/drawing/2014/main" val="3528019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4299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E6400EC-8C7C-8C4F-8292-E6AC90EAAF7F}"/>
              </a:ext>
            </a:extLst>
          </p:cNvPr>
          <p:cNvSpPr txBox="1"/>
          <p:nvPr/>
        </p:nvSpPr>
        <p:spPr>
          <a:xfrm>
            <a:off x="3732527" y="653903"/>
            <a:ext cx="186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Input feature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7EBAF-20E8-3B45-927C-ACECD44DE5EF}"/>
              </a:ext>
            </a:extLst>
          </p:cNvPr>
          <p:cNvSpPr txBox="1"/>
          <p:nvPr/>
        </p:nvSpPr>
        <p:spPr>
          <a:xfrm>
            <a:off x="3527289" y="1773174"/>
            <a:ext cx="2094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Output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5C987E-C984-9F41-861A-13FA7C82D067}"/>
                  </a:ext>
                </a:extLst>
              </p:cNvPr>
              <p:cNvSpPr txBox="1"/>
              <p:nvPr/>
            </p:nvSpPr>
            <p:spPr>
              <a:xfrm>
                <a:off x="2188030" y="2827657"/>
                <a:ext cx="120668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/>
                  <a:t>Computational cost Depthwise Conv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3×3 </m:t>
                    </m:r>
                  </m:oMath>
                </a14:m>
                <a:r>
                  <a:rPr lang="en-US" sz="360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>
                        <a:latin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sz="3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>
                            <a:latin typeface="Cambria Math" panose="02040503050406030204" pitchFamily="18" charset="0"/>
                          </a:rPr>
                          <m:t>3×3</m:t>
                        </m:r>
                      </m:e>
                    </m:d>
                    <m:r>
                      <a:rPr lang="en-US" sz="3600" b="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5C987E-C984-9F41-861A-13FA7C82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30" y="2827657"/>
                <a:ext cx="12066814" cy="646331"/>
              </a:xfrm>
              <a:prstGeom prst="rect">
                <a:avLst/>
              </a:prstGeom>
              <a:blipFill>
                <a:blip r:embed="rId3"/>
                <a:stretch>
                  <a:fillRect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93D2EC-1543-5C4F-A16C-AE5B65ED7D93}"/>
              </a:ext>
            </a:extLst>
          </p:cNvPr>
          <p:cNvCxnSpPr>
            <a:cxnSpLocks/>
          </p:cNvCxnSpPr>
          <p:nvPr/>
        </p:nvCxnSpPr>
        <p:spPr>
          <a:xfrm>
            <a:off x="9784726" y="1115568"/>
            <a:ext cx="0" cy="7664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6CD8E0-E3D0-B744-B1C7-4697F76C9DD5}"/>
              </a:ext>
            </a:extLst>
          </p:cNvPr>
          <p:cNvCxnSpPr>
            <a:cxnSpLocks/>
          </p:cNvCxnSpPr>
          <p:nvPr/>
        </p:nvCxnSpPr>
        <p:spPr>
          <a:xfrm>
            <a:off x="10299076" y="1115568"/>
            <a:ext cx="0" cy="7664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E40F82-5C15-C04B-85ED-BD027BA2C6FF}"/>
              </a:ext>
            </a:extLst>
          </p:cNvPr>
          <p:cNvCxnSpPr>
            <a:cxnSpLocks/>
          </p:cNvCxnSpPr>
          <p:nvPr/>
        </p:nvCxnSpPr>
        <p:spPr>
          <a:xfrm>
            <a:off x="10813426" y="1115568"/>
            <a:ext cx="0" cy="7664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DFE8C2-A5D9-8E45-B5E0-2BC593CCA630}"/>
              </a:ext>
            </a:extLst>
          </p:cNvPr>
          <p:cNvCxnSpPr>
            <a:cxnSpLocks/>
          </p:cNvCxnSpPr>
          <p:nvPr/>
        </p:nvCxnSpPr>
        <p:spPr>
          <a:xfrm>
            <a:off x="11308726" y="1115568"/>
            <a:ext cx="0" cy="7664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772632-F9AD-6146-8604-76F600F63FFC}"/>
              </a:ext>
            </a:extLst>
          </p:cNvPr>
          <p:cNvCxnSpPr>
            <a:cxnSpLocks/>
          </p:cNvCxnSpPr>
          <p:nvPr/>
        </p:nvCxnSpPr>
        <p:spPr>
          <a:xfrm>
            <a:off x="11804026" y="1115568"/>
            <a:ext cx="0" cy="7664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CE3CC0B-F067-0B47-996E-50F551C44A6B}"/>
              </a:ext>
            </a:extLst>
          </p:cNvPr>
          <p:cNvCxnSpPr>
            <a:cxnSpLocks/>
          </p:cNvCxnSpPr>
          <p:nvPr/>
        </p:nvCxnSpPr>
        <p:spPr>
          <a:xfrm>
            <a:off x="12266650" y="1115568"/>
            <a:ext cx="0" cy="76646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3BA49B-1637-5D4B-8306-E705760130A8}"/>
              </a:ext>
            </a:extLst>
          </p:cNvPr>
          <p:cNvSpPr/>
          <p:nvPr/>
        </p:nvSpPr>
        <p:spPr>
          <a:xfrm>
            <a:off x="8284102" y="654008"/>
            <a:ext cx="3925642" cy="3796879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1C12-C080-8149-9E1D-93E68D060723}"/>
              </a:ext>
            </a:extLst>
          </p:cNvPr>
          <p:cNvSpPr/>
          <p:nvPr/>
        </p:nvSpPr>
        <p:spPr>
          <a:xfrm>
            <a:off x="10324848" y="3537160"/>
            <a:ext cx="3253769" cy="194923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94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8307939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581EF-92FD-BD42-A47B-6B09B16667F8}"/>
              </a:ext>
            </a:extLst>
          </p:cNvPr>
          <p:cNvSpPr/>
          <p:nvPr/>
        </p:nvSpPr>
        <p:spPr>
          <a:xfrm>
            <a:off x="10880389" y="1191718"/>
            <a:ext cx="2698229" cy="15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779D4-5A17-2049-B624-C25D4FEC2136}"/>
              </a:ext>
            </a:extLst>
          </p:cNvPr>
          <p:cNvSpPr/>
          <p:nvPr/>
        </p:nvSpPr>
        <p:spPr>
          <a:xfrm>
            <a:off x="9706131" y="1263604"/>
            <a:ext cx="1393630" cy="774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C0821-F579-CA4C-BF35-C28320219268}"/>
              </a:ext>
            </a:extLst>
          </p:cNvPr>
          <p:cNvSpPr/>
          <p:nvPr/>
        </p:nvSpPr>
        <p:spPr>
          <a:xfrm rot="21096990">
            <a:off x="11259954" y="1907347"/>
            <a:ext cx="1296000" cy="1296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75EC-4E49-DF4F-89EC-6B0E9B0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660" y="2555347"/>
            <a:ext cx="87198" cy="7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6DC38-E3D2-D44C-AE7D-D6A3E479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01" y="2466036"/>
            <a:ext cx="138026" cy="89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8DECE-AA53-324D-ABE4-40A129D8183C}"/>
              </a:ext>
            </a:extLst>
          </p:cNvPr>
          <p:cNvSpPr/>
          <p:nvPr/>
        </p:nvSpPr>
        <p:spPr>
          <a:xfrm>
            <a:off x="11513457" y="2434771"/>
            <a:ext cx="105229" cy="7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B93BB-2111-834F-A713-C30452185758}"/>
              </a:ext>
            </a:extLst>
          </p:cNvPr>
          <p:cNvSpPr/>
          <p:nvPr/>
        </p:nvSpPr>
        <p:spPr>
          <a:xfrm rot="21066804">
            <a:off x="11986245" y="2315627"/>
            <a:ext cx="450000" cy="450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12F65-6C7F-5841-B51D-E428AD880293}"/>
              </a:ext>
            </a:extLst>
          </p:cNvPr>
          <p:cNvSpPr txBox="1"/>
          <p:nvPr/>
        </p:nvSpPr>
        <p:spPr>
          <a:xfrm>
            <a:off x="12352535" y="2540928"/>
            <a:ext cx="12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RoIAlign</a:t>
            </a:r>
            <a:r>
              <a:rPr lang="zh-CN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Pooling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C5CFE-5C33-A047-9327-D0A3E5D3699C}"/>
              </a:ext>
            </a:extLst>
          </p:cNvPr>
          <p:cNvSpPr/>
          <p:nvPr/>
        </p:nvSpPr>
        <p:spPr>
          <a:xfrm rot="21066804">
            <a:off x="11242618" y="2409379"/>
            <a:ext cx="450000" cy="450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DFD4-7D38-8B4E-9BE8-4AB26D1330E8}"/>
              </a:ext>
            </a:extLst>
          </p:cNvPr>
          <p:cNvSpPr/>
          <p:nvPr/>
        </p:nvSpPr>
        <p:spPr>
          <a:xfrm rot="21066804">
            <a:off x="11783933" y="2274579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112590-06FA-2443-9FAC-B143A6E3DDBC}"/>
              </a:ext>
            </a:extLst>
          </p:cNvPr>
          <p:cNvSpPr/>
          <p:nvPr/>
        </p:nvSpPr>
        <p:spPr>
          <a:xfrm>
            <a:off x="11467618" y="1422538"/>
            <a:ext cx="395224" cy="563658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F1031821-31ED-8A4A-8C3B-F779FEB52953}"/>
              </a:ext>
            </a:extLst>
          </p:cNvPr>
          <p:cNvSpPr/>
          <p:nvPr/>
        </p:nvSpPr>
        <p:spPr>
          <a:xfrm>
            <a:off x="11542468" y="2025748"/>
            <a:ext cx="184628" cy="37221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D79A-944D-AA41-863B-5DA9F92AB117}"/>
              </a:ext>
            </a:extLst>
          </p:cNvPr>
          <p:cNvSpPr/>
          <p:nvPr/>
        </p:nvSpPr>
        <p:spPr>
          <a:xfrm>
            <a:off x="10272614" y="811125"/>
            <a:ext cx="863467" cy="3385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Classification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C5B1E-780B-F84E-BA2B-CC11322C6119}"/>
              </a:ext>
            </a:extLst>
          </p:cNvPr>
          <p:cNvSpPr/>
          <p:nvPr/>
        </p:nvSpPr>
        <p:spPr>
          <a:xfrm>
            <a:off x="11172402" y="811124"/>
            <a:ext cx="951016" cy="3385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Bounding-box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regression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85170EC-2849-0C44-92E8-4A3CC8F61CE4}"/>
              </a:ext>
            </a:extLst>
          </p:cNvPr>
          <p:cNvSpPr/>
          <p:nvPr/>
        </p:nvSpPr>
        <p:spPr>
          <a:xfrm rot="17308911">
            <a:off x="11181751" y="1046713"/>
            <a:ext cx="184628" cy="53379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87050F11-0139-CA4E-A59B-CFD7D1D1B60C}"/>
              </a:ext>
            </a:extLst>
          </p:cNvPr>
          <p:cNvSpPr/>
          <p:nvPr/>
        </p:nvSpPr>
        <p:spPr>
          <a:xfrm>
            <a:off x="11596907" y="1175640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AAFE05B-E0F2-6B4A-A878-DB3D28A81833}"/>
              </a:ext>
            </a:extLst>
          </p:cNvPr>
          <p:cNvSpPr/>
          <p:nvPr/>
        </p:nvSpPr>
        <p:spPr>
          <a:xfrm>
            <a:off x="12304684" y="1462399"/>
            <a:ext cx="612876" cy="233536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77AFF-D530-0C42-945F-584843EF7AE9}"/>
              </a:ext>
            </a:extLst>
          </p:cNvPr>
          <p:cNvSpPr/>
          <p:nvPr/>
        </p:nvSpPr>
        <p:spPr>
          <a:xfrm>
            <a:off x="12292469" y="908020"/>
            <a:ext cx="706269" cy="2829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Mask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EC6134-73CD-3B4C-AA95-149BFC9D4B4C}"/>
              </a:ext>
            </a:extLst>
          </p:cNvPr>
          <p:cNvCxnSpPr>
            <a:cxnSpLocks/>
          </p:cNvCxnSpPr>
          <p:nvPr/>
        </p:nvCxnSpPr>
        <p:spPr>
          <a:xfrm>
            <a:off x="8391358" y="4450887"/>
            <a:ext cx="1921646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CFCA5E-728C-2F4C-B79A-E395A1569928}"/>
              </a:ext>
            </a:extLst>
          </p:cNvPr>
          <p:cNvCxnSpPr>
            <a:cxnSpLocks/>
          </p:cNvCxnSpPr>
          <p:nvPr/>
        </p:nvCxnSpPr>
        <p:spPr>
          <a:xfrm>
            <a:off x="10324848" y="4450887"/>
            <a:ext cx="0" cy="104400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78209F-FCB6-844B-91BD-82C0D2C77498}"/>
              </a:ext>
            </a:extLst>
          </p:cNvPr>
          <p:cNvCxnSpPr>
            <a:cxnSpLocks/>
          </p:cNvCxnSpPr>
          <p:nvPr/>
        </p:nvCxnSpPr>
        <p:spPr>
          <a:xfrm flipV="1">
            <a:off x="13578617" y="2254062"/>
            <a:ext cx="0" cy="1283098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65BBA-514D-3848-8ED6-EB5DA24B27F3}"/>
              </a:ext>
            </a:extLst>
          </p:cNvPr>
          <p:cNvCxnSpPr>
            <a:cxnSpLocks/>
          </p:cNvCxnSpPr>
          <p:nvPr/>
        </p:nvCxnSpPr>
        <p:spPr>
          <a:xfrm>
            <a:off x="12231126" y="2249907"/>
            <a:ext cx="13284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045AD-E8EE-9541-A56E-2C660496A9DA}"/>
              </a:ext>
            </a:extLst>
          </p:cNvPr>
          <p:cNvCxnSpPr>
            <a:cxnSpLocks/>
          </p:cNvCxnSpPr>
          <p:nvPr/>
        </p:nvCxnSpPr>
        <p:spPr>
          <a:xfrm>
            <a:off x="12209744" y="1211848"/>
            <a:ext cx="0" cy="103805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4A480-EEB1-D44C-8134-12D4229029A3}"/>
              </a:ext>
            </a:extLst>
          </p:cNvPr>
          <p:cNvSpPr/>
          <p:nvPr/>
        </p:nvSpPr>
        <p:spPr>
          <a:xfrm>
            <a:off x="12673200" y="3364817"/>
            <a:ext cx="886046" cy="36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FE22-9FF4-FE48-9C23-836BCD84D838}"/>
              </a:ext>
            </a:extLst>
          </p:cNvPr>
          <p:cNvSpPr txBox="1"/>
          <p:nvPr/>
        </p:nvSpPr>
        <p:spPr>
          <a:xfrm>
            <a:off x="8391358" y="4013483"/>
            <a:ext cx="137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Faster</a:t>
            </a:r>
            <a:r>
              <a:rPr lang="zh-CN" altLang="en-US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RCNN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41FB4-BF66-5545-884D-E880E1CBD929}"/>
              </a:ext>
            </a:extLst>
          </p:cNvPr>
          <p:cNvSpPr/>
          <p:nvPr/>
        </p:nvSpPr>
        <p:spPr>
          <a:xfrm>
            <a:off x="12271205" y="1321857"/>
            <a:ext cx="1286148" cy="889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268525-D1AF-0847-806C-76AA2838DD91}"/>
              </a:ext>
            </a:extLst>
          </p:cNvPr>
          <p:cNvSpPr/>
          <p:nvPr/>
        </p:nvSpPr>
        <p:spPr>
          <a:xfrm>
            <a:off x="12491988" y="1735076"/>
            <a:ext cx="184628" cy="64395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E0AEA1D-1D72-2B4B-AE72-71C02E8E826A}"/>
              </a:ext>
            </a:extLst>
          </p:cNvPr>
          <p:cNvSpPr/>
          <p:nvPr/>
        </p:nvSpPr>
        <p:spPr>
          <a:xfrm>
            <a:off x="12497908" y="1208914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9914B5-95D9-9543-B7C7-5CCA32218439}"/>
              </a:ext>
            </a:extLst>
          </p:cNvPr>
          <p:cNvSpPr txBox="1"/>
          <p:nvPr/>
        </p:nvSpPr>
        <p:spPr>
          <a:xfrm>
            <a:off x="12715134" y="1855496"/>
            <a:ext cx="100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Instance</a:t>
            </a:r>
            <a:r>
              <a:rPr lang="zh-CN" altLang="en-US" sz="100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Segmentation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75FE3-C7F5-264E-AE57-45F7C6917EC4}"/>
              </a:ext>
            </a:extLst>
          </p:cNvPr>
          <p:cNvSpPr/>
          <p:nvPr/>
        </p:nvSpPr>
        <p:spPr>
          <a:xfrm>
            <a:off x="12215327" y="3919276"/>
            <a:ext cx="886046" cy="1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3B38C-60C2-1545-87AE-4325466C1577}"/>
              </a:ext>
            </a:extLst>
          </p:cNvPr>
          <p:cNvSpPr txBox="1"/>
          <p:nvPr/>
        </p:nvSpPr>
        <p:spPr>
          <a:xfrm>
            <a:off x="10198752" y="628409"/>
            <a:ext cx="996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C0F3C-6671-D845-BDAF-F2BFCBD7D03D}"/>
              </a:ext>
            </a:extLst>
          </p:cNvPr>
          <p:cNvSpPr txBox="1"/>
          <p:nvPr/>
        </p:nvSpPr>
        <p:spPr>
          <a:xfrm>
            <a:off x="11123380" y="629358"/>
            <a:ext cx="1073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7993E9-DDC8-1940-9498-080ED8956ECA}"/>
              </a:ext>
            </a:extLst>
          </p:cNvPr>
          <p:cNvCxnSpPr>
            <a:cxnSpLocks/>
          </p:cNvCxnSpPr>
          <p:nvPr/>
        </p:nvCxnSpPr>
        <p:spPr>
          <a:xfrm>
            <a:off x="10343203" y="5486396"/>
            <a:ext cx="28656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4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6541294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3612479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2909095" y="99785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6193542" y="433952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4562048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3612479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4649973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4562048" y="2947674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2909094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6189666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3603688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3612480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5070066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5070066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2926678" y="47709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6177898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2909093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6189666" y="47716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1936124" y="5694955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B46C0-DAF9-D940-A8D2-D79031544468}"/>
              </a:ext>
            </a:extLst>
          </p:cNvPr>
          <p:cNvSpPr/>
          <p:nvPr/>
        </p:nvSpPr>
        <p:spPr>
          <a:xfrm>
            <a:off x="578570" y="879229"/>
            <a:ext cx="5400000" cy="540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B25-6B56-924E-9BA2-0D010AAD769C}"/>
              </a:ext>
            </a:extLst>
          </p:cNvPr>
          <p:cNvSpPr txBox="1"/>
          <p:nvPr/>
        </p:nvSpPr>
        <p:spPr>
          <a:xfrm>
            <a:off x="77409" y="41756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8868-207B-5A4E-872E-E25A0B461328}"/>
              </a:ext>
            </a:extLst>
          </p:cNvPr>
          <p:cNvSpPr txBox="1"/>
          <p:nvPr/>
        </p:nvSpPr>
        <p:spPr>
          <a:xfrm>
            <a:off x="5663455" y="6279230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E7C8B38-B9A8-E646-B24F-AA061C879A2D}"/>
              </a:ext>
            </a:extLst>
          </p:cNvPr>
          <p:cNvSpPr/>
          <p:nvPr/>
        </p:nvSpPr>
        <p:spPr>
          <a:xfrm>
            <a:off x="723881" y="258509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FEA29EC6-D2A5-1342-9722-987B798D918D}"/>
              </a:ext>
            </a:extLst>
          </p:cNvPr>
          <p:cNvSpPr/>
          <p:nvPr/>
        </p:nvSpPr>
        <p:spPr>
          <a:xfrm>
            <a:off x="3848083" y="5603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BD242-1CB3-FD40-ACBB-6E7C7A179682}"/>
              </a:ext>
            </a:extLst>
          </p:cNvPr>
          <p:cNvCxnSpPr>
            <a:cxnSpLocks/>
          </p:cNvCxnSpPr>
          <p:nvPr/>
        </p:nvCxnSpPr>
        <p:spPr>
          <a:xfrm>
            <a:off x="813881" y="267302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7DC3B-4E13-C74A-BA95-C8775EA68DD1}"/>
              </a:ext>
            </a:extLst>
          </p:cNvPr>
          <p:cNvCxnSpPr>
            <a:cxnSpLocks/>
          </p:cNvCxnSpPr>
          <p:nvPr/>
        </p:nvCxnSpPr>
        <p:spPr>
          <a:xfrm>
            <a:off x="815956" y="570567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E9016-6C6F-5340-BE4D-D161F5494AEC}"/>
              </a:ext>
            </a:extLst>
          </p:cNvPr>
          <p:cNvCxnSpPr>
            <a:cxnSpLocks/>
          </p:cNvCxnSpPr>
          <p:nvPr/>
        </p:nvCxnSpPr>
        <p:spPr>
          <a:xfrm flipV="1">
            <a:off x="3938083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2B066-C3A2-7F43-AE78-A2EDDBDC5741}"/>
              </a:ext>
            </a:extLst>
          </p:cNvPr>
          <p:cNvCxnSpPr>
            <a:cxnSpLocks/>
          </p:cNvCxnSpPr>
          <p:nvPr/>
        </p:nvCxnSpPr>
        <p:spPr>
          <a:xfrm flipV="1">
            <a:off x="813881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8B71D9-CF82-CB43-9C8E-DFEA13140ED7}"/>
              </a:ext>
            </a:extLst>
          </p:cNvPr>
          <p:cNvSpPr txBox="1"/>
          <p:nvPr/>
        </p:nvSpPr>
        <p:spPr>
          <a:xfrm>
            <a:off x="518489" y="214341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91DA0-6AB2-AC4F-BBA5-69A65E53F42C}"/>
              </a:ext>
            </a:extLst>
          </p:cNvPr>
          <p:cNvSpPr txBox="1"/>
          <p:nvPr/>
        </p:nvSpPr>
        <p:spPr>
          <a:xfrm>
            <a:off x="2815598" y="515193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90B65605-0BFB-2341-9266-2DDAA6EB0641}"/>
              </a:ext>
            </a:extLst>
          </p:cNvPr>
          <p:cNvSpPr/>
          <p:nvPr/>
        </p:nvSpPr>
        <p:spPr>
          <a:xfrm>
            <a:off x="823526" y="2737496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5E830B2-5A16-8341-A977-F5414BD4ED75}"/>
              </a:ext>
            </a:extLst>
          </p:cNvPr>
          <p:cNvSpPr/>
          <p:nvPr/>
        </p:nvSpPr>
        <p:spPr>
          <a:xfrm>
            <a:off x="3947728" y="575618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10851-8E27-E646-9E7D-14E17F74D612}"/>
              </a:ext>
            </a:extLst>
          </p:cNvPr>
          <p:cNvCxnSpPr>
            <a:cxnSpLocks/>
          </p:cNvCxnSpPr>
          <p:nvPr/>
        </p:nvCxnSpPr>
        <p:spPr>
          <a:xfrm>
            <a:off x="913526" y="282542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74AAAE-ADEC-A949-81E8-91AFCD68F6B1}"/>
              </a:ext>
            </a:extLst>
          </p:cNvPr>
          <p:cNvCxnSpPr>
            <a:cxnSpLocks/>
          </p:cNvCxnSpPr>
          <p:nvPr/>
        </p:nvCxnSpPr>
        <p:spPr>
          <a:xfrm>
            <a:off x="915601" y="585807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73F2A-872B-3E47-A802-B3B950E86EE5}"/>
              </a:ext>
            </a:extLst>
          </p:cNvPr>
          <p:cNvCxnSpPr>
            <a:cxnSpLocks/>
          </p:cNvCxnSpPr>
          <p:nvPr/>
        </p:nvCxnSpPr>
        <p:spPr>
          <a:xfrm flipV="1">
            <a:off x="4037728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CBF19-48A7-674A-AB17-6BEA9224DCCF}"/>
              </a:ext>
            </a:extLst>
          </p:cNvPr>
          <p:cNvCxnSpPr>
            <a:cxnSpLocks/>
          </p:cNvCxnSpPr>
          <p:nvPr/>
        </p:nvCxnSpPr>
        <p:spPr>
          <a:xfrm flipV="1">
            <a:off x="913526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08948B-B5EF-DB42-B3F0-16C0EA5FDD5A}"/>
              </a:ext>
            </a:extLst>
          </p:cNvPr>
          <p:cNvSpPr txBox="1"/>
          <p:nvPr/>
        </p:nvSpPr>
        <p:spPr>
          <a:xfrm>
            <a:off x="3351839" y="5854445"/>
            <a:ext cx="26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46.81225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DBEEB-85D3-B84D-A63D-9F5B92F54220}"/>
              </a:ext>
            </a:extLst>
          </p:cNvPr>
          <p:cNvSpPr txBox="1"/>
          <p:nvPr/>
        </p:nvSpPr>
        <p:spPr>
          <a:xfrm>
            <a:off x="923173" y="2967336"/>
            <a:ext cx="202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2EE2C-4D7D-FD45-B193-B8617289E0CC}"/>
              </a:ext>
            </a:extLst>
          </p:cNvPr>
          <p:cNvSpPr txBox="1"/>
          <p:nvPr/>
        </p:nvSpPr>
        <p:spPr>
          <a:xfrm>
            <a:off x="1580893" y="213728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DD6B7-62F9-5C48-934C-0DB74C1B13CE}"/>
              </a:ext>
            </a:extLst>
          </p:cNvPr>
          <p:cNvSpPr txBox="1"/>
          <p:nvPr/>
        </p:nvSpPr>
        <p:spPr>
          <a:xfrm>
            <a:off x="4097811" y="3823409"/>
            <a:ext cx="13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B5E2990F-3FAE-C749-A119-7B3244509B0D}"/>
              </a:ext>
            </a:extLst>
          </p:cNvPr>
          <p:cNvSpPr/>
          <p:nvPr/>
        </p:nvSpPr>
        <p:spPr>
          <a:xfrm>
            <a:off x="6560745" y="265543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BFE9C97A-4217-AD41-9E98-7DC7764F3B01}"/>
              </a:ext>
            </a:extLst>
          </p:cNvPr>
          <p:cNvSpPr/>
          <p:nvPr/>
        </p:nvSpPr>
        <p:spPr>
          <a:xfrm>
            <a:off x="9684947" y="567412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FE98C-93CA-D147-B803-6C7C403A3EBB}"/>
              </a:ext>
            </a:extLst>
          </p:cNvPr>
          <p:cNvCxnSpPr>
            <a:cxnSpLocks/>
          </p:cNvCxnSpPr>
          <p:nvPr/>
        </p:nvCxnSpPr>
        <p:spPr>
          <a:xfrm>
            <a:off x="6650745" y="274335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44320C-BDC7-BC4E-A2D6-00DFFADC839C}"/>
              </a:ext>
            </a:extLst>
          </p:cNvPr>
          <p:cNvCxnSpPr>
            <a:cxnSpLocks/>
          </p:cNvCxnSpPr>
          <p:nvPr/>
        </p:nvCxnSpPr>
        <p:spPr>
          <a:xfrm>
            <a:off x="6652820" y="577600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383C32-B29F-A04D-9758-263B0428C04A}"/>
              </a:ext>
            </a:extLst>
          </p:cNvPr>
          <p:cNvCxnSpPr>
            <a:cxnSpLocks/>
          </p:cNvCxnSpPr>
          <p:nvPr/>
        </p:nvCxnSpPr>
        <p:spPr>
          <a:xfrm flipV="1">
            <a:off x="9774947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FD0D6-714F-A540-9170-B5D054C4F5DE}"/>
              </a:ext>
            </a:extLst>
          </p:cNvPr>
          <p:cNvCxnSpPr>
            <a:cxnSpLocks/>
          </p:cNvCxnSpPr>
          <p:nvPr/>
        </p:nvCxnSpPr>
        <p:spPr>
          <a:xfrm flipV="1">
            <a:off x="6650745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CCA01-E1FD-5A4D-B80E-506A4646EF7F}"/>
              </a:ext>
            </a:extLst>
          </p:cNvPr>
          <p:cNvSpPr txBox="1"/>
          <p:nvPr/>
        </p:nvSpPr>
        <p:spPr>
          <a:xfrm>
            <a:off x="6246978" y="2213748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A3468-F4A6-F24A-A92E-C73AE8AB9A7A}"/>
              </a:ext>
            </a:extLst>
          </p:cNvPr>
          <p:cNvSpPr txBox="1"/>
          <p:nvPr/>
        </p:nvSpPr>
        <p:spPr>
          <a:xfrm>
            <a:off x="9548606" y="576530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498EB1-1277-4041-BFEB-5D60526AB38E}"/>
              </a:ext>
            </a:extLst>
          </p:cNvPr>
          <p:cNvSpPr txBox="1"/>
          <p:nvPr/>
        </p:nvSpPr>
        <p:spPr>
          <a:xfrm>
            <a:off x="7530967" y="193570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C9C9D7-1B19-9646-976B-C6D71D55DC7C}"/>
              </a:ext>
            </a:extLst>
          </p:cNvPr>
          <p:cNvSpPr txBox="1"/>
          <p:nvPr/>
        </p:nvSpPr>
        <p:spPr>
          <a:xfrm>
            <a:off x="2035960" y="316704"/>
            <a:ext cx="214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D7228-A723-A14E-89C6-4706B44A5744}"/>
              </a:ext>
            </a:extLst>
          </p:cNvPr>
          <p:cNvCxnSpPr>
            <a:cxnSpLocks/>
          </p:cNvCxnSpPr>
          <p:nvPr/>
        </p:nvCxnSpPr>
        <p:spPr>
          <a:xfrm>
            <a:off x="6650744" y="322763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97875-312A-1440-B0E8-1F934CA5589E}"/>
              </a:ext>
            </a:extLst>
          </p:cNvPr>
          <p:cNvCxnSpPr>
            <a:cxnSpLocks/>
          </p:cNvCxnSpPr>
          <p:nvPr/>
        </p:nvCxnSpPr>
        <p:spPr>
          <a:xfrm>
            <a:off x="6650744" y="3661450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101501-9F51-9749-BDE7-D5601E473139}"/>
              </a:ext>
            </a:extLst>
          </p:cNvPr>
          <p:cNvCxnSpPr>
            <a:cxnSpLocks/>
          </p:cNvCxnSpPr>
          <p:nvPr/>
        </p:nvCxnSpPr>
        <p:spPr>
          <a:xfrm>
            <a:off x="6650744" y="4071822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0D6438-46F9-DF49-BB8F-DE50063660DE}"/>
              </a:ext>
            </a:extLst>
          </p:cNvPr>
          <p:cNvCxnSpPr>
            <a:cxnSpLocks/>
          </p:cNvCxnSpPr>
          <p:nvPr/>
        </p:nvCxnSpPr>
        <p:spPr>
          <a:xfrm>
            <a:off x="6650744" y="450557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D095E-EFDC-564C-AC8F-5773A541C8AC}"/>
              </a:ext>
            </a:extLst>
          </p:cNvPr>
          <p:cNvCxnSpPr>
            <a:cxnSpLocks/>
          </p:cNvCxnSpPr>
          <p:nvPr/>
        </p:nvCxnSpPr>
        <p:spPr>
          <a:xfrm>
            <a:off x="6650744" y="492174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A80BD-FB2E-0E49-999B-397F7AE959D2}"/>
              </a:ext>
            </a:extLst>
          </p:cNvPr>
          <p:cNvCxnSpPr>
            <a:cxnSpLocks/>
          </p:cNvCxnSpPr>
          <p:nvPr/>
        </p:nvCxnSpPr>
        <p:spPr>
          <a:xfrm>
            <a:off x="6650744" y="5357368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1F153-A5BD-FB4F-9936-3E56E73FF07C}"/>
              </a:ext>
            </a:extLst>
          </p:cNvPr>
          <p:cNvCxnSpPr>
            <a:cxnSpLocks/>
          </p:cNvCxnSpPr>
          <p:nvPr/>
        </p:nvCxnSpPr>
        <p:spPr>
          <a:xfrm flipV="1">
            <a:off x="709622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BD34F-C8BA-1741-8C53-3B444267C352}"/>
              </a:ext>
            </a:extLst>
          </p:cNvPr>
          <p:cNvCxnSpPr>
            <a:cxnSpLocks/>
          </p:cNvCxnSpPr>
          <p:nvPr/>
        </p:nvCxnSpPr>
        <p:spPr>
          <a:xfrm flipV="1">
            <a:off x="756576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4A562C-67E3-DF4F-A74C-D33ACA3FE3B3}"/>
              </a:ext>
            </a:extLst>
          </p:cNvPr>
          <p:cNvCxnSpPr>
            <a:cxnSpLocks/>
          </p:cNvCxnSpPr>
          <p:nvPr/>
        </p:nvCxnSpPr>
        <p:spPr>
          <a:xfrm flipV="1">
            <a:off x="7996583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6BDB23-19BB-8048-BA3B-0195FB18610C}"/>
              </a:ext>
            </a:extLst>
          </p:cNvPr>
          <p:cNvCxnSpPr>
            <a:cxnSpLocks/>
          </p:cNvCxnSpPr>
          <p:nvPr/>
        </p:nvCxnSpPr>
        <p:spPr>
          <a:xfrm flipV="1">
            <a:off x="8434731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58BAB5-E74B-C74E-8B4D-F38C0547E8DC}"/>
              </a:ext>
            </a:extLst>
          </p:cNvPr>
          <p:cNvCxnSpPr>
            <a:cxnSpLocks/>
          </p:cNvCxnSpPr>
          <p:nvPr/>
        </p:nvCxnSpPr>
        <p:spPr>
          <a:xfrm flipV="1">
            <a:off x="8891934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D82CA-F9F0-1D4D-89C0-B30D39CCA2DF}"/>
              </a:ext>
            </a:extLst>
          </p:cNvPr>
          <p:cNvCxnSpPr>
            <a:cxnSpLocks/>
          </p:cNvCxnSpPr>
          <p:nvPr/>
        </p:nvCxnSpPr>
        <p:spPr>
          <a:xfrm flipV="1">
            <a:off x="9360857" y="273359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776CEF-E762-954C-AC41-9245B64A3A56}"/>
              </a:ext>
            </a:extLst>
          </p:cNvPr>
          <p:cNvSpPr/>
          <p:nvPr/>
        </p:nvSpPr>
        <p:spPr>
          <a:xfrm>
            <a:off x="6246978" y="2620266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0B2BE1-40E2-6B4C-8D13-A65F871040C7}"/>
              </a:ext>
            </a:extLst>
          </p:cNvPr>
          <p:cNvSpPr/>
          <p:nvPr/>
        </p:nvSpPr>
        <p:spPr>
          <a:xfrm>
            <a:off x="9864947" y="648396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3F2A-1F74-6941-A902-802CA60C7365}"/>
              </a:ext>
            </a:extLst>
          </p:cNvPr>
          <p:cNvSpPr txBox="1"/>
          <p:nvPr/>
        </p:nvSpPr>
        <p:spPr>
          <a:xfrm>
            <a:off x="9123705" y="186732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4B0ABD-8EA6-5444-B6DD-E1FAEDA3C17D}"/>
              </a:ext>
            </a:extLst>
          </p:cNvPr>
          <p:cNvSpPr txBox="1"/>
          <p:nvPr/>
        </p:nvSpPr>
        <p:spPr>
          <a:xfrm>
            <a:off x="9913708" y="89250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936A4D-AA01-504B-B396-41D95CFA819D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9864947" y="1392841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37C9E6-7B22-2E4C-8C2C-BAE4C930F599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10884010" y="648396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9D1BE1-71FE-8E45-A70F-B25CD07ECEAF}"/>
              </a:ext>
            </a:extLst>
          </p:cNvPr>
          <p:cNvSpPr txBox="1"/>
          <p:nvPr/>
        </p:nvSpPr>
        <p:spPr>
          <a:xfrm>
            <a:off x="11799652" y="110591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2CED6-9DB5-B248-8452-1D74DB9E7E2A}"/>
              </a:ext>
            </a:extLst>
          </p:cNvPr>
          <p:cNvSpPr txBox="1"/>
          <p:nvPr/>
        </p:nvSpPr>
        <p:spPr>
          <a:xfrm>
            <a:off x="9213704" y="2079369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B30DDF-DA12-994E-8AAF-EEBB34B34726}"/>
              </a:ext>
            </a:extLst>
          </p:cNvPr>
          <p:cNvSpPr txBox="1"/>
          <p:nvPr/>
        </p:nvSpPr>
        <p:spPr>
          <a:xfrm>
            <a:off x="11782067" y="201284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35A32-B3F1-D845-BE0E-D777758C039A}"/>
              </a:ext>
            </a:extLst>
          </p:cNvPr>
          <p:cNvSpPr txBox="1"/>
          <p:nvPr/>
        </p:nvSpPr>
        <p:spPr>
          <a:xfrm>
            <a:off x="11782686" y="18562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66670B-B4C6-E842-ADC2-A1A6F9700554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08834" y="1532612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F81004-6C98-1E48-8747-72BF1B5D841E}"/>
              </a:ext>
            </a:extLst>
          </p:cNvPr>
          <p:cNvSpPr txBox="1"/>
          <p:nvPr/>
        </p:nvSpPr>
        <p:spPr>
          <a:xfrm>
            <a:off x="2736753" y="1719027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2C35A5-68C3-BA4C-B24F-CC569C07FBEF}"/>
              </a:ext>
            </a:extLst>
          </p:cNvPr>
          <p:cNvSpPr txBox="1"/>
          <p:nvPr/>
        </p:nvSpPr>
        <p:spPr>
          <a:xfrm>
            <a:off x="7096223" y="765029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onnector 89">
            <a:extLst>
              <a:ext uri="{FF2B5EF4-FFF2-40B4-BE49-F238E27FC236}">
                <a16:creationId xmlns:a16="http://schemas.microsoft.com/office/drawing/2014/main" id="{D9392BD9-8037-9445-879E-8A0D3309BE54}"/>
              </a:ext>
            </a:extLst>
          </p:cNvPr>
          <p:cNvSpPr/>
          <p:nvPr/>
        </p:nvSpPr>
        <p:spPr>
          <a:xfrm>
            <a:off x="13784661" y="263513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Connector 90">
            <a:extLst>
              <a:ext uri="{FF2B5EF4-FFF2-40B4-BE49-F238E27FC236}">
                <a16:creationId xmlns:a16="http://schemas.microsoft.com/office/drawing/2014/main" id="{4A0D55C6-66B7-5F4E-A03F-AC061548D6FB}"/>
              </a:ext>
            </a:extLst>
          </p:cNvPr>
          <p:cNvSpPr/>
          <p:nvPr/>
        </p:nvSpPr>
        <p:spPr>
          <a:xfrm>
            <a:off x="16908863" y="56538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21EA5-DEFC-C542-A0EF-65E12DF1FB70}"/>
              </a:ext>
            </a:extLst>
          </p:cNvPr>
          <p:cNvCxnSpPr>
            <a:cxnSpLocks/>
          </p:cNvCxnSpPr>
          <p:nvPr/>
        </p:nvCxnSpPr>
        <p:spPr>
          <a:xfrm>
            <a:off x="13874661" y="272305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A2F6E-DA90-414F-BE17-8365FBCE570C}"/>
              </a:ext>
            </a:extLst>
          </p:cNvPr>
          <p:cNvCxnSpPr>
            <a:cxnSpLocks/>
          </p:cNvCxnSpPr>
          <p:nvPr/>
        </p:nvCxnSpPr>
        <p:spPr>
          <a:xfrm>
            <a:off x="13876736" y="575570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93896E-F8BC-204A-A6B6-F35D1675C6F0}"/>
              </a:ext>
            </a:extLst>
          </p:cNvPr>
          <p:cNvCxnSpPr>
            <a:cxnSpLocks/>
          </p:cNvCxnSpPr>
          <p:nvPr/>
        </p:nvCxnSpPr>
        <p:spPr>
          <a:xfrm flipV="1">
            <a:off x="16998863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D034D7-3B0B-7E45-BB61-F65DAAF28143}"/>
              </a:ext>
            </a:extLst>
          </p:cNvPr>
          <p:cNvCxnSpPr>
            <a:cxnSpLocks/>
          </p:cNvCxnSpPr>
          <p:nvPr/>
        </p:nvCxnSpPr>
        <p:spPr>
          <a:xfrm flipV="1">
            <a:off x="13874661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9BCD6-3F2F-FF4D-B9A8-337310420394}"/>
              </a:ext>
            </a:extLst>
          </p:cNvPr>
          <p:cNvSpPr txBox="1"/>
          <p:nvPr/>
        </p:nvSpPr>
        <p:spPr>
          <a:xfrm>
            <a:off x="12803576" y="2193449"/>
            <a:ext cx="201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88847E-471B-794F-ACAA-713A02ADE038}"/>
              </a:ext>
            </a:extLst>
          </p:cNvPr>
          <p:cNvSpPr txBox="1"/>
          <p:nvPr/>
        </p:nvSpPr>
        <p:spPr>
          <a:xfrm>
            <a:off x="16772521" y="5745006"/>
            <a:ext cx="252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33.4375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46.8125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507947-89B6-3944-9C96-84286DF926C4}"/>
              </a:ext>
            </a:extLst>
          </p:cNvPr>
          <p:cNvSpPr txBox="1"/>
          <p:nvPr/>
        </p:nvSpPr>
        <p:spPr>
          <a:xfrm>
            <a:off x="14630152" y="1901738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AE0FB5-9268-1D48-A55A-4A1FF9E028C4}"/>
              </a:ext>
            </a:extLst>
          </p:cNvPr>
          <p:cNvCxnSpPr>
            <a:cxnSpLocks/>
          </p:cNvCxnSpPr>
          <p:nvPr/>
        </p:nvCxnSpPr>
        <p:spPr>
          <a:xfrm>
            <a:off x="13874660" y="320733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7080A-8D26-B142-9605-C5760681F12F}"/>
              </a:ext>
            </a:extLst>
          </p:cNvPr>
          <p:cNvCxnSpPr>
            <a:cxnSpLocks/>
          </p:cNvCxnSpPr>
          <p:nvPr/>
        </p:nvCxnSpPr>
        <p:spPr>
          <a:xfrm>
            <a:off x="13874660" y="3641151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98AFF-72E1-CD43-A30E-04A93B0EF9D1}"/>
              </a:ext>
            </a:extLst>
          </p:cNvPr>
          <p:cNvCxnSpPr>
            <a:cxnSpLocks/>
          </p:cNvCxnSpPr>
          <p:nvPr/>
        </p:nvCxnSpPr>
        <p:spPr>
          <a:xfrm>
            <a:off x="13874660" y="405152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45FED2-AE18-2C48-9737-926E449A29E1}"/>
              </a:ext>
            </a:extLst>
          </p:cNvPr>
          <p:cNvCxnSpPr>
            <a:cxnSpLocks/>
          </p:cNvCxnSpPr>
          <p:nvPr/>
        </p:nvCxnSpPr>
        <p:spPr>
          <a:xfrm>
            <a:off x="13874660" y="4485276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C0B3AE-5F38-2040-B83D-8E2B81E097D6}"/>
              </a:ext>
            </a:extLst>
          </p:cNvPr>
          <p:cNvCxnSpPr>
            <a:cxnSpLocks/>
          </p:cNvCxnSpPr>
          <p:nvPr/>
        </p:nvCxnSpPr>
        <p:spPr>
          <a:xfrm>
            <a:off x="13874660" y="490144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9079BD-1C19-C244-B751-ADD7D7AE75B3}"/>
              </a:ext>
            </a:extLst>
          </p:cNvPr>
          <p:cNvCxnSpPr>
            <a:cxnSpLocks/>
          </p:cNvCxnSpPr>
          <p:nvPr/>
        </p:nvCxnSpPr>
        <p:spPr>
          <a:xfrm>
            <a:off x="13874660" y="5337069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A404B6-F334-5740-9BCF-B5D1AA4834E4}"/>
              </a:ext>
            </a:extLst>
          </p:cNvPr>
          <p:cNvCxnSpPr>
            <a:cxnSpLocks/>
          </p:cNvCxnSpPr>
          <p:nvPr/>
        </p:nvCxnSpPr>
        <p:spPr>
          <a:xfrm flipV="1">
            <a:off x="1432013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24599-CC83-2144-B55E-0606F845BE32}"/>
              </a:ext>
            </a:extLst>
          </p:cNvPr>
          <p:cNvCxnSpPr>
            <a:cxnSpLocks/>
          </p:cNvCxnSpPr>
          <p:nvPr/>
        </p:nvCxnSpPr>
        <p:spPr>
          <a:xfrm flipV="1">
            <a:off x="1478967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0CF307-055C-8746-A79E-AD6734A1BAE5}"/>
              </a:ext>
            </a:extLst>
          </p:cNvPr>
          <p:cNvCxnSpPr>
            <a:cxnSpLocks/>
          </p:cNvCxnSpPr>
          <p:nvPr/>
        </p:nvCxnSpPr>
        <p:spPr>
          <a:xfrm flipV="1">
            <a:off x="15220499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7E6D66-E104-D84A-A027-BEA3A551DD21}"/>
              </a:ext>
            </a:extLst>
          </p:cNvPr>
          <p:cNvCxnSpPr>
            <a:cxnSpLocks/>
          </p:cNvCxnSpPr>
          <p:nvPr/>
        </p:nvCxnSpPr>
        <p:spPr>
          <a:xfrm flipV="1">
            <a:off x="15658647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194C78-3FD5-7E40-8781-F2CBAB6059D0}"/>
              </a:ext>
            </a:extLst>
          </p:cNvPr>
          <p:cNvCxnSpPr>
            <a:cxnSpLocks/>
          </p:cNvCxnSpPr>
          <p:nvPr/>
        </p:nvCxnSpPr>
        <p:spPr>
          <a:xfrm flipV="1">
            <a:off x="16115850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67D5477-23C2-564D-836C-967B2B62CA49}"/>
              </a:ext>
            </a:extLst>
          </p:cNvPr>
          <p:cNvCxnSpPr>
            <a:cxnSpLocks/>
          </p:cNvCxnSpPr>
          <p:nvPr/>
        </p:nvCxnSpPr>
        <p:spPr>
          <a:xfrm flipV="1">
            <a:off x="16584773" y="271329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12F5D0-19C8-9043-8ADA-AFDA49F57E59}"/>
              </a:ext>
            </a:extLst>
          </p:cNvPr>
          <p:cNvSpPr/>
          <p:nvPr/>
        </p:nvSpPr>
        <p:spPr>
          <a:xfrm>
            <a:off x="13470894" y="2599967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05386-9548-CE47-89FE-F46300296FC7}"/>
              </a:ext>
            </a:extLst>
          </p:cNvPr>
          <p:cNvSpPr/>
          <p:nvPr/>
        </p:nvSpPr>
        <p:spPr>
          <a:xfrm>
            <a:off x="17088863" y="628097"/>
            <a:ext cx="2038126" cy="1488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191932-CE90-3B48-A537-81B3CF529EBE}"/>
              </a:ext>
            </a:extLst>
          </p:cNvPr>
          <p:cNvSpPr txBox="1"/>
          <p:nvPr/>
        </p:nvSpPr>
        <p:spPr>
          <a:xfrm>
            <a:off x="17115942" y="273987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C171C-0AF4-2A44-AEC6-791D340A9636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17088863" y="1372542"/>
            <a:ext cx="2038126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9879BF-8525-5147-8F41-C4F04F3DA7B5}"/>
              </a:ext>
            </a:extLst>
          </p:cNvPr>
          <p:cNvCxnSpPr>
            <a:cxnSpLocks/>
            <a:stCxn id="112" idx="0"/>
            <a:endCxn id="112" idx="2"/>
          </p:cNvCxnSpPr>
          <p:nvPr/>
        </p:nvCxnSpPr>
        <p:spPr>
          <a:xfrm>
            <a:off x="18107926" y="628097"/>
            <a:ext cx="0" cy="148889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BDBC525-F0DC-FE48-8844-B13B79752CFE}"/>
              </a:ext>
            </a:extLst>
          </p:cNvPr>
          <p:cNvSpPr txBox="1"/>
          <p:nvPr/>
        </p:nvSpPr>
        <p:spPr>
          <a:xfrm>
            <a:off x="19054700" y="1085616"/>
            <a:ext cx="24146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4BED8-2601-AF4D-829D-86DC7E2FA864}"/>
              </a:ext>
            </a:extLst>
          </p:cNvPr>
          <p:cNvSpPr txBox="1"/>
          <p:nvPr/>
        </p:nvSpPr>
        <p:spPr>
          <a:xfrm>
            <a:off x="16294376" y="2059070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C9E74-4378-E94B-86B1-C6EF69529A2F}"/>
              </a:ext>
            </a:extLst>
          </p:cNvPr>
          <p:cNvSpPr txBox="1"/>
          <p:nvPr/>
        </p:nvSpPr>
        <p:spPr>
          <a:xfrm>
            <a:off x="18816735" y="2035408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626BA-E9CF-2349-B99B-142E8251D2E9}"/>
              </a:ext>
            </a:extLst>
          </p:cNvPr>
          <p:cNvSpPr txBox="1"/>
          <p:nvPr/>
        </p:nvSpPr>
        <p:spPr>
          <a:xfrm>
            <a:off x="18883244" y="165322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AF8320-F50E-5C49-8702-3026FFB0973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15032750" y="1512313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6A823-9602-E04D-95DE-FC1CEAA31BB4}"/>
              </a:ext>
            </a:extLst>
          </p:cNvPr>
          <p:cNvSpPr txBox="1"/>
          <p:nvPr/>
        </p:nvSpPr>
        <p:spPr>
          <a:xfrm>
            <a:off x="16032637" y="88316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4" name="Connector 123">
            <a:extLst>
              <a:ext uri="{FF2B5EF4-FFF2-40B4-BE49-F238E27FC236}">
                <a16:creationId xmlns:a16="http://schemas.microsoft.com/office/drawing/2014/main" id="{E812C5EE-4DFB-D34B-B151-B033FD3F1354}"/>
              </a:ext>
            </a:extLst>
          </p:cNvPr>
          <p:cNvSpPr/>
          <p:nvPr/>
        </p:nvSpPr>
        <p:spPr>
          <a:xfrm>
            <a:off x="18017926" y="128813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0DF1E3-D8A8-9647-81E2-0606AA729C3B}"/>
              </a:ext>
            </a:extLst>
          </p:cNvPr>
          <p:cNvCxnSpPr>
            <a:cxnSpLocks/>
          </p:cNvCxnSpPr>
          <p:nvPr/>
        </p:nvCxnSpPr>
        <p:spPr>
          <a:xfrm>
            <a:off x="18093638" y="1316714"/>
            <a:ext cx="428806" cy="14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D5BA1-7926-F34F-AEE5-8D4EA34B3D95}"/>
              </a:ext>
            </a:extLst>
          </p:cNvPr>
          <p:cNvSpPr/>
          <p:nvPr/>
        </p:nvSpPr>
        <p:spPr>
          <a:xfrm>
            <a:off x="2458463" y="1432769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AA4C-6557-CD49-8691-558F16E60023}"/>
              </a:ext>
            </a:extLst>
          </p:cNvPr>
          <p:cNvSpPr txBox="1"/>
          <p:nvPr/>
        </p:nvSpPr>
        <p:spPr>
          <a:xfrm>
            <a:off x="2485542" y="3544544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27529-DD74-B149-BFF6-E86735B0B37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458463" y="2177214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10D1F0-174B-B349-A55D-75E88E8AE3E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477526" y="1432769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936D7-C25C-1542-A5B3-BDAB3D058388}"/>
              </a:ext>
            </a:extLst>
          </p:cNvPr>
          <p:cNvSpPr txBox="1"/>
          <p:nvPr/>
        </p:nvSpPr>
        <p:spPr>
          <a:xfrm>
            <a:off x="1663976" y="2863742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5B6D-851D-0C42-8D18-1900404DBFD9}"/>
              </a:ext>
            </a:extLst>
          </p:cNvPr>
          <p:cNvSpPr txBox="1"/>
          <p:nvPr/>
        </p:nvSpPr>
        <p:spPr>
          <a:xfrm>
            <a:off x="4186335" y="2840080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A012-7A26-2640-9536-C4FBDA525C64}"/>
              </a:ext>
            </a:extLst>
          </p:cNvPr>
          <p:cNvSpPr txBox="1"/>
          <p:nvPr/>
        </p:nvSpPr>
        <p:spPr>
          <a:xfrm>
            <a:off x="4252844" y="969994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9539-57A9-6041-A9CC-BA326118017B}"/>
              </a:ext>
            </a:extLst>
          </p:cNvPr>
          <p:cNvSpPr txBox="1"/>
          <p:nvPr/>
        </p:nvSpPr>
        <p:spPr>
          <a:xfrm>
            <a:off x="1402237" y="892988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CD1E519-165E-2B4C-8F9F-C15A70AF60BE}"/>
              </a:ext>
            </a:extLst>
          </p:cNvPr>
          <p:cNvSpPr/>
          <p:nvPr/>
        </p:nvSpPr>
        <p:spPr>
          <a:xfrm>
            <a:off x="3387526" y="209281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7EC1B-4C61-C44F-9765-C9C170883D89}"/>
              </a:ext>
            </a:extLst>
          </p:cNvPr>
          <p:cNvCxnSpPr>
            <a:cxnSpLocks/>
          </p:cNvCxnSpPr>
          <p:nvPr/>
        </p:nvCxnSpPr>
        <p:spPr>
          <a:xfrm>
            <a:off x="3463238" y="2121386"/>
            <a:ext cx="428806" cy="145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386FE-D001-8B4C-B412-A0689C8688F7}"/>
              </a:ext>
            </a:extLst>
          </p:cNvPr>
          <p:cNvSpPr/>
          <p:nvPr/>
        </p:nvSpPr>
        <p:spPr>
          <a:xfrm>
            <a:off x="2246493" y="1354653"/>
            <a:ext cx="1430761" cy="99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6159D-3578-A24C-B27B-458AF7A01645}"/>
              </a:ext>
            </a:extLst>
          </p:cNvPr>
          <p:cNvSpPr/>
          <p:nvPr/>
        </p:nvSpPr>
        <p:spPr>
          <a:xfrm>
            <a:off x="7534656" y="1863698"/>
            <a:ext cx="3291840" cy="2115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AEBE6-8242-504B-BE96-D40232790973}"/>
              </a:ext>
            </a:extLst>
          </p:cNvPr>
          <p:cNvSpPr txBox="1"/>
          <p:nvPr/>
        </p:nvSpPr>
        <p:spPr>
          <a:xfrm>
            <a:off x="6462016" y="1354653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5AF4B-AC5E-E84F-BDA3-C9C1B4653FCA}"/>
              </a:ext>
            </a:extLst>
          </p:cNvPr>
          <p:cNvSpPr txBox="1"/>
          <p:nvPr/>
        </p:nvSpPr>
        <p:spPr>
          <a:xfrm>
            <a:off x="9736523" y="402526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235E4-2BBA-754F-A1DA-5018A190A49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534656" y="2921659"/>
            <a:ext cx="3276000" cy="7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2FA64-D42D-B449-9AFE-CBD281613D8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9180576" y="1863698"/>
            <a:ext cx="0" cy="2115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nector 25">
            <a:extLst>
              <a:ext uri="{FF2B5EF4-FFF2-40B4-BE49-F238E27FC236}">
                <a16:creationId xmlns:a16="http://schemas.microsoft.com/office/drawing/2014/main" id="{37DF61DD-218E-044C-85E6-BCEDC737FBE6}"/>
              </a:ext>
            </a:extLst>
          </p:cNvPr>
          <p:cNvSpPr/>
          <p:nvPr/>
        </p:nvSpPr>
        <p:spPr>
          <a:xfrm>
            <a:off x="8239942" y="231836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DEC4B79-1CE6-DB42-8597-D8BF250FFEEB}"/>
              </a:ext>
            </a:extLst>
          </p:cNvPr>
          <p:cNvSpPr/>
          <p:nvPr/>
        </p:nvSpPr>
        <p:spPr>
          <a:xfrm>
            <a:off x="8246038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4AB16F97-51AF-9F40-912E-7429B38C2B03}"/>
              </a:ext>
            </a:extLst>
          </p:cNvPr>
          <p:cNvSpPr/>
          <p:nvPr/>
        </p:nvSpPr>
        <p:spPr>
          <a:xfrm>
            <a:off x="9946822" y="232445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94623409-951F-F24F-A7DD-463C6FC40073}"/>
              </a:ext>
            </a:extLst>
          </p:cNvPr>
          <p:cNvSpPr/>
          <p:nvPr/>
        </p:nvSpPr>
        <p:spPr>
          <a:xfrm>
            <a:off x="9946822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9B715-3098-B940-9B8E-37534C9D868F}"/>
              </a:ext>
            </a:extLst>
          </p:cNvPr>
          <p:cNvSpPr txBox="1"/>
          <p:nvPr/>
        </p:nvSpPr>
        <p:spPr>
          <a:xfrm>
            <a:off x="8616032" y="938608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AE24C0-29CB-A747-A3A4-C794F8DDAFC7}"/>
              </a:ext>
            </a:extLst>
          </p:cNvPr>
          <p:cNvCxnSpPr>
            <a:cxnSpLocks/>
          </p:cNvCxnSpPr>
          <p:nvPr/>
        </p:nvCxnSpPr>
        <p:spPr>
          <a:xfrm flipV="1">
            <a:off x="8328502" y="1400273"/>
            <a:ext cx="705286" cy="1008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AA215-BB08-9144-8292-C76E3CC5E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7254" y="1853303"/>
            <a:ext cx="3632186" cy="101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19AB2-EBA8-1447-8DC7-173FAB08B50A}"/>
              </a:ext>
            </a:extLst>
          </p:cNvPr>
          <p:cNvSpPr txBox="1"/>
          <p:nvPr/>
        </p:nvSpPr>
        <p:spPr>
          <a:xfrm>
            <a:off x="2906812" y="216559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F598C-47A2-D949-94B2-F24BA076FA5C}"/>
              </a:ext>
            </a:extLst>
          </p:cNvPr>
          <p:cNvSpPr/>
          <p:nvPr/>
        </p:nvSpPr>
        <p:spPr>
          <a:xfrm>
            <a:off x="13058569" y="1680945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F2E21-63C8-0345-92EF-689B26ADD486}"/>
              </a:ext>
            </a:extLst>
          </p:cNvPr>
          <p:cNvSpPr txBox="1"/>
          <p:nvPr/>
        </p:nvSpPr>
        <p:spPr>
          <a:xfrm>
            <a:off x="12355185" y="121928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A8DF5A-DD97-3C4B-9C9B-E7EDA41107E9}"/>
              </a:ext>
            </a:extLst>
          </p:cNvPr>
          <p:cNvSpPr txBox="1"/>
          <p:nvPr/>
        </p:nvSpPr>
        <p:spPr>
          <a:xfrm>
            <a:off x="15639632" y="456094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1F40DD41-2612-2942-9CC4-ABDD91D4436A}"/>
              </a:ext>
            </a:extLst>
          </p:cNvPr>
          <p:cNvSpPr/>
          <p:nvPr/>
        </p:nvSpPr>
        <p:spPr>
          <a:xfrm>
            <a:off x="14008138" y="359974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F2806-867A-1245-9E70-FFA8B1727350}"/>
              </a:ext>
            </a:extLst>
          </p:cNvPr>
          <p:cNvCxnSpPr>
            <a:cxnSpLocks/>
          </p:cNvCxnSpPr>
          <p:nvPr/>
        </p:nvCxnSpPr>
        <p:spPr>
          <a:xfrm>
            <a:off x="13058569" y="3689745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CA92D-3AC8-694E-A1F3-9AFD0D549275}"/>
              </a:ext>
            </a:extLst>
          </p:cNvPr>
          <p:cNvCxnSpPr>
            <a:cxnSpLocks/>
          </p:cNvCxnSpPr>
          <p:nvPr/>
        </p:nvCxnSpPr>
        <p:spPr>
          <a:xfrm>
            <a:off x="14096063" y="1680945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9AA91-4B33-3D44-A417-CA8F785E8560}"/>
              </a:ext>
            </a:extLst>
          </p:cNvPr>
          <p:cNvSpPr txBox="1"/>
          <p:nvPr/>
        </p:nvSpPr>
        <p:spPr>
          <a:xfrm>
            <a:off x="14008138" y="3169097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D2AC0-0F15-B64D-99C5-C6713396E1AA}"/>
              </a:ext>
            </a:extLst>
          </p:cNvPr>
          <p:cNvSpPr txBox="1"/>
          <p:nvPr/>
        </p:nvSpPr>
        <p:spPr>
          <a:xfrm>
            <a:off x="12355184" y="456094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62809-93FA-5044-B486-FFF9E00828A1}"/>
              </a:ext>
            </a:extLst>
          </p:cNvPr>
          <p:cNvSpPr txBox="1"/>
          <p:nvPr/>
        </p:nvSpPr>
        <p:spPr>
          <a:xfrm>
            <a:off x="15635756" y="1219280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F0D46-0D6A-2942-8C82-18FAFB068F31}"/>
              </a:ext>
            </a:extLst>
          </p:cNvPr>
          <p:cNvSpPr txBox="1"/>
          <p:nvPr/>
        </p:nvSpPr>
        <p:spPr>
          <a:xfrm>
            <a:off x="13049778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22418-2A69-A64F-B368-F70B9A9B53C0}"/>
              </a:ext>
            </a:extLst>
          </p:cNvPr>
          <p:cNvSpPr txBox="1"/>
          <p:nvPr/>
        </p:nvSpPr>
        <p:spPr>
          <a:xfrm>
            <a:off x="13058570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63535-8D08-3243-A652-774D8016A266}"/>
              </a:ext>
            </a:extLst>
          </p:cNvPr>
          <p:cNvSpPr txBox="1"/>
          <p:nvPr/>
        </p:nvSpPr>
        <p:spPr>
          <a:xfrm>
            <a:off x="14516156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D6DF3-25A1-E245-9ADA-03BD49E004A5}"/>
              </a:ext>
            </a:extLst>
          </p:cNvPr>
          <p:cNvSpPr txBox="1"/>
          <p:nvPr/>
        </p:nvSpPr>
        <p:spPr>
          <a:xfrm>
            <a:off x="14516156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DF522-CA9C-2741-BD80-AB08574BB281}"/>
              </a:ext>
            </a:extLst>
          </p:cNvPr>
          <p:cNvSpPr txBox="1"/>
          <p:nvPr/>
        </p:nvSpPr>
        <p:spPr>
          <a:xfrm>
            <a:off x="12372768" y="698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EBC5B-331E-CE41-9848-A513CFDAA9D7}"/>
              </a:ext>
            </a:extLst>
          </p:cNvPr>
          <p:cNvSpPr txBox="1"/>
          <p:nvPr/>
        </p:nvSpPr>
        <p:spPr>
          <a:xfrm>
            <a:off x="15623988" y="698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D51C1-CA1A-4341-A772-B385F13556AA}"/>
              </a:ext>
            </a:extLst>
          </p:cNvPr>
          <p:cNvSpPr txBox="1"/>
          <p:nvPr/>
        </p:nvSpPr>
        <p:spPr>
          <a:xfrm>
            <a:off x="12355183" y="49931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F3B6F-6343-4F4D-90C8-A77018E0B6B2}"/>
              </a:ext>
            </a:extLst>
          </p:cNvPr>
          <p:cNvSpPr txBox="1"/>
          <p:nvPr/>
        </p:nvSpPr>
        <p:spPr>
          <a:xfrm>
            <a:off x="15635756" y="49931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B960B2-2EBD-2541-88F6-9EAEE3C88E7C}"/>
              </a:ext>
            </a:extLst>
          </p:cNvPr>
          <p:cNvSpPr txBox="1"/>
          <p:nvPr/>
        </p:nvSpPr>
        <p:spPr>
          <a:xfrm>
            <a:off x="8935589" y="5952794"/>
            <a:ext cx="12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49F25-D410-584E-B5BE-F88B60CE743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346796" y="2423476"/>
            <a:ext cx="5687702" cy="1202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451957-D12D-E747-BCFA-6ACA96CB871C}"/>
              </a:ext>
            </a:extLst>
          </p:cNvPr>
          <p:cNvSpPr txBox="1"/>
          <p:nvPr/>
        </p:nvSpPr>
        <p:spPr>
          <a:xfrm>
            <a:off x="6907712" y="4418835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FF1D01-F203-1F4F-A9E7-FF9AF62E4B8F}"/>
              </a:ext>
            </a:extLst>
          </p:cNvPr>
          <p:cNvCxnSpPr>
            <a:cxnSpLocks/>
          </p:cNvCxnSpPr>
          <p:nvPr/>
        </p:nvCxnSpPr>
        <p:spPr>
          <a:xfrm flipH="1">
            <a:off x="8273638" y="3448098"/>
            <a:ext cx="71176" cy="98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B43FBC-5E43-6442-AC6D-BA52DE178B37}"/>
              </a:ext>
            </a:extLst>
          </p:cNvPr>
          <p:cNvSpPr txBox="1"/>
          <p:nvPr/>
        </p:nvSpPr>
        <p:spPr>
          <a:xfrm>
            <a:off x="9827634" y="136780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BA6356-BEF3-D449-850B-687A5F5D76A2}"/>
              </a:ext>
            </a:extLst>
          </p:cNvPr>
          <p:cNvCxnSpPr>
            <a:cxnSpLocks/>
          </p:cNvCxnSpPr>
          <p:nvPr/>
        </p:nvCxnSpPr>
        <p:spPr>
          <a:xfrm flipV="1">
            <a:off x="10036821" y="1805282"/>
            <a:ext cx="1014466" cy="60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3EF495-C310-214C-A61F-2609257D66F2}"/>
              </a:ext>
            </a:extLst>
          </p:cNvPr>
          <p:cNvSpPr txBox="1"/>
          <p:nvPr/>
        </p:nvSpPr>
        <p:spPr>
          <a:xfrm>
            <a:off x="9095138" y="502853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5211FD-4775-F44F-9A8D-7D02BE99C770}"/>
              </a:ext>
            </a:extLst>
          </p:cNvPr>
          <p:cNvCxnSpPr>
            <a:cxnSpLocks/>
          </p:cNvCxnSpPr>
          <p:nvPr/>
        </p:nvCxnSpPr>
        <p:spPr>
          <a:xfrm flipH="1">
            <a:off x="9708226" y="3475162"/>
            <a:ext cx="327156" cy="1499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9EDF1E-07B9-CC49-BB9C-2DB7D822E5FC}"/>
              </a:ext>
            </a:extLst>
          </p:cNvPr>
          <p:cNvCxnSpPr>
            <a:cxnSpLocks/>
          </p:cNvCxnSpPr>
          <p:nvPr/>
        </p:nvCxnSpPr>
        <p:spPr>
          <a:xfrm flipH="1">
            <a:off x="13339218" y="3761457"/>
            <a:ext cx="740632" cy="2321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025ED-2893-0D4B-96DB-72090DE9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9469"/>
              </p:ext>
            </p:extLst>
          </p:nvPr>
        </p:nvGraphicFramePr>
        <p:xfrm>
          <a:off x="3592248" y="819150"/>
          <a:ext cx="10676200" cy="506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0">
                  <a:extLst>
                    <a:ext uri="{9D8B030D-6E8A-4147-A177-3AD203B41FA5}">
                      <a16:colId xmlns:a16="http://schemas.microsoft.com/office/drawing/2014/main" val="291001943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73553433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62610212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29394526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4442310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713188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8693240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16169076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54764076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245247693"/>
                    </a:ext>
                  </a:extLst>
                </a:gridCol>
              </a:tblGrid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80269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3261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90197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700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867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6742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044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6873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66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88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A4A735-A945-4742-A661-D3CB147176D0}"/>
              </a:ext>
            </a:extLst>
          </p:cNvPr>
          <p:cNvSpPr txBox="1"/>
          <p:nvPr/>
        </p:nvSpPr>
        <p:spPr>
          <a:xfrm>
            <a:off x="3429000" y="588486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FB86-E8BD-6544-B044-C70A809A7CF2}"/>
              </a:ext>
            </a:extLst>
          </p:cNvPr>
          <p:cNvSpPr txBox="1"/>
          <p:nvPr/>
        </p:nvSpPr>
        <p:spPr>
          <a:xfrm>
            <a:off x="43434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11E98-29D9-2C44-A50D-D11D7534A51C}"/>
              </a:ext>
            </a:extLst>
          </p:cNvPr>
          <p:cNvSpPr txBox="1"/>
          <p:nvPr/>
        </p:nvSpPr>
        <p:spPr>
          <a:xfrm>
            <a:off x="54102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15AF-28E5-0E4A-9CA1-8E5D7115A9C5}"/>
              </a:ext>
            </a:extLst>
          </p:cNvPr>
          <p:cNvSpPr txBox="1"/>
          <p:nvPr/>
        </p:nvSpPr>
        <p:spPr>
          <a:xfrm>
            <a:off x="64770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F0040-909D-3349-9E78-5EE7ECED95DA}"/>
              </a:ext>
            </a:extLst>
          </p:cNvPr>
          <p:cNvSpPr txBox="1"/>
          <p:nvPr/>
        </p:nvSpPr>
        <p:spPr>
          <a:xfrm>
            <a:off x="75438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EDD12-385B-E043-A812-C40379205101}"/>
              </a:ext>
            </a:extLst>
          </p:cNvPr>
          <p:cNvSpPr txBox="1"/>
          <p:nvPr/>
        </p:nvSpPr>
        <p:spPr>
          <a:xfrm>
            <a:off x="86106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4DA9B-E587-B84C-BE7A-E7E286E96DFE}"/>
              </a:ext>
            </a:extLst>
          </p:cNvPr>
          <p:cNvSpPr txBox="1"/>
          <p:nvPr/>
        </p:nvSpPr>
        <p:spPr>
          <a:xfrm>
            <a:off x="968692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C48C4-39E4-1A4B-8839-98A56B7163F4}"/>
              </a:ext>
            </a:extLst>
          </p:cNvPr>
          <p:cNvSpPr txBox="1"/>
          <p:nvPr/>
        </p:nvSpPr>
        <p:spPr>
          <a:xfrm>
            <a:off x="1075769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3B623-E79B-B749-AC1E-275516CE9D76}"/>
              </a:ext>
            </a:extLst>
          </p:cNvPr>
          <p:cNvSpPr txBox="1"/>
          <p:nvPr/>
        </p:nvSpPr>
        <p:spPr>
          <a:xfrm>
            <a:off x="1182846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8310-7E46-824E-8311-C8C56BD94084}"/>
              </a:ext>
            </a:extLst>
          </p:cNvPr>
          <p:cNvSpPr txBox="1"/>
          <p:nvPr/>
        </p:nvSpPr>
        <p:spPr>
          <a:xfrm>
            <a:off x="12882561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7FB7D-AF86-6341-BDCA-210DFF449B59}"/>
              </a:ext>
            </a:extLst>
          </p:cNvPr>
          <p:cNvSpPr txBox="1"/>
          <p:nvPr/>
        </p:nvSpPr>
        <p:spPr>
          <a:xfrm>
            <a:off x="14096998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D7C-F84A-BE48-BF9F-C60960372DAC}"/>
              </a:ext>
            </a:extLst>
          </p:cNvPr>
          <p:cNvSpPr txBox="1"/>
          <p:nvPr/>
        </p:nvSpPr>
        <p:spPr>
          <a:xfrm>
            <a:off x="2982648" y="51800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05AE8-502E-954A-BA9C-3CEB9C8BBC3A}"/>
              </a:ext>
            </a:extLst>
          </p:cNvPr>
          <p:cNvSpPr txBox="1"/>
          <p:nvPr/>
        </p:nvSpPr>
        <p:spPr>
          <a:xfrm>
            <a:off x="2982648" y="46488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EFE6-DCC3-9E42-91AF-CDE6F6575A89}"/>
              </a:ext>
            </a:extLst>
          </p:cNvPr>
          <p:cNvSpPr txBox="1"/>
          <p:nvPr/>
        </p:nvSpPr>
        <p:spPr>
          <a:xfrm>
            <a:off x="2974446" y="411767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84F28-7B69-AB4C-A7A1-43B16739F864}"/>
              </a:ext>
            </a:extLst>
          </p:cNvPr>
          <p:cNvSpPr txBox="1"/>
          <p:nvPr/>
        </p:nvSpPr>
        <p:spPr>
          <a:xfrm>
            <a:off x="2982648" y="36179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AB270-A809-EB4B-8C4E-CAC790A43D68}"/>
              </a:ext>
            </a:extLst>
          </p:cNvPr>
          <p:cNvSpPr txBox="1"/>
          <p:nvPr/>
        </p:nvSpPr>
        <p:spPr>
          <a:xfrm>
            <a:off x="2982648" y="31024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75261-3AF6-6449-B45B-0510CE33529F}"/>
              </a:ext>
            </a:extLst>
          </p:cNvPr>
          <p:cNvSpPr txBox="1"/>
          <p:nvPr/>
        </p:nvSpPr>
        <p:spPr>
          <a:xfrm>
            <a:off x="2982648" y="26284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5E20-EFC0-D24D-988C-DF3E2F1902CE}"/>
              </a:ext>
            </a:extLst>
          </p:cNvPr>
          <p:cNvSpPr txBox="1"/>
          <p:nvPr/>
        </p:nvSpPr>
        <p:spPr>
          <a:xfrm>
            <a:off x="2982648" y="2112959"/>
            <a:ext cx="59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42015-3E29-774F-BB99-14D61619D45D}"/>
              </a:ext>
            </a:extLst>
          </p:cNvPr>
          <p:cNvSpPr txBox="1"/>
          <p:nvPr/>
        </p:nvSpPr>
        <p:spPr>
          <a:xfrm>
            <a:off x="2963598" y="16243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69884-BFBF-3D4E-B68F-736E5AFC8CB5}"/>
              </a:ext>
            </a:extLst>
          </p:cNvPr>
          <p:cNvSpPr txBox="1"/>
          <p:nvPr/>
        </p:nvSpPr>
        <p:spPr>
          <a:xfrm>
            <a:off x="2982648" y="11246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F3537-6C91-C942-9B45-609FF359683B}"/>
              </a:ext>
            </a:extLst>
          </p:cNvPr>
          <p:cNvSpPr txBox="1"/>
          <p:nvPr/>
        </p:nvSpPr>
        <p:spPr>
          <a:xfrm>
            <a:off x="3115998" y="5913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C4AC8-6E48-0F4F-B01B-CA1325501D8C}"/>
              </a:ext>
            </a:extLst>
          </p:cNvPr>
          <p:cNvSpPr txBox="1"/>
          <p:nvPr/>
        </p:nvSpPr>
        <p:spPr>
          <a:xfrm rot="16200000">
            <a:off x="1683468" y="316739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AB28F-DC60-0548-B2A0-62626BF772C1}"/>
              </a:ext>
            </a:extLst>
          </p:cNvPr>
          <p:cNvSpPr txBox="1"/>
          <p:nvPr/>
        </p:nvSpPr>
        <p:spPr>
          <a:xfrm>
            <a:off x="8153400" y="634940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2079-38DA-4249-A267-6E03CC6D6B66}"/>
              </a:ext>
            </a:extLst>
          </p:cNvPr>
          <p:cNvCxnSpPr>
            <a:cxnSpLocks/>
          </p:cNvCxnSpPr>
          <p:nvPr/>
        </p:nvCxnSpPr>
        <p:spPr>
          <a:xfrm>
            <a:off x="3573198" y="819150"/>
            <a:ext cx="3208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89BEB-B081-F14A-9302-CC6CC35E56FB}"/>
              </a:ext>
            </a:extLst>
          </p:cNvPr>
          <p:cNvCxnSpPr>
            <a:cxnSpLocks/>
          </p:cNvCxnSpPr>
          <p:nvPr/>
        </p:nvCxnSpPr>
        <p:spPr>
          <a:xfrm>
            <a:off x="6781800" y="819150"/>
            <a:ext cx="0" cy="2040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3E29A-C555-7941-8CA8-D9F46D7B435D}"/>
              </a:ext>
            </a:extLst>
          </p:cNvPr>
          <p:cNvCxnSpPr>
            <a:cxnSpLocks/>
          </p:cNvCxnSpPr>
          <p:nvPr/>
        </p:nvCxnSpPr>
        <p:spPr>
          <a:xfrm flipV="1">
            <a:off x="6781800" y="2343791"/>
            <a:ext cx="3209924" cy="496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0A79A-2F04-9D43-AE28-B6B9CF423DE4}"/>
              </a:ext>
            </a:extLst>
          </p:cNvPr>
          <p:cNvCxnSpPr>
            <a:cxnSpLocks/>
          </p:cNvCxnSpPr>
          <p:nvPr/>
        </p:nvCxnSpPr>
        <p:spPr>
          <a:xfrm>
            <a:off x="9991724" y="2343791"/>
            <a:ext cx="0" cy="10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1D727-137A-6F48-A0BB-0858D925B49C}"/>
              </a:ext>
            </a:extLst>
          </p:cNvPr>
          <p:cNvCxnSpPr>
            <a:cxnSpLocks/>
          </p:cNvCxnSpPr>
          <p:nvPr/>
        </p:nvCxnSpPr>
        <p:spPr>
          <a:xfrm flipV="1">
            <a:off x="9978759" y="2859257"/>
            <a:ext cx="2154505" cy="493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D90025-B6A3-4749-BF38-9F04C1B28DD4}"/>
              </a:ext>
            </a:extLst>
          </p:cNvPr>
          <p:cNvCxnSpPr>
            <a:cxnSpLocks/>
          </p:cNvCxnSpPr>
          <p:nvPr/>
        </p:nvCxnSpPr>
        <p:spPr>
          <a:xfrm>
            <a:off x="12133264" y="2859257"/>
            <a:ext cx="2135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7FDA9-BEEF-2F49-86A6-65EFF3D036A0}"/>
              </a:ext>
            </a:extLst>
          </p:cNvPr>
          <p:cNvCxnSpPr>
            <a:cxnSpLocks/>
          </p:cNvCxnSpPr>
          <p:nvPr/>
        </p:nvCxnSpPr>
        <p:spPr>
          <a:xfrm>
            <a:off x="6770157" y="2343791"/>
            <a:ext cx="320860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26ABA1-AD10-6943-8968-76F5AC49BCFF}"/>
              </a:ext>
            </a:extLst>
          </p:cNvPr>
          <p:cNvCxnSpPr>
            <a:cxnSpLocks/>
          </p:cNvCxnSpPr>
          <p:nvPr/>
        </p:nvCxnSpPr>
        <p:spPr>
          <a:xfrm>
            <a:off x="9992254" y="2859257"/>
            <a:ext cx="2141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6BFF772-7C90-FD4C-8BC7-011B0D84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22" y="1970024"/>
            <a:ext cx="8724900" cy="1930400"/>
          </a:xfrm>
          <a:prstGeom prst="rect">
            <a:avLst/>
          </a:prstGeom>
        </p:spPr>
      </p:pic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AC4A88D1-5059-5B42-80B8-BE5760F5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744" y="509270"/>
            <a:ext cx="8763000" cy="547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EE84A-F8B5-3544-9C48-DDA1D3023D15}"/>
              </a:ext>
            </a:extLst>
          </p:cNvPr>
          <p:cNvSpPr txBox="1"/>
          <p:nvPr/>
        </p:nvSpPr>
        <p:spPr>
          <a:xfrm>
            <a:off x="1494822" y="4151376"/>
            <a:ext cx="828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(green for training, black for inference, red for both):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Resize image to 448x448;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Pre-train a single CNN on ImageNet;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Split the input image into SxS grid and compute loss for each grid;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Produce SxSx(5B + K) tensor for each image;</a:t>
            </a:r>
          </a:p>
          <a:p>
            <a:pPr marL="342900" indent="-342900">
              <a:buAutoNum type="arabicPeriod"/>
            </a:pPr>
            <a:r>
              <a:rPr lang="en-US" dirty="0"/>
              <a:t>Inference with non-maximum suppression.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/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grid: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Bounding box: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Confidence score: 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𝐼𝑜𝑈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3. Class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blipFill>
                <a:blip r:embed="rId4"/>
                <a:stretch>
                  <a:fillRect l="-1544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EF31BD7-08E9-4B43-9DFA-614247CD1DB7}"/>
              </a:ext>
            </a:extLst>
          </p:cNvPr>
          <p:cNvSpPr/>
          <p:nvPr/>
        </p:nvSpPr>
        <p:spPr>
          <a:xfrm>
            <a:off x="4381500" y="3086100"/>
            <a:ext cx="2730500" cy="82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743BA0-6DB2-1B49-921C-F990BD904CE4}"/>
              </a:ext>
            </a:extLst>
          </p:cNvPr>
          <p:cNvSpPr/>
          <p:nvPr/>
        </p:nvSpPr>
        <p:spPr>
          <a:xfrm>
            <a:off x="4220305" y="803284"/>
            <a:ext cx="346927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376D1-79F4-5640-A55B-EDE642A8BEAD}"/>
              </a:ext>
            </a:extLst>
          </p:cNvPr>
          <p:cNvSpPr/>
          <p:nvPr/>
        </p:nvSpPr>
        <p:spPr>
          <a:xfrm>
            <a:off x="528303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9FD59-23EA-DC4C-AB9A-E393FDBB1DA4}"/>
              </a:ext>
            </a:extLst>
          </p:cNvPr>
          <p:cNvSpPr/>
          <p:nvPr/>
        </p:nvSpPr>
        <p:spPr>
          <a:xfrm>
            <a:off x="733022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E4074-A5E4-EF49-B3FD-BC5783FA76F9}"/>
              </a:ext>
            </a:extLst>
          </p:cNvPr>
          <p:cNvSpPr/>
          <p:nvPr/>
        </p:nvSpPr>
        <p:spPr>
          <a:xfrm>
            <a:off x="5270500" y="787004"/>
            <a:ext cx="2419350" cy="3315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/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blipFill>
                <a:blip r:embed="rId2"/>
                <a:stretch>
                  <a:fillRect l="-444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E5C5E02-D107-194B-92E7-552539EBD4AF}"/>
              </a:ext>
            </a:extLst>
          </p:cNvPr>
          <p:cNvSpPr txBox="1"/>
          <p:nvPr/>
        </p:nvSpPr>
        <p:spPr>
          <a:xfrm>
            <a:off x="5234025" y="4678262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D76FE-83DF-B449-909B-31D7268FB5D3}"/>
              </a:ext>
            </a:extLst>
          </p:cNvPr>
          <p:cNvSpPr/>
          <p:nvPr/>
        </p:nvSpPr>
        <p:spPr>
          <a:xfrm>
            <a:off x="8077895" y="2013045"/>
            <a:ext cx="439200" cy="2108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6BB49-D762-5641-8FEC-506468C600ED}"/>
              </a:ext>
            </a:extLst>
          </p:cNvPr>
          <p:cNvSpPr/>
          <p:nvPr/>
        </p:nvSpPr>
        <p:spPr>
          <a:xfrm>
            <a:off x="8770045" y="2022455"/>
            <a:ext cx="439200" cy="21046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E7819-DB5F-6F4B-A070-03878DAE875D}"/>
              </a:ext>
            </a:extLst>
          </p:cNvPr>
          <p:cNvSpPr txBox="1"/>
          <p:nvPr/>
        </p:nvSpPr>
        <p:spPr>
          <a:xfrm>
            <a:off x="7656684" y="4678754"/>
            <a:ext cx="187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/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blipFill>
                <a:blip r:embed="rId3"/>
                <a:stretch>
                  <a:fillRect l="-666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A2DD29-D239-B047-A4FC-2B7D62F20728}"/>
              </a:ext>
            </a:extLst>
          </p:cNvPr>
          <p:cNvSpPr txBox="1"/>
          <p:nvPr/>
        </p:nvSpPr>
        <p:spPr>
          <a:xfrm rot="16200000">
            <a:off x="3801844" y="2262239"/>
            <a:ext cx="33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Conv1_1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AF362-2F92-B54D-A89D-F62F7FFF37A7}"/>
              </a:ext>
            </a:extLst>
          </p:cNvPr>
          <p:cNvSpPr txBox="1"/>
          <p:nvPr/>
        </p:nvSpPr>
        <p:spPr>
          <a:xfrm rot="16200000">
            <a:off x="5872210" y="2269436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9D19B-F0EE-6B47-945C-0626F71644C8}"/>
              </a:ext>
            </a:extLst>
          </p:cNvPr>
          <p:cNvSpPr txBox="1"/>
          <p:nvPr/>
        </p:nvSpPr>
        <p:spPr>
          <a:xfrm rot="16200000">
            <a:off x="7257001" y="2882362"/>
            <a:ext cx="208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A738F-8A35-EC42-B7E2-89C523CDE8B5}"/>
              </a:ext>
            </a:extLst>
          </p:cNvPr>
          <p:cNvSpPr txBox="1"/>
          <p:nvPr/>
        </p:nvSpPr>
        <p:spPr>
          <a:xfrm rot="16200000">
            <a:off x="7939971" y="2880985"/>
            <a:ext cx="21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37272-12E8-FC41-9616-85ED22CB3658}"/>
              </a:ext>
            </a:extLst>
          </p:cNvPr>
          <p:cNvSpPr txBox="1"/>
          <p:nvPr/>
        </p:nvSpPr>
        <p:spPr>
          <a:xfrm rot="16200000">
            <a:off x="9222017" y="3216100"/>
            <a:ext cx="1285893" cy="4752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2B8E7-4D2F-1849-82CB-AE4C1BF4E744}"/>
              </a:ext>
            </a:extLst>
          </p:cNvPr>
          <p:cNvSpPr txBox="1"/>
          <p:nvPr/>
        </p:nvSpPr>
        <p:spPr>
          <a:xfrm rot="16200000">
            <a:off x="10894162" y="3627163"/>
            <a:ext cx="456822" cy="5004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097CD-EFB4-7B43-9EDA-4316D3C04627}"/>
              </a:ext>
            </a:extLst>
          </p:cNvPr>
          <p:cNvSpPr/>
          <p:nvPr/>
        </p:nvSpPr>
        <p:spPr>
          <a:xfrm>
            <a:off x="11616295" y="3889488"/>
            <a:ext cx="511200" cy="22320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321BD-CD4B-E045-99DB-08C0DC168474}"/>
              </a:ext>
            </a:extLst>
          </p:cNvPr>
          <p:cNvSpPr/>
          <p:nvPr/>
        </p:nvSpPr>
        <p:spPr>
          <a:xfrm>
            <a:off x="13189995" y="819469"/>
            <a:ext cx="411618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83D70-CD37-D942-B6A3-5C704206E676}"/>
              </a:ext>
            </a:extLst>
          </p:cNvPr>
          <p:cNvSpPr txBox="1"/>
          <p:nvPr/>
        </p:nvSpPr>
        <p:spPr>
          <a:xfrm>
            <a:off x="11516661" y="3880483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Conv11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C9994-5AC2-DB4B-AE7C-2B100DC24EE2}"/>
              </a:ext>
            </a:extLst>
          </p:cNvPr>
          <p:cNvSpPr txBox="1"/>
          <p:nvPr/>
        </p:nvSpPr>
        <p:spPr>
          <a:xfrm>
            <a:off x="10791795" y="3743406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Conv10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DF9D5E-D30E-F546-A411-0B0901BD511F}"/>
              </a:ext>
            </a:extLst>
          </p:cNvPr>
          <p:cNvCxnSpPr>
            <a:cxnSpLocks/>
          </p:cNvCxnSpPr>
          <p:nvPr/>
        </p:nvCxnSpPr>
        <p:spPr>
          <a:xfrm>
            <a:off x="7689850" y="990600"/>
            <a:ext cx="549364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408DFC-D1A0-4840-8E80-928BDA2A92BE}"/>
              </a:ext>
            </a:extLst>
          </p:cNvPr>
          <p:cNvCxnSpPr>
            <a:cxnSpLocks/>
          </p:cNvCxnSpPr>
          <p:nvPr/>
        </p:nvCxnSpPr>
        <p:spPr>
          <a:xfrm>
            <a:off x="9062145" y="2292151"/>
            <a:ext cx="41278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FD8D01-6CB3-9B45-9F06-78DB32A1F13E}"/>
              </a:ext>
            </a:extLst>
          </p:cNvPr>
          <p:cNvCxnSpPr>
            <a:cxnSpLocks/>
          </p:cNvCxnSpPr>
          <p:nvPr/>
        </p:nvCxnSpPr>
        <p:spPr>
          <a:xfrm>
            <a:off x="10102564" y="2982902"/>
            <a:ext cx="3087431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997F7-DE64-5D42-B53C-73D554104360}"/>
              </a:ext>
            </a:extLst>
          </p:cNvPr>
          <p:cNvCxnSpPr>
            <a:cxnSpLocks/>
          </p:cNvCxnSpPr>
          <p:nvPr/>
        </p:nvCxnSpPr>
        <p:spPr>
          <a:xfrm flipV="1">
            <a:off x="10728485" y="3429000"/>
            <a:ext cx="2461510" cy="2470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4C8246-489F-8D4E-82F0-0B53B6FD9398}"/>
              </a:ext>
            </a:extLst>
          </p:cNvPr>
          <p:cNvCxnSpPr>
            <a:cxnSpLocks/>
          </p:cNvCxnSpPr>
          <p:nvPr/>
        </p:nvCxnSpPr>
        <p:spPr>
          <a:xfrm>
            <a:off x="11372773" y="3723176"/>
            <a:ext cx="1817222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575C96-C1A5-0F47-B131-6EBD3023CD66}"/>
              </a:ext>
            </a:extLst>
          </p:cNvPr>
          <p:cNvCxnSpPr>
            <a:cxnSpLocks/>
          </p:cNvCxnSpPr>
          <p:nvPr/>
        </p:nvCxnSpPr>
        <p:spPr>
          <a:xfrm>
            <a:off x="12111139" y="4001812"/>
            <a:ext cx="1078856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57B33A3E-B0B0-5E43-BD2A-A12E43BDB111}"/>
              </a:ext>
            </a:extLst>
          </p:cNvPr>
          <p:cNvSpPr/>
          <p:nvPr/>
        </p:nvSpPr>
        <p:spPr>
          <a:xfrm rot="16200000">
            <a:off x="10733727" y="3082722"/>
            <a:ext cx="335613" cy="2743198"/>
          </a:xfrm>
          <a:prstGeom prst="leftBrace">
            <a:avLst/>
          </a:prstGeom>
          <a:ln w="38100">
            <a:solidFill>
              <a:srgbClr val="00FB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BDCF7296-27CF-BA45-86D5-B24FC2FBAFD8}"/>
              </a:ext>
            </a:extLst>
          </p:cNvPr>
          <p:cNvSpPr/>
          <p:nvPr/>
        </p:nvSpPr>
        <p:spPr>
          <a:xfrm rot="16200000">
            <a:off x="8416557" y="3828525"/>
            <a:ext cx="335613" cy="1251590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201FDFB-5086-7849-B02B-D81898FE359F}"/>
              </a:ext>
            </a:extLst>
          </p:cNvPr>
          <p:cNvSpPr/>
          <p:nvPr/>
        </p:nvSpPr>
        <p:spPr>
          <a:xfrm rot="16200000">
            <a:off x="6283795" y="3082720"/>
            <a:ext cx="335613" cy="274319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0CA39-1A44-514B-882E-CEADC7EF4FE3}"/>
              </a:ext>
            </a:extLst>
          </p:cNvPr>
          <p:cNvSpPr txBox="1"/>
          <p:nvPr/>
        </p:nvSpPr>
        <p:spPr>
          <a:xfrm>
            <a:off x="9969648" y="4666945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multi-scale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1C452B-48B9-2749-8941-229B599B6580}"/>
              </a:ext>
            </a:extLst>
          </p:cNvPr>
          <p:cNvSpPr/>
          <p:nvPr/>
        </p:nvSpPr>
        <p:spPr>
          <a:xfrm>
            <a:off x="10249736" y="3328391"/>
            <a:ext cx="492242" cy="765195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448F5-628C-2741-9650-E2D14346D676}"/>
              </a:ext>
            </a:extLst>
          </p:cNvPr>
          <p:cNvSpPr txBox="1"/>
          <p:nvPr/>
        </p:nvSpPr>
        <p:spPr>
          <a:xfrm rot="16200000">
            <a:off x="10110174" y="3572488"/>
            <a:ext cx="765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Conv9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975A9E-942D-4049-9AF0-A5BEA012E457}"/>
              </a:ext>
            </a:extLst>
          </p:cNvPr>
          <p:cNvSpPr/>
          <p:nvPr/>
        </p:nvSpPr>
        <p:spPr>
          <a:xfrm>
            <a:off x="14278493" y="807123"/>
            <a:ext cx="369333" cy="32946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CDD68-5847-FC47-B655-6E20EFC6C29E}"/>
              </a:ext>
            </a:extLst>
          </p:cNvPr>
          <p:cNvSpPr txBox="1"/>
          <p:nvPr/>
        </p:nvSpPr>
        <p:spPr>
          <a:xfrm rot="16200000">
            <a:off x="11750147" y="2288261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Detections: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8732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F37EE1-C2F6-1B42-B8A6-96995F2A3B56}"/>
              </a:ext>
            </a:extLst>
          </p:cNvPr>
          <p:cNvSpPr txBox="1"/>
          <p:nvPr/>
        </p:nvSpPr>
        <p:spPr>
          <a:xfrm rot="16200000">
            <a:off x="12804654" y="2261585"/>
            <a:ext cx="32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Non-maximum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2971B7-AEA8-E24D-9892-6FC984BFE225}"/>
              </a:ext>
            </a:extLst>
          </p:cNvPr>
          <p:cNvSpPr txBox="1"/>
          <p:nvPr/>
        </p:nvSpPr>
        <p:spPr>
          <a:xfrm>
            <a:off x="14604208" y="2022454"/>
            <a:ext cx="12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74.3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2983E7E6-816F-A841-BAB5-DAC50A6C9E2C}"/>
              </a:ext>
            </a:extLst>
          </p:cNvPr>
          <p:cNvSpPr/>
          <p:nvPr/>
        </p:nvSpPr>
        <p:spPr>
          <a:xfrm>
            <a:off x="4674767" y="2292151"/>
            <a:ext cx="499523" cy="3906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F70F46F2-83A2-C14F-89A5-D39A12430046}"/>
              </a:ext>
            </a:extLst>
          </p:cNvPr>
          <p:cNvSpPr/>
          <p:nvPr/>
        </p:nvSpPr>
        <p:spPr>
          <a:xfrm>
            <a:off x="13698801" y="2249242"/>
            <a:ext cx="499523" cy="390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/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Workflow: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Modify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pre-trained</a:t>
                </a:r>
                <a:r>
                  <a:rPr lang="zh-CN" altLang="en-US"/>
                  <a:t> </a:t>
                </a:r>
                <a:r>
                  <a:rPr lang="en-US" altLang="zh-CN"/>
                  <a:t>VGG16</a:t>
                </a:r>
                <a:r>
                  <a:rPr lang="zh-CN" altLang="en-US"/>
                  <a:t> </a:t>
                </a:r>
                <a:r>
                  <a:rPr lang="en-US" altLang="zh-CN"/>
                  <a:t>architecture,</a:t>
                </a:r>
                <a:r>
                  <a:rPr lang="zh-CN" altLang="en-US"/>
                  <a:t> </a:t>
                </a:r>
                <a:r>
                  <a:rPr lang="en-US" altLang="zh-CN"/>
                  <a:t>replace</a:t>
                </a:r>
                <a:r>
                  <a:rPr lang="zh-CN" altLang="en-US"/>
                  <a:t> </a:t>
                </a:r>
                <a:r>
                  <a:rPr lang="en-US" altLang="zh-CN"/>
                  <a:t>fc6-7</a:t>
                </a:r>
                <a:r>
                  <a:rPr lang="zh-CN" altLang="en-US"/>
                  <a:t> </a:t>
                </a:r>
                <a:r>
                  <a:rPr lang="en-US" altLang="zh-CN"/>
                  <a:t>with</a:t>
                </a:r>
                <a:r>
                  <a:rPr lang="zh-CN" altLang="en-US"/>
                  <a:t> </a:t>
                </a:r>
                <a:r>
                  <a:rPr lang="en-US" altLang="zh-CN"/>
                  <a:t>conv6-7</a:t>
                </a:r>
                <a:r>
                  <a:rPr lang="zh-CN" altLang="en-US"/>
                  <a:t> </a:t>
                </a:r>
                <a:r>
                  <a:rPr lang="en-US" altLang="zh-CN"/>
                  <a:t>add</a:t>
                </a:r>
                <a:r>
                  <a:rPr lang="zh-CN" altLang="en-US"/>
                  <a:t> </a:t>
                </a:r>
                <a:r>
                  <a:rPr lang="en-US" altLang="zh-CN" b="1"/>
                  <a:t>extra</a:t>
                </a:r>
                <a:r>
                  <a:rPr lang="zh-CN" altLang="en-US" b="1"/>
                  <a:t> </a:t>
                </a:r>
                <a:r>
                  <a:rPr lang="en-US" altLang="zh-CN" b="1"/>
                  <a:t>multi-scale</a:t>
                </a:r>
                <a:r>
                  <a:rPr lang="zh-CN" altLang="en-US" b="1"/>
                  <a:t> </a:t>
                </a:r>
                <a:r>
                  <a:rPr lang="en-US" altLang="zh-CN" b="1"/>
                  <a:t>conv</a:t>
                </a:r>
                <a:r>
                  <a:rPr lang="zh-CN" altLang="en-US" b="1"/>
                  <a:t> </a:t>
                </a:r>
                <a:r>
                  <a:rPr lang="en-US" altLang="zh-CN" b="1"/>
                  <a:t>layers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Set</a:t>
                </a:r>
                <a:r>
                  <a:rPr lang="zh-CN" altLang="en-US"/>
                  <a:t> </a:t>
                </a:r>
                <a:r>
                  <a:rPr lang="en-US" altLang="zh-CN" b="1"/>
                  <a:t>default</a:t>
                </a:r>
                <a:r>
                  <a:rPr lang="zh-CN" altLang="en-US" b="1"/>
                  <a:t> </a:t>
                </a:r>
                <a:r>
                  <a:rPr lang="en-US" altLang="zh-CN" b="1"/>
                  <a:t>anchor</a:t>
                </a:r>
                <a:r>
                  <a:rPr lang="zh-CN" altLang="en-US" b="1"/>
                  <a:t> </a:t>
                </a:r>
                <a:r>
                  <a:rPr lang="en-US" altLang="zh-CN" b="1"/>
                  <a:t>boxes</a:t>
                </a:r>
                <a:r>
                  <a:rPr lang="zh-CN" altLang="en-US" b="1"/>
                  <a:t> </a:t>
                </a:r>
                <a:r>
                  <a:rPr lang="en-US" altLang="zh-CN" b="1"/>
                  <a:t>with</a:t>
                </a:r>
                <a:r>
                  <a:rPr lang="zh-CN" altLang="en-US" b="1"/>
                  <a:t> </a:t>
                </a:r>
                <a:r>
                  <a:rPr lang="en-US" altLang="zh-CN" b="1"/>
                  <a:t>different</a:t>
                </a:r>
                <a:r>
                  <a:rPr lang="zh-CN" altLang="en-US" b="1"/>
                  <a:t> </a:t>
                </a:r>
                <a:r>
                  <a:rPr lang="en-US" altLang="zh-CN" b="1"/>
                  <a:t>scales</a:t>
                </a:r>
                <a:r>
                  <a:rPr lang="zh-CN" altLang="en-US" b="1"/>
                  <a:t> </a:t>
                </a:r>
                <a:r>
                  <a:rPr lang="en-US" altLang="zh-CN" b="1"/>
                  <a:t>and</a:t>
                </a:r>
                <a:r>
                  <a:rPr lang="zh-CN" altLang="en-US" b="1"/>
                  <a:t> </a:t>
                </a:r>
                <a:r>
                  <a:rPr lang="en-US" altLang="zh-CN" b="1"/>
                  <a:t>ratios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cell</a:t>
                </a:r>
                <a:r>
                  <a:rPr lang="zh-CN" altLang="en-US"/>
                  <a:t> </a:t>
                </a:r>
                <a:r>
                  <a:rPr lang="en-US" altLang="zh-CN"/>
                  <a:t>in</a:t>
                </a:r>
                <a:r>
                  <a:rPr lang="zh-CN" altLang="en-US"/>
                  <a:t> 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all</a:t>
                </a:r>
                <a:r>
                  <a:rPr lang="zh-CN" altLang="en-US"/>
                  <a:t> </a:t>
                </a:r>
                <a:r>
                  <a:rPr lang="en-US" altLang="zh-CN"/>
                  <a:t>feature</a:t>
                </a:r>
                <a:r>
                  <a:rPr lang="zh-CN" altLang="en-US"/>
                  <a:t> </a:t>
                </a:r>
                <a:r>
                  <a:rPr lang="en-US" altLang="zh-CN"/>
                  <a:t>maps.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Negative</a:t>
                </a:r>
                <a:r>
                  <a:rPr lang="zh-CN" altLang="en-US" b="1"/>
                  <a:t> </a:t>
                </a:r>
                <a:r>
                  <a:rPr lang="en-US" altLang="zh-CN" b="1"/>
                  <a:t>sample</a:t>
                </a:r>
                <a:r>
                  <a:rPr lang="zh-CN" altLang="en-US" b="1"/>
                  <a:t> </a:t>
                </a:r>
                <a:r>
                  <a:rPr lang="en-US" altLang="zh-CN" b="1"/>
                  <a:t>mining.</a:t>
                </a:r>
                <a:r>
                  <a:rPr lang="zh-CN" altLang="en-US" b="1"/>
                  <a:t> </a:t>
                </a:r>
                <a:r>
                  <a:rPr lang="en-US" altLang="zh-CN"/>
                  <a:t>Keep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negative</a:t>
                </a:r>
                <a:r>
                  <a:rPr lang="zh-CN" altLang="en-US"/>
                  <a:t> </a:t>
                </a:r>
                <a:r>
                  <a:rPr lang="en-US" altLang="zh-CN"/>
                  <a:t>vs</a:t>
                </a:r>
                <a:r>
                  <a:rPr lang="zh-CN" altLang="en-US"/>
                  <a:t> </a:t>
                </a:r>
                <a:r>
                  <a:rPr lang="en-US" altLang="zh-CN"/>
                  <a:t>positive</a:t>
                </a:r>
                <a:r>
                  <a:rPr lang="zh-CN" altLang="en-US"/>
                  <a:t> </a:t>
                </a:r>
                <a:r>
                  <a:rPr lang="en-US" altLang="zh-CN"/>
                  <a:t>samples:</a:t>
                </a:r>
                <a:r>
                  <a:rPr lang="zh-CN" altLang="en-US"/>
                  <a:t> </a:t>
                </a:r>
                <a:r>
                  <a:rPr lang="en-US" altLang="zh-CN"/>
                  <a:t>3:1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Data</a:t>
                </a:r>
                <a:r>
                  <a:rPr lang="zh-CN" altLang="en-US" b="1"/>
                  <a:t> </a:t>
                </a:r>
                <a:r>
                  <a:rPr lang="en-US" altLang="zh-CN" b="1"/>
                  <a:t>augment</a:t>
                </a:r>
                <a:r>
                  <a:rPr lang="zh-CN" altLang="en-US" b="1"/>
                  <a:t> </a:t>
                </a:r>
                <a:r>
                  <a:rPr lang="en-US" altLang="zh-CN" b="1"/>
                  <a:t>strategy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robust</a:t>
                </a:r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various</a:t>
                </a:r>
                <a:r>
                  <a:rPr lang="zh-CN" altLang="en-US"/>
                  <a:t> </a:t>
                </a:r>
                <a:r>
                  <a:rPr lang="en-US" altLang="zh-CN"/>
                  <a:t>input</a:t>
                </a:r>
                <a:r>
                  <a:rPr lang="zh-CN" altLang="en-US"/>
                  <a:t> </a:t>
                </a:r>
                <a:r>
                  <a:rPr lang="en-US" altLang="zh-CN"/>
                  <a:t>object</a:t>
                </a:r>
                <a:r>
                  <a:rPr lang="zh-CN" altLang="en-US"/>
                  <a:t> </a:t>
                </a:r>
                <a:r>
                  <a:rPr lang="en-US" altLang="zh-CN"/>
                  <a:t>sizes,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training</a:t>
                </a:r>
                <a:r>
                  <a:rPr lang="zh-CN" altLang="en-US"/>
                  <a:t> </a:t>
                </a:r>
                <a:r>
                  <a:rPr lang="en-US" altLang="zh-CN"/>
                  <a:t>image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randomly</a:t>
                </a:r>
                <a:r>
                  <a:rPr lang="zh-CN" altLang="en-US"/>
                  <a:t> </a:t>
                </a:r>
                <a:r>
                  <a:rPr lang="en-US" altLang="zh-CN"/>
                  <a:t>sampled</a:t>
                </a:r>
                <a:r>
                  <a:rPr lang="zh-CN" altLang="en-US"/>
                  <a:t> </a:t>
                </a:r>
                <a:r>
                  <a:rPr lang="en-US" altLang="zh-CN"/>
                  <a:t>by</a:t>
                </a:r>
                <a:r>
                  <a:rPr lang="zh-CN" altLang="en-US"/>
                  <a:t> </a:t>
                </a:r>
                <a:r>
                  <a:rPr lang="en-US" altLang="zh-CN"/>
                  <a:t>three</a:t>
                </a:r>
                <a:r>
                  <a:rPr lang="zh-CN" altLang="en-US"/>
                  <a:t> </a:t>
                </a:r>
                <a:r>
                  <a:rPr lang="en-US" altLang="zh-CN"/>
                  <a:t>options.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Compute</a:t>
                </a:r>
                <a:r>
                  <a:rPr lang="zh-CN" altLang="en-US"/>
                  <a:t> </a:t>
                </a:r>
                <a:r>
                  <a:rPr lang="en-US" altLang="zh-CN"/>
                  <a:t>loss: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Non-maximum</a:t>
                </a:r>
                <a:r>
                  <a:rPr lang="zh-CN" altLang="en-US" b="1"/>
                  <a:t> </a:t>
                </a:r>
                <a:r>
                  <a:rPr lang="en-US" altLang="zh-CN" b="1"/>
                  <a:t>suppression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blipFill>
                <a:blip r:embed="rId4"/>
                <a:stretch>
                  <a:fillRect l="-1262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1922</TotalTime>
  <Words>897</Words>
  <Application>Microsoft Macintosh PowerPoint</Application>
  <PresentationFormat>Custom</PresentationFormat>
  <Paragraphs>285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80</cp:revision>
  <dcterms:created xsi:type="dcterms:W3CDTF">2020-01-10T21:56:34Z</dcterms:created>
  <dcterms:modified xsi:type="dcterms:W3CDTF">2020-02-04T20:08:12Z</dcterms:modified>
</cp:coreProperties>
</file>