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94F"/>
    <a:srgbClr val="7A81FF"/>
    <a:srgbClr val="F79B00"/>
    <a:srgbClr val="8C96CC"/>
    <a:srgbClr val="929292"/>
    <a:srgbClr val="FF9300"/>
    <a:srgbClr val="D5FC79"/>
    <a:srgbClr val="929000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2"/>
    <p:restoredTop sz="94619"/>
  </p:normalViewPr>
  <p:slideViewPr>
    <p:cSldViewPr snapToGrid="0" snapToObjects="1">
      <p:cViewPr>
        <p:scale>
          <a:sx n="200" d="100"/>
          <a:sy n="200" d="100"/>
        </p:scale>
        <p:origin x="-1192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8:37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24575,'0'4'0,"0"13"0,0 9 0,0 15 0,0-20 0,0 19 0,6-10 0,-4 0 0,5 1 0,-7 13 0,0-14 0,0 15 0,5-23 0,-4 5 0,11 8 0,-11 0 0,6 7 0,-7-22 0,0 6 0,0-9 0,0 1 0,6 14 0,-4-11 0,4 5 0,1 0 0,-5-11 0,11 26 0,-12-12 0,6 6 0,4 41 0,-9-47 0,9 63 0,2-58 0,-10 27 0,10-26 0,-13 24 0,6-29 0,-5 19 0,4-26 0,-5 27 0,5-20 0,-4 14 0,4-22 0,2 5 0,-5-1 0,4 7 0,-1-15 0,-3 30 0,3-24 0,-5 26 0,0-27 0,6 10 0,-4 2 0,9 0 0,-4-3 0,-1-9 0,-1 1 0,-5-6 0,0 4 0,10 22 0,-8-14 0,12 19 0,-6-16 0,-1 2 0,4 0 0,-3 7 0,-1-22 0,9 38 0,-14-39 0,7 39 0,-2-29 0,-6 16 0,11-10 0,-1-3 0,-3 1 0,2-8 0,-3 17 0,1-7 0,0 0 0,5 7 0,-11-22 0,4 21 0,1-11 0,-5-1 0,14 2 0,-13-3 0,7-3 0,-10 8 0,5-10 0,3 10 0,-1-8 0,5 8 0,-11-15 0,13 30 0,-6-23 0,2 19 0,0-22 0,-8-4 0,3 15 0,1 2 0,-4-6 0,14 29 0,-14-34 0,12 26 0,-13-27 0,18 10 0,-16-8 0,10 8 0,-8-10 0,6 27 0,-4-26 0,2 34 0,0-11 0,-6-8 0,12 20 0,-8-34 0,1 34 0,2-29 0,-3 20 0,-1-1 0,6-10 0,-11 8 0,6-16 0,-1-3 0,-4-8 0,4 21 0,0-26 0,-5 26 0,9-26 0,-9 16 0,5-4 0,0 8 0,1 0 0,1-2 0,2-15 0,-9 4 0,11 5 0,0-1 0,-3 6 0,10 18 0,-16-20 0,11 19 0,-13-26 0,17 10 0,-14-13 0,9 21 0,-8-21 0,-4 22 0,9-16 0,-8 1 0,8-5 0,-9-4 0,4 32 0,6-21 0,-9 21 0,15-17 0,-15-8 0,17 17 0,-15 10 0,14-13 0,-17 11 0,4-27 0,2 9 0,0-6 0,14 16 0,-13-22 0,14 38 0,-13-24 0,7 18 0,-8-10 0,2-17 0,-4 8 0,6-15 0,-6 30 0,5-28 0,-4 37 0,5-37 0,-4 8 0,4 3 0,2-1 0,-4 0 0,9 1 0,-9 13 0,2-19 0,-1 18 0,4-26 0,1 10 0,-2-2 0,9 8 0,-15-15 0,17 24 0,-10-10 0,6 22 0,-8-19 0,0-2 0,-7-10 0,10 0 0,-4 27 0,28-3 0,-19 2 0,13-10 0,-28-21 0,4 0 0,-3 4 0,-1-9 0,4 3 0,2 1 0,-4 1 0,7 5 0,-3 0 0,-5-5 0,9-1 0,-10-5 0,6 4 0,-1-3 0,1 4 0,5-6 0,-5 1 0,5 5 0,-5-5 0,4 10 0,-3-9 0,4 4 0,0-6 0,1 6 0,0-4 0,-2 4 0,1-1 0,10-1 0,-6 2 0,10-4 0,-13-2 0,5 1 0,0-1 0,10 2 0,-7 4 0,15-1 0,-6 2 0,0-10 0,7 12 0,-21-17 0,19 17 0,-25-18 0,11 9 0,17 0 0,-18-4 0,34 15 0,-33-13 0,6 10 0,-9-12 0,27-2 0,-20 5 0,29-1 0,-34 3 0,17 1 0,10-2 0,-3 11 0,12-10 0,-32 7 0,3-18 0,-5 11 0,-7-6 0,12 2 0,-5 4 0,25-11 0,-18 11 0,14-5 0,-30-1 0,32 8 0,-20-12 0,39 25 0,-32-23 0,18 13 0,-25-17 0,10 6 0,-10 2 0,14 7 0,0-7 0,-14-1 0,28-7 0,-39 5 0,30 1 0,-31 6 0,5-6 0,0-1 0,10-5 0,-13 0 0,11 0 0,-13 10 0,5-7 0,1 7 0,-1-10 0,9 0 0,-6 0 0,16 0 0,-17 0 0,17 0 0,-7 0 0,26 0 0,-12 0 0,12 0 0,1 0 0,-14 0 0,4 0 0,24 0 0,-33 0 0,26 0 0,-36 0 0,-15 0 0,13 0 0,16 0 0,1 0 0,14-6 0,-18 4 0,0-5 0,-9 2 0,7 4 0,-16-9 0,6 8 0,-9-3 0,10-2 0,-8 6 0,17-6 0,27-4 0,-25 4 0,32-6 0,-51 3 0,3 9 0,3-4 0,-1-9 0,4 11 0,8-17 0,-16 13 0,16-1 0,-22 3 0,38-13 0,-24 7 0,27-16 0,7-14 0,-18 27 0,17-32 0,11 32 0,-39-2 0,43-22 0,-60 31 0,19-26 0,-23 32 0,4-15 0,-9 8 0,35-13 0,-23 14 0,33-16 0,-32 15 0,33-25 0,-12-5 0,33-5 0,-33 5 0,12 5 0,-1-7 0,-22 13 0,14 4 0,-2 2 0,-25 8 0,43-5 0,-48 1 0,22-18 0,-12 12 0,22-19 0,-25 23 0,17-10 0,-7 2 0,-5 6 0,10-7 0,-19 9 0,44-40 0,-8 20 0,6-14 0,4 5 0,-23 9 0,10-9 0,-11 7 0,22-8 0,-30 11 0,21-9 0,-30 14 0,-3 9 0,23-32 0,-15 15 0,10-12 0,-10 11 0,-1 4 0,-8 13 0,8-12 0,2-6 0,11-38 0,-8 24 0,9-24 0,3 6 0,-28 37 0,14-12 0,0-2 0,-5 2 0,13-9 0,5-17 0,-26 33 0,19-27 0,1-6 0,-27 47 0,24-36 0,-14 3 0,-12 33 0,20-36 0,4 3 0,-16 33 0,6-14 0,0-6 0,1-19 0,11-2-353,-13 14 0,-2-1 353,6-13 0,1 17 0,-2 0 0,-10-14 0,19 21 0,3 1 0,-10-22-184,25-5 184,-25-7 0,-10 40 0,-7-6 0,-1 23 0,-6 9 700,14-35-700,-9 28 190,13-28-190,-21 35 0,13-53 0,-7 42 0,4-51 0,-2 55 0,-8-13 0,13 15 0,-6-14 0,3 12 0,-5-22 0,-2 16 0,9-16 0,-5 16 0,22-33 0,-21 29 0,9-20 0,19-17 0,-24 24 0,25-26 0,-22 9 0,0 4 0,27-33 0,-27 31 0,15-7 0,0-4 0,-24 16 0,24-17 0,-32 28 0,19-10 0,-15 13 0,21-20 0,-5 7 0,-9 17 0,17-39 0,-19 39 0,1-17 0,6-7 0,-14 20 0,14-23 0,-14-16 0,4 25 0,0-4 0,-1 1 0,-2 13 0,12-24 0,-13 34 0,3-2 0,0 0 0,-4 2 0,4-17 0,-5 11 0,0-13 0,0 19 0,0 0 0,0-2 0,0-26 0,13 12 0,-9-12 0,18-1 0,-20 23 0,7-6 0,-9 23 0,0-5 0,0 1 0,0-7 0,0 10 0,0-10 0,0 7 0,0-7 0,0 10 0,0 0 0,0-1 0,0 1 0,0 5 0,0-5 0,0 5 0,0 0 0,0-4 0,7-6 0,-5-24 0,17 3 0,-15-3 0,14 25 0,-17-5 0,4 7 0,0-9 0,-3 10 0,3 2 0,-5 9 0,0-4 0,5 0 0,-4 4 0,4-4 0,-5 6 0,0 4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97A759-3CF9-1240-8719-84DC4E6D9354}"/>
              </a:ext>
            </a:extLst>
          </p:cNvPr>
          <p:cNvSpPr/>
          <p:nvPr/>
        </p:nvSpPr>
        <p:spPr>
          <a:xfrm rot="21095648">
            <a:off x="5752617" y="2801074"/>
            <a:ext cx="2880000" cy="288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1F35E-1160-0C44-ACAE-3C238D120E4E}"/>
              </a:ext>
            </a:extLst>
          </p:cNvPr>
          <p:cNvSpPr/>
          <p:nvPr/>
        </p:nvSpPr>
        <p:spPr>
          <a:xfrm rot="21095648">
            <a:off x="6022617" y="2039074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3570A-2C2E-C64C-9DE9-6208D2D7B000}"/>
              </a:ext>
            </a:extLst>
          </p:cNvPr>
          <p:cNvSpPr/>
          <p:nvPr/>
        </p:nvSpPr>
        <p:spPr>
          <a:xfrm rot="21095648">
            <a:off x="6292616" y="1299790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70-5F7E-6E41-B67A-E1FC17D76C5D}"/>
              </a:ext>
            </a:extLst>
          </p:cNvPr>
          <p:cNvSpPr/>
          <p:nvPr/>
        </p:nvSpPr>
        <p:spPr>
          <a:xfrm rot="21095648">
            <a:off x="6562617" y="75651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DDF382D-133F-5A44-BBAD-8F3D5E5D73D6}"/>
              </a:ext>
            </a:extLst>
          </p:cNvPr>
          <p:cNvSpPr/>
          <p:nvPr/>
        </p:nvSpPr>
        <p:spPr>
          <a:xfrm>
            <a:off x="4675090" y="2349661"/>
            <a:ext cx="486137" cy="8720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70DD0-FBD5-C246-9BCB-DE675B528530}"/>
              </a:ext>
            </a:extLst>
          </p:cNvPr>
          <p:cNvSpPr txBox="1"/>
          <p:nvPr/>
        </p:nvSpPr>
        <p:spPr>
          <a:xfrm>
            <a:off x="4305782" y="1721910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37F00-081C-9641-9312-6EFFB97CE86B}"/>
              </a:ext>
            </a:extLst>
          </p:cNvPr>
          <p:cNvSpPr/>
          <p:nvPr/>
        </p:nvSpPr>
        <p:spPr>
          <a:xfrm rot="21095648">
            <a:off x="10867305" y="116854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9E66C-5EC2-A746-BFFD-48768940D3E0}"/>
              </a:ext>
            </a:extLst>
          </p:cNvPr>
          <p:cNvSpPr/>
          <p:nvPr/>
        </p:nvSpPr>
        <p:spPr>
          <a:xfrm rot="21095648">
            <a:off x="10597307" y="1774523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36BA-50D9-DC49-9561-120DCB69D7D8}"/>
              </a:ext>
            </a:extLst>
          </p:cNvPr>
          <p:cNvCxnSpPr>
            <a:cxnSpLocks/>
          </p:cNvCxnSpPr>
          <p:nvPr/>
        </p:nvCxnSpPr>
        <p:spPr>
          <a:xfrm>
            <a:off x="11497307" y="2002417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07A9F-8DFD-A34C-95F5-4C6D0DA25BF0}"/>
              </a:ext>
            </a:extLst>
          </p:cNvPr>
          <p:cNvCxnSpPr>
            <a:cxnSpLocks/>
          </p:cNvCxnSpPr>
          <p:nvPr/>
        </p:nvCxnSpPr>
        <p:spPr>
          <a:xfrm>
            <a:off x="8037197" y="2199790"/>
            <a:ext cx="34601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7BF0F-5F94-8D47-80D0-65D7322F18DC}"/>
              </a:ext>
            </a:extLst>
          </p:cNvPr>
          <p:cNvSpPr/>
          <p:nvPr/>
        </p:nvSpPr>
        <p:spPr>
          <a:xfrm rot="21095648">
            <a:off x="10327306" y="2533441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AE4E7-A258-574F-86A8-1E3BD1ECC921}"/>
              </a:ext>
            </a:extLst>
          </p:cNvPr>
          <p:cNvCxnSpPr>
            <a:cxnSpLocks/>
          </p:cNvCxnSpPr>
          <p:nvPr/>
        </p:nvCxnSpPr>
        <p:spPr>
          <a:xfrm>
            <a:off x="11497306" y="2995534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ED3AB3-5415-384A-A03C-D231C6FA2852}"/>
              </a:ext>
            </a:extLst>
          </p:cNvPr>
          <p:cNvCxnSpPr>
            <a:cxnSpLocks/>
          </p:cNvCxnSpPr>
          <p:nvPr/>
        </p:nvCxnSpPr>
        <p:spPr>
          <a:xfrm>
            <a:off x="8237664" y="3209074"/>
            <a:ext cx="3240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8FF11-24E7-E948-BB4E-ED85A6D008CC}"/>
              </a:ext>
            </a:extLst>
          </p:cNvPr>
          <p:cNvCxnSpPr>
            <a:cxnSpLocks/>
          </p:cNvCxnSpPr>
          <p:nvPr/>
        </p:nvCxnSpPr>
        <p:spPr>
          <a:xfrm>
            <a:off x="7778187" y="1386516"/>
            <a:ext cx="3719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9AE5EE-8752-7B4E-837D-1ADD0CA1FDA9}"/>
              </a:ext>
            </a:extLst>
          </p:cNvPr>
          <p:cNvCxnSpPr>
            <a:cxnSpLocks/>
          </p:cNvCxnSpPr>
          <p:nvPr/>
        </p:nvCxnSpPr>
        <p:spPr>
          <a:xfrm>
            <a:off x="11497306" y="1379075"/>
            <a:ext cx="0" cy="360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6D82A0-C05E-7740-AC98-CA79C904525E}"/>
              </a:ext>
            </a:extLst>
          </p:cNvPr>
          <p:cNvCxnSpPr>
            <a:cxnSpLocks/>
          </p:cNvCxnSpPr>
          <p:nvPr/>
        </p:nvCxnSpPr>
        <p:spPr>
          <a:xfrm flipV="1">
            <a:off x="7192616" y="3626812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4FE43-73FD-9341-8702-55E8DDB61101}"/>
              </a:ext>
            </a:extLst>
          </p:cNvPr>
          <p:cNvCxnSpPr>
            <a:cxnSpLocks/>
          </p:cNvCxnSpPr>
          <p:nvPr/>
        </p:nvCxnSpPr>
        <p:spPr>
          <a:xfrm flipV="1">
            <a:off x="7192616" y="2513875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E1D47D-0E39-5E44-A7AD-4A76E68D4886}"/>
              </a:ext>
            </a:extLst>
          </p:cNvPr>
          <p:cNvCxnSpPr>
            <a:cxnSpLocks/>
          </p:cNvCxnSpPr>
          <p:nvPr/>
        </p:nvCxnSpPr>
        <p:spPr>
          <a:xfrm flipV="1">
            <a:off x="7192616" y="1617900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0C0540-0261-FC49-8C24-68C38CE392EC}"/>
              </a:ext>
            </a:extLst>
          </p:cNvPr>
          <p:cNvSpPr txBox="1"/>
          <p:nvPr/>
        </p:nvSpPr>
        <p:spPr>
          <a:xfrm>
            <a:off x="10871406" y="416898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329255D5-BEB4-5944-AC0C-D48A898BEB9B}"/>
              </a:ext>
            </a:extLst>
          </p:cNvPr>
          <p:cNvSpPr/>
          <p:nvPr/>
        </p:nvSpPr>
        <p:spPr>
          <a:xfrm rot="10800000">
            <a:off x="10528356" y="426875"/>
            <a:ext cx="486137" cy="7951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9C38C-E4A6-A14C-9489-DEF83A0D2440}"/>
              </a:ext>
            </a:extLst>
          </p:cNvPr>
          <p:cNvSpPr/>
          <p:nvPr/>
        </p:nvSpPr>
        <p:spPr>
          <a:xfrm>
            <a:off x="9051403" y="4468091"/>
            <a:ext cx="4085863" cy="2106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CA34BC-DAB1-2845-9428-A8231B06A6A4}"/>
              </a:ext>
            </a:extLst>
          </p:cNvPr>
          <p:cNvSpPr/>
          <p:nvPr/>
        </p:nvSpPr>
        <p:spPr>
          <a:xfrm>
            <a:off x="11254591" y="4952807"/>
            <a:ext cx="1737225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up-sampling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E168C8-7CFC-C14E-9BB7-FDC714D79FAA}"/>
              </a:ext>
            </a:extLst>
          </p:cNvPr>
          <p:cNvSpPr/>
          <p:nvPr/>
        </p:nvSpPr>
        <p:spPr>
          <a:xfrm>
            <a:off x="9501237" y="5661978"/>
            <a:ext cx="1280739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1x1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13C42-37D4-364A-B67B-DD6D6B7E68F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2123204" y="4468091"/>
            <a:ext cx="0" cy="484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49FBCB5-37FE-0B47-B8AB-9E851FBFD741}"/>
              </a:ext>
            </a:extLst>
          </p:cNvPr>
          <p:cNvSpPr/>
          <p:nvPr/>
        </p:nvSpPr>
        <p:spPr>
          <a:xfrm>
            <a:off x="11902068" y="5623518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BB4ADC-77AD-1648-9FD1-79D5D04C990A}"/>
              </a:ext>
            </a:extLst>
          </p:cNvPr>
          <p:cNvCxnSpPr>
            <a:cxnSpLocks/>
          </p:cNvCxnSpPr>
          <p:nvPr/>
        </p:nvCxnSpPr>
        <p:spPr>
          <a:xfrm>
            <a:off x="12118068" y="5311622"/>
            <a:ext cx="0" cy="30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lus 72">
            <a:extLst>
              <a:ext uri="{FF2B5EF4-FFF2-40B4-BE49-F238E27FC236}">
                <a16:creationId xmlns:a16="http://schemas.microsoft.com/office/drawing/2014/main" id="{B5E268AE-7C34-2B42-9142-9380B16A255B}"/>
              </a:ext>
            </a:extLst>
          </p:cNvPr>
          <p:cNvSpPr/>
          <p:nvPr/>
        </p:nvSpPr>
        <p:spPr>
          <a:xfrm>
            <a:off x="11956081" y="5685128"/>
            <a:ext cx="324000" cy="3240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CABD40-F947-DC41-A39A-6AA565083F9A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0781976" y="5839518"/>
            <a:ext cx="1120092" cy="1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98D15-6C8C-9E46-871B-DA368535C602}"/>
              </a:ext>
            </a:extLst>
          </p:cNvPr>
          <p:cNvCxnSpPr>
            <a:cxnSpLocks/>
          </p:cNvCxnSpPr>
          <p:nvPr/>
        </p:nvCxnSpPr>
        <p:spPr>
          <a:xfrm>
            <a:off x="9051403" y="5835400"/>
            <a:ext cx="430582" cy="5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A2EB03-1F96-D34F-9AB8-45AD061774FC}"/>
              </a:ext>
            </a:extLst>
          </p:cNvPr>
          <p:cNvCxnSpPr>
            <a:cxnSpLocks/>
          </p:cNvCxnSpPr>
          <p:nvPr/>
        </p:nvCxnSpPr>
        <p:spPr>
          <a:xfrm>
            <a:off x="12118068" y="6078668"/>
            <a:ext cx="0" cy="4536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8516BA-C3AE-4F42-967D-90FA8F926936}"/>
              </a:ext>
            </a:extLst>
          </p:cNvPr>
          <p:cNvSpPr/>
          <p:nvPr/>
        </p:nvSpPr>
        <p:spPr>
          <a:xfrm>
            <a:off x="10776744" y="3067541"/>
            <a:ext cx="1007490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51BB89-6749-A542-B3D2-3CF40E90441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034210" y="3229154"/>
            <a:ext cx="1742534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D90C91-CE06-7A47-B29D-BE4CA02A31D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1784234" y="3229154"/>
            <a:ext cx="1353032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D0033E-4FA7-2D44-9B3A-9014B1251210}"/>
              </a:ext>
            </a:extLst>
          </p:cNvPr>
          <p:cNvCxnSpPr>
            <a:cxnSpLocks/>
          </p:cNvCxnSpPr>
          <p:nvPr/>
        </p:nvCxnSpPr>
        <p:spPr>
          <a:xfrm>
            <a:off x="12118068" y="1739075"/>
            <a:ext cx="1922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664657A-6136-FC43-A92D-D29A83E15356}"/>
              </a:ext>
            </a:extLst>
          </p:cNvPr>
          <p:cNvSpPr/>
          <p:nvPr/>
        </p:nvSpPr>
        <p:spPr>
          <a:xfrm>
            <a:off x="14079176" y="1583536"/>
            <a:ext cx="1297383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3x3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606A-284B-924D-9278-AE1E340B50F9}"/>
              </a:ext>
            </a:extLst>
          </p:cNvPr>
          <p:cNvCxnSpPr>
            <a:cxnSpLocks/>
          </p:cNvCxnSpPr>
          <p:nvPr/>
        </p:nvCxnSpPr>
        <p:spPr>
          <a:xfrm>
            <a:off x="15388134" y="1739075"/>
            <a:ext cx="576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55BB6F-4DD2-A445-B496-9F441DA3293A}"/>
              </a:ext>
            </a:extLst>
          </p:cNvPr>
          <p:cNvSpPr txBox="1"/>
          <p:nvPr/>
        </p:nvSpPr>
        <p:spPr>
          <a:xfrm>
            <a:off x="15964134" y="1493134"/>
            <a:ext cx="8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E61FF1-97A9-1D4D-9E8A-8B384FE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898650"/>
            <a:ext cx="11823700" cy="306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9B04-3351-DD4C-9BC8-C1D3C9D1D3D8}"/>
              </a:ext>
            </a:extLst>
          </p:cNvPr>
          <p:cNvSpPr txBox="1"/>
          <p:nvPr/>
        </p:nvSpPr>
        <p:spPr>
          <a:xfrm>
            <a:off x="17020672" y="2436076"/>
            <a:ext cx="2165685" cy="646331"/>
          </a:xfrm>
          <a:prstGeom prst="rect">
            <a:avLst/>
          </a:prstGeom>
          <a:noFill/>
          <a:ln w="38100">
            <a:solidFill>
              <a:srgbClr val="F7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(sigmoid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FD16-894F-7F4E-A019-35F828BF6151}"/>
              </a:ext>
            </a:extLst>
          </p:cNvPr>
          <p:cNvSpPr txBox="1"/>
          <p:nvPr/>
        </p:nvSpPr>
        <p:spPr>
          <a:xfrm>
            <a:off x="17020673" y="3528355"/>
            <a:ext cx="2165683" cy="646331"/>
          </a:xfrm>
          <a:prstGeom prst="rect">
            <a:avLst/>
          </a:prstGeom>
          <a:noFill/>
          <a:ln w="38100">
            <a:solidFill>
              <a:srgbClr val="8C9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1530C-DDF9-3D48-8902-3CE4C8DD0F19}"/>
              </a:ext>
            </a:extLst>
          </p:cNvPr>
          <p:cNvSpPr/>
          <p:nvPr/>
        </p:nvSpPr>
        <p:spPr>
          <a:xfrm>
            <a:off x="12801600" y="23100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3C4CD-0F8E-2C49-A3F0-A894AF510904}"/>
              </a:ext>
            </a:extLst>
          </p:cNvPr>
          <p:cNvSpPr/>
          <p:nvPr/>
        </p:nvSpPr>
        <p:spPr>
          <a:xfrm>
            <a:off x="12801600" y="39823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D6F52-62BD-3646-B55F-EF8332019E76}"/>
              </a:ext>
            </a:extLst>
          </p:cNvPr>
          <p:cNvCxnSpPr>
            <a:cxnSpLocks/>
          </p:cNvCxnSpPr>
          <p:nvPr/>
        </p:nvCxnSpPr>
        <p:spPr>
          <a:xfrm>
            <a:off x="16395032" y="2759241"/>
            <a:ext cx="577514" cy="1"/>
          </a:xfrm>
          <a:prstGeom prst="straightConnector1">
            <a:avLst/>
          </a:prstGeom>
          <a:ln w="38100">
            <a:solidFill>
              <a:srgbClr val="F7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65CA7-7333-9A49-B9E8-3CBE69B58F45}"/>
              </a:ext>
            </a:extLst>
          </p:cNvPr>
          <p:cNvCxnSpPr>
            <a:cxnSpLocks/>
          </p:cNvCxnSpPr>
          <p:nvPr/>
        </p:nvCxnSpPr>
        <p:spPr>
          <a:xfrm>
            <a:off x="16399837" y="3859295"/>
            <a:ext cx="577514" cy="1"/>
          </a:xfrm>
          <a:prstGeom prst="straightConnector1">
            <a:avLst/>
          </a:prstGeom>
          <a:ln w="38100">
            <a:solidFill>
              <a:srgbClr val="8C9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F65251-529C-CD42-9E83-19CB689F2DBC}"/>
              </a:ext>
            </a:extLst>
          </p:cNvPr>
          <p:cNvSpPr/>
          <p:nvPr/>
        </p:nvSpPr>
        <p:spPr>
          <a:xfrm rot="5400000">
            <a:off x="14310901" y="942630"/>
            <a:ext cx="278397" cy="19224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A1B7-8DA9-CF4D-AB57-F88D00938ABE}"/>
              </a:ext>
            </a:extLst>
          </p:cNvPr>
          <p:cNvSpPr txBox="1"/>
          <p:nvPr/>
        </p:nvSpPr>
        <p:spPr>
          <a:xfrm>
            <a:off x="13475368" y="1384619"/>
            <a:ext cx="19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{conv</a:t>
            </a:r>
            <a:r>
              <a:rPr lang="zh-CN" altLang="en-US"/>
              <a:t> </a:t>
            </a:r>
            <a:r>
              <a:rPr lang="en-US" altLang="zh-CN"/>
              <a:t>3x3,</a:t>
            </a:r>
            <a:r>
              <a:rPr lang="zh-CN" altLang="en-US"/>
              <a:t> </a:t>
            </a:r>
            <a:r>
              <a:rPr lang="en-US" altLang="zh-CN"/>
              <a:t>relu}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01FB0E55-CE44-834B-B3A6-5E3183762D48}"/>
              </a:ext>
            </a:extLst>
          </p:cNvPr>
          <p:cNvSpPr/>
          <p:nvPr/>
        </p:nvSpPr>
        <p:spPr>
          <a:xfrm>
            <a:off x="2152650" y="704850"/>
            <a:ext cx="5124450" cy="459105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841F3-69D0-AC49-9CA8-C84078060A4C}"/>
              </a:ext>
            </a:extLst>
          </p:cNvPr>
          <p:cNvCxnSpPr>
            <a:cxnSpLocks/>
          </p:cNvCxnSpPr>
          <p:nvPr/>
        </p:nvCxnSpPr>
        <p:spPr>
          <a:xfrm>
            <a:off x="5581650" y="704850"/>
            <a:ext cx="1695450" cy="36004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nector 7">
            <a:extLst>
              <a:ext uri="{FF2B5EF4-FFF2-40B4-BE49-F238E27FC236}">
                <a16:creationId xmlns:a16="http://schemas.microsoft.com/office/drawing/2014/main" id="{95256CEE-4C14-6741-A8D2-CDF8025867D7}"/>
              </a:ext>
            </a:extLst>
          </p:cNvPr>
          <p:cNvSpPr/>
          <p:nvPr/>
        </p:nvSpPr>
        <p:spPr>
          <a:xfrm>
            <a:off x="5899150" y="14848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09F275C-1DBB-384B-892D-8B060DC61BCE}"/>
              </a:ext>
            </a:extLst>
          </p:cNvPr>
          <p:cNvSpPr/>
          <p:nvPr/>
        </p:nvSpPr>
        <p:spPr>
          <a:xfrm>
            <a:off x="6800850" y="34290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/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/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blipFill>
                <a:blip r:embed="rId3"/>
                <a:stretch>
                  <a:fillRect l="-25926" r="-2222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nector 12">
            <a:extLst>
              <a:ext uri="{FF2B5EF4-FFF2-40B4-BE49-F238E27FC236}">
                <a16:creationId xmlns:a16="http://schemas.microsoft.com/office/drawing/2014/main" id="{971D184D-408A-2B4A-846D-3BDDB22F742C}"/>
              </a:ext>
            </a:extLst>
          </p:cNvPr>
          <p:cNvSpPr/>
          <p:nvPr/>
        </p:nvSpPr>
        <p:spPr>
          <a:xfrm>
            <a:off x="6304236" y="2345871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/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blipFill>
                <a:blip r:embed="rId4"/>
                <a:stretch>
                  <a:fillRect l="-3431" r="-245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/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blipFill>
                <a:blip r:embed="rId5"/>
                <a:stretch>
                  <a:fillRect l="-25641" r="-2051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AD4-EA6E-2940-B2C0-452B1D160D32}"/>
              </a:ext>
            </a:extLst>
          </p:cNvPr>
          <p:cNvCxnSpPr>
            <a:cxnSpLocks/>
          </p:cNvCxnSpPr>
          <p:nvPr/>
        </p:nvCxnSpPr>
        <p:spPr>
          <a:xfrm flipV="1">
            <a:off x="8744282" y="704850"/>
            <a:ext cx="306070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D476-C526-5649-9EB7-FEA6DB726EDD}"/>
              </a:ext>
            </a:extLst>
          </p:cNvPr>
          <p:cNvCxnSpPr>
            <a:cxnSpLocks/>
          </p:cNvCxnSpPr>
          <p:nvPr/>
        </p:nvCxnSpPr>
        <p:spPr>
          <a:xfrm flipH="1" flipV="1">
            <a:off x="8744282" y="1866902"/>
            <a:ext cx="609600" cy="3428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A5159-3C08-884A-9481-6192A24CAF62}"/>
              </a:ext>
            </a:extLst>
          </p:cNvPr>
          <p:cNvCxnSpPr>
            <a:cxnSpLocks/>
          </p:cNvCxnSpPr>
          <p:nvPr/>
        </p:nvCxnSpPr>
        <p:spPr>
          <a:xfrm flipV="1">
            <a:off x="9353882" y="4699000"/>
            <a:ext cx="3187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540E14-75A6-9A4B-B48E-1ED6ADDA79DE}"/>
              </a:ext>
            </a:extLst>
          </p:cNvPr>
          <p:cNvCxnSpPr>
            <a:cxnSpLocks/>
          </p:cNvCxnSpPr>
          <p:nvPr/>
        </p:nvCxnSpPr>
        <p:spPr>
          <a:xfrm flipH="1" flipV="1">
            <a:off x="11677982" y="2844800"/>
            <a:ext cx="863600" cy="1854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C61E8-E108-5445-B2BB-A66453A40013}"/>
              </a:ext>
            </a:extLst>
          </p:cNvPr>
          <p:cNvCxnSpPr>
            <a:cxnSpLocks/>
          </p:cNvCxnSpPr>
          <p:nvPr/>
        </p:nvCxnSpPr>
        <p:spPr>
          <a:xfrm flipV="1">
            <a:off x="11677982" y="1664800"/>
            <a:ext cx="1841500" cy="1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374F7-9AE5-174B-B280-85A5A0062217}"/>
              </a:ext>
            </a:extLst>
          </p:cNvPr>
          <p:cNvCxnSpPr>
            <a:cxnSpLocks/>
          </p:cNvCxnSpPr>
          <p:nvPr/>
        </p:nvCxnSpPr>
        <p:spPr>
          <a:xfrm flipH="1" flipV="1">
            <a:off x="11804982" y="704849"/>
            <a:ext cx="1714500" cy="959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39B787-BDE1-F247-96A2-2B870901BCBC}"/>
              </a:ext>
            </a:extLst>
          </p:cNvPr>
          <p:cNvCxnSpPr>
            <a:cxnSpLocks/>
          </p:cNvCxnSpPr>
          <p:nvPr/>
        </p:nvCxnSpPr>
        <p:spPr>
          <a:xfrm flipH="1">
            <a:off x="12097754" y="1384300"/>
            <a:ext cx="553640" cy="331469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ctor 37">
            <a:extLst>
              <a:ext uri="{FF2B5EF4-FFF2-40B4-BE49-F238E27FC236}">
                <a16:creationId xmlns:a16="http://schemas.microsoft.com/office/drawing/2014/main" id="{E73E2960-E593-3248-82B0-8CF2AA711FA8}"/>
              </a:ext>
            </a:extLst>
          </p:cNvPr>
          <p:cNvSpPr/>
          <p:nvPr/>
        </p:nvSpPr>
        <p:spPr>
          <a:xfrm>
            <a:off x="12406032" y="2222375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/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nector 41">
            <a:extLst>
              <a:ext uri="{FF2B5EF4-FFF2-40B4-BE49-F238E27FC236}">
                <a16:creationId xmlns:a16="http://schemas.microsoft.com/office/drawing/2014/main" id="{BAACD421-DC4D-FD49-A29F-456D263E3F32}"/>
              </a:ext>
            </a:extLst>
          </p:cNvPr>
          <p:cNvSpPr/>
          <p:nvPr/>
        </p:nvSpPr>
        <p:spPr>
          <a:xfrm>
            <a:off x="12117870" y="3926364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/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blipFill>
                <a:blip r:embed="rId6"/>
                <a:stretch>
                  <a:fillRect l="-25926" r="-2592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nector 45">
            <a:extLst>
              <a:ext uri="{FF2B5EF4-FFF2-40B4-BE49-F238E27FC236}">
                <a16:creationId xmlns:a16="http://schemas.microsoft.com/office/drawing/2014/main" id="{0078E23C-C891-D642-B475-2B527D02D3BE}"/>
              </a:ext>
            </a:extLst>
          </p:cNvPr>
          <p:cNvSpPr/>
          <p:nvPr/>
        </p:nvSpPr>
        <p:spPr>
          <a:xfrm>
            <a:off x="12272306" y="3068342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/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blipFill>
                <a:blip r:embed="rId7"/>
                <a:stretch>
                  <a:fillRect l="-2941" r="-29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/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blipFill>
                <a:blip r:embed="rId8"/>
                <a:stretch>
                  <a:fillRect l="-22500" r="-17500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/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convex set/domain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/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convex set/domain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3ED574-432C-EF45-AC89-C844855889EA}"/>
              </a:ext>
            </a:extLst>
          </p:cNvPr>
          <p:cNvCxnSpPr>
            <a:cxnSpLocks/>
          </p:cNvCxnSpPr>
          <p:nvPr/>
        </p:nvCxnSpPr>
        <p:spPr>
          <a:xfrm>
            <a:off x="8888731" y="2542984"/>
            <a:ext cx="0" cy="30348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8E723-A3E5-9D49-AD86-540C12DB2D75}"/>
              </a:ext>
            </a:extLst>
          </p:cNvPr>
          <p:cNvCxnSpPr>
            <a:cxnSpLocks/>
          </p:cNvCxnSpPr>
          <p:nvPr/>
        </p:nvCxnSpPr>
        <p:spPr>
          <a:xfrm>
            <a:off x="5848688" y="2639568"/>
            <a:ext cx="0" cy="293827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115930-7DE4-4D46-B6EF-DCF6C5F98E7F}"/>
              </a:ext>
            </a:extLst>
          </p:cNvPr>
          <p:cNvCxnSpPr>
            <a:cxnSpLocks/>
          </p:cNvCxnSpPr>
          <p:nvPr/>
        </p:nvCxnSpPr>
        <p:spPr>
          <a:xfrm>
            <a:off x="4535424" y="4663440"/>
            <a:ext cx="488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28AC4-8A8B-564A-A75D-301DB5DE3167}"/>
              </a:ext>
            </a:extLst>
          </p:cNvPr>
          <p:cNvCxnSpPr>
            <a:cxnSpLocks/>
          </p:cNvCxnSpPr>
          <p:nvPr/>
        </p:nvCxnSpPr>
        <p:spPr>
          <a:xfrm flipV="1">
            <a:off x="5163312" y="1042416"/>
            <a:ext cx="0" cy="4337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14:cNvPr>
              <p14:cNvContentPartPr/>
              <p14:nvPr/>
            </p14:nvContentPartPr>
            <p14:xfrm>
              <a:off x="5524584" y="1410948"/>
              <a:ext cx="3751920" cy="288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944" y="1402308"/>
                <a:ext cx="3769560" cy="2901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22BAA-81A6-B645-A70C-0E16D6B1FBFC}"/>
              </a:ext>
            </a:extLst>
          </p:cNvPr>
          <p:cNvCxnSpPr>
            <a:cxnSpLocks/>
          </p:cNvCxnSpPr>
          <p:nvPr/>
        </p:nvCxnSpPr>
        <p:spPr>
          <a:xfrm flipV="1">
            <a:off x="5408064" y="2827720"/>
            <a:ext cx="4632048" cy="4641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nector 21">
            <a:extLst>
              <a:ext uri="{FF2B5EF4-FFF2-40B4-BE49-F238E27FC236}">
                <a16:creationId xmlns:a16="http://schemas.microsoft.com/office/drawing/2014/main" id="{0E51F211-371F-8C4B-BE77-52127C338095}"/>
              </a:ext>
            </a:extLst>
          </p:cNvPr>
          <p:cNvSpPr/>
          <p:nvPr/>
        </p:nvSpPr>
        <p:spPr>
          <a:xfrm>
            <a:off x="5758688" y="3196252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/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nector 25">
            <a:extLst>
              <a:ext uri="{FF2B5EF4-FFF2-40B4-BE49-F238E27FC236}">
                <a16:creationId xmlns:a16="http://schemas.microsoft.com/office/drawing/2014/main" id="{D83B1A3F-D450-724B-A512-B3E6C11B7BD6}"/>
              </a:ext>
            </a:extLst>
          </p:cNvPr>
          <p:cNvSpPr/>
          <p:nvPr/>
        </p:nvSpPr>
        <p:spPr>
          <a:xfrm>
            <a:off x="8798731" y="285292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/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5000" r="-2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0AFE7A-46D8-9945-9FC0-7F4F59769B36}"/>
              </a:ext>
            </a:extLst>
          </p:cNvPr>
          <p:cNvCxnSpPr>
            <a:cxnSpLocks/>
          </p:cNvCxnSpPr>
          <p:nvPr/>
        </p:nvCxnSpPr>
        <p:spPr>
          <a:xfrm>
            <a:off x="7183756" y="2777480"/>
            <a:ext cx="0" cy="21996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ED548116-508C-A148-B657-06CD6CDE8B76}"/>
              </a:ext>
            </a:extLst>
          </p:cNvPr>
          <p:cNvSpPr/>
          <p:nvPr/>
        </p:nvSpPr>
        <p:spPr>
          <a:xfrm>
            <a:off x="7105331" y="4204908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/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/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blipFill>
                <a:blip r:embed="rId7"/>
                <a:stretch>
                  <a:fillRect l="-13043" r="-130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/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blipFill>
                <a:blip r:embed="rId8"/>
                <a:stretch>
                  <a:fillRect l="-13043" r="-130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/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blipFill>
                <a:blip r:embed="rId9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nector 39">
            <a:extLst>
              <a:ext uri="{FF2B5EF4-FFF2-40B4-BE49-F238E27FC236}">
                <a16:creationId xmlns:a16="http://schemas.microsoft.com/office/drawing/2014/main" id="{97DA4E38-B073-0741-9062-A0ADEF33A661}"/>
              </a:ext>
            </a:extLst>
          </p:cNvPr>
          <p:cNvSpPr/>
          <p:nvPr/>
        </p:nvSpPr>
        <p:spPr>
          <a:xfrm>
            <a:off x="7103264" y="3040073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/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blipFill>
                <a:blip r:embed="rId10"/>
                <a:stretch>
                  <a:fillRect l="-2688" r="-2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838CE1-E50D-504F-964B-19DFA9110AB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193264" y="2060894"/>
            <a:ext cx="128924" cy="97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9B032C-D10F-DC4A-93CB-570530DB9020}"/>
              </a:ext>
            </a:extLst>
          </p:cNvPr>
          <p:cNvCxnSpPr>
            <a:cxnSpLocks/>
          </p:cNvCxnSpPr>
          <p:nvPr/>
        </p:nvCxnSpPr>
        <p:spPr>
          <a:xfrm flipV="1">
            <a:off x="7283264" y="4048016"/>
            <a:ext cx="2079317" cy="224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/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blipFill>
                <a:blip r:embed="rId11"/>
                <a:stretch>
                  <a:fillRect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/>
              <p:nvPr/>
            </p:nvSpPr>
            <p:spPr>
              <a:xfrm>
                <a:off x="2516555" y="1179095"/>
                <a:ext cx="7845225" cy="1817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55" y="1179095"/>
                <a:ext cx="7845225" cy="1817229"/>
              </a:xfrm>
              <a:prstGeom prst="rect">
                <a:avLst/>
              </a:prstGeom>
              <a:blipFill>
                <a:blip r:embed="rId2"/>
                <a:stretch>
                  <a:fillRect l="-7108" t="-47917" b="-7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/>
              <p:nvPr/>
            </p:nvSpPr>
            <p:spPr>
              <a:xfrm>
                <a:off x="4483768" y="3861677"/>
                <a:ext cx="300595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68" y="3861677"/>
                <a:ext cx="3005951" cy="880369"/>
              </a:xfrm>
              <a:prstGeom prst="rect">
                <a:avLst/>
              </a:prstGeom>
              <a:blipFill>
                <a:blip r:embed="rId3"/>
                <a:stretch>
                  <a:fillRect l="-1261" r="-84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E1C60-6396-424F-A242-8858511B3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88467"/>
              </p:ext>
            </p:extLst>
          </p:nvPr>
        </p:nvGraphicFramePr>
        <p:xfrm>
          <a:off x="11987212" y="1427203"/>
          <a:ext cx="73599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080">
                  <a:extLst>
                    <a:ext uri="{9D8B030D-6E8A-4147-A177-3AD203B41FA5}">
                      <a16:colId xmlns:a16="http://schemas.microsoft.com/office/drawing/2014/main" val="3482940820"/>
                    </a:ext>
                  </a:extLst>
                </a:gridCol>
                <a:gridCol w="2102832">
                  <a:extLst>
                    <a:ext uri="{9D8B030D-6E8A-4147-A177-3AD203B41FA5}">
                      <a16:colId xmlns:a16="http://schemas.microsoft.com/office/drawing/2014/main" val="3926211024"/>
                    </a:ext>
                  </a:extLst>
                </a:gridCol>
              </a:tblGrid>
              <a:tr h="316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88575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58BD91D-3B63-A049-AD65-4F186CAE10A9}"/>
              </a:ext>
            </a:extLst>
          </p:cNvPr>
          <p:cNvSpPr/>
          <p:nvPr/>
        </p:nvSpPr>
        <p:spPr>
          <a:xfrm rot="5400000">
            <a:off x="15533967" y="-2950195"/>
            <a:ext cx="266400" cy="735991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8CAD-A2EE-9142-8B00-5DF82F35B5C8}"/>
              </a:ext>
            </a:extLst>
          </p:cNvPr>
          <p:cNvSpPr txBox="1"/>
          <p:nvPr/>
        </p:nvSpPr>
        <p:spPr>
          <a:xfrm>
            <a:off x="14202698" y="260911"/>
            <a:ext cx="292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Entire  Dataset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441DD30-5A8D-384A-90A6-C7E1B0029200}"/>
              </a:ext>
            </a:extLst>
          </p:cNvPr>
          <p:cNvSpPr/>
          <p:nvPr/>
        </p:nvSpPr>
        <p:spPr>
          <a:xfrm rot="5400000">
            <a:off x="14478868" y="-1311309"/>
            <a:ext cx="252000" cy="5166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F817B-C094-C041-8E9D-6DD62399F18F}"/>
              </a:ext>
            </a:extLst>
          </p:cNvPr>
          <p:cNvSpPr txBox="1"/>
          <p:nvPr/>
        </p:nvSpPr>
        <p:spPr>
          <a:xfrm>
            <a:off x="13140399" y="778985"/>
            <a:ext cx="292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Training Set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F047006-635E-1B4E-A8FE-9A4EEFDCC8CF}"/>
              </a:ext>
            </a:extLst>
          </p:cNvPr>
          <p:cNvSpPr/>
          <p:nvPr/>
        </p:nvSpPr>
        <p:spPr>
          <a:xfrm rot="5400000">
            <a:off x="18170068" y="210031"/>
            <a:ext cx="252000" cy="21021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B873B-AFAC-5243-B8EF-A3A7F5ABF3FE}"/>
              </a:ext>
            </a:extLst>
          </p:cNvPr>
          <p:cNvSpPr txBox="1"/>
          <p:nvPr/>
        </p:nvSpPr>
        <p:spPr>
          <a:xfrm>
            <a:off x="16831599" y="772217"/>
            <a:ext cx="292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Testing 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5B1DA9-6945-0B43-8903-509BEFAE4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1532"/>
              </p:ext>
            </p:extLst>
          </p:nvPr>
        </p:nvGraphicFramePr>
        <p:xfrm>
          <a:off x="11398102" y="2410024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D98C1-0179-924E-8EE8-2453C094C2D1}"/>
              </a:ext>
            </a:extLst>
          </p:cNvPr>
          <p:cNvCxnSpPr>
            <a:cxnSpLocks/>
          </p:cNvCxnSpPr>
          <p:nvPr/>
        </p:nvCxnSpPr>
        <p:spPr>
          <a:xfrm flipH="1">
            <a:off x="11398102" y="1770320"/>
            <a:ext cx="623768" cy="586884"/>
          </a:xfrm>
          <a:prstGeom prst="straightConnector1">
            <a:avLst/>
          </a:prstGeom>
          <a:ln w="38100">
            <a:solidFill>
              <a:srgbClr val="7A81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ECBED-EA0C-5947-92D5-72475B1AD64E}"/>
              </a:ext>
            </a:extLst>
          </p:cNvPr>
          <p:cNvCxnSpPr>
            <a:cxnSpLocks/>
          </p:cNvCxnSpPr>
          <p:nvPr/>
        </p:nvCxnSpPr>
        <p:spPr>
          <a:xfrm>
            <a:off x="17187868" y="1784608"/>
            <a:ext cx="1915294" cy="572596"/>
          </a:xfrm>
          <a:prstGeom prst="straightConnector1">
            <a:avLst/>
          </a:prstGeom>
          <a:ln w="38100">
            <a:solidFill>
              <a:srgbClr val="7A81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1E895F-C0E5-0B41-B55A-ADE61431B0A8}"/>
              </a:ext>
            </a:extLst>
          </p:cNvPr>
          <p:cNvSpPr txBox="1"/>
          <p:nvPr/>
        </p:nvSpPr>
        <p:spPr>
          <a:xfrm>
            <a:off x="11903865" y="1975502"/>
            <a:ext cx="247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K-fold Cross Validation, k=5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B49EB-BC7D-5E43-939D-214C299988ED}"/>
              </a:ext>
            </a:extLst>
          </p:cNvPr>
          <p:cNvSpPr txBox="1"/>
          <p:nvPr/>
        </p:nvSpPr>
        <p:spPr>
          <a:xfrm>
            <a:off x="10962266" y="3239484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20C7864-F1A2-7E4F-9DDC-BC494CEB6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30274"/>
              </p:ext>
            </p:extLst>
          </p:nvPr>
        </p:nvGraphicFramePr>
        <p:xfrm>
          <a:off x="11398102" y="3243692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E7ADBB-62B9-EB48-9B03-3ED67664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5925"/>
              </p:ext>
            </p:extLst>
          </p:nvPr>
        </p:nvGraphicFramePr>
        <p:xfrm>
          <a:off x="11405179" y="3706744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71656C5-8A91-CF43-B0ED-3CD8E395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63851"/>
              </p:ext>
            </p:extLst>
          </p:nvPr>
        </p:nvGraphicFramePr>
        <p:xfrm>
          <a:off x="11405179" y="4170655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B47F85-6F80-A24F-804B-FA20E5DA2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90180"/>
              </p:ext>
            </p:extLst>
          </p:nvPr>
        </p:nvGraphicFramePr>
        <p:xfrm>
          <a:off x="11405179" y="4632848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200A9-9169-4C47-9829-DDFD2223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04877"/>
              </p:ext>
            </p:extLst>
          </p:nvPr>
        </p:nvGraphicFramePr>
        <p:xfrm>
          <a:off x="11398102" y="5090323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12A90F8-29F8-FC4F-A189-ED87313240F0}"/>
              </a:ext>
            </a:extLst>
          </p:cNvPr>
          <p:cNvSpPr txBox="1"/>
          <p:nvPr/>
        </p:nvSpPr>
        <p:spPr>
          <a:xfrm>
            <a:off x="10962266" y="3723204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30A4C-443B-5E4A-985E-885169502551}"/>
              </a:ext>
            </a:extLst>
          </p:cNvPr>
          <p:cNvSpPr txBox="1"/>
          <p:nvPr/>
        </p:nvSpPr>
        <p:spPr>
          <a:xfrm>
            <a:off x="10962266" y="4201858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3.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88BB1D-E4E6-2049-81CA-D514D657BF84}"/>
              </a:ext>
            </a:extLst>
          </p:cNvPr>
          <p:cNvSpPr txBox="1"/>
          <p:nvPr/>
        </p:nvSpPr>
        <p:spPr>
          <a:xfrm>
            <a:off x="10962266" y="4680512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4.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B04AC0-EA25-3C44-8ED5-1369AD68C25C}"/>
              </a:ext>
            </a:extLst>
          </p:cNvPr>
          <p:cNvSpPr txBox="1"/>
          <p:nvPr/>
        </p:nvSpPr>
        <p:spPr>
          <a:xfrm>
            <a:off x="10962266" y="5105925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5.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543842-043A-5245-A61E-8AD1CBACBD83}"/>
              </a:ext>
            </a:extLst>
          </p:cNvPr>
          <p:cNvSpPr/>
          <p:nvPr/>
        </p:nvSpPr>
        <p:spPr>
          <a:xfrm>
            <a:off x="19553274" y="3239484"/>
            <a:ext cx="361507" cy="189516"/>
          </a:xfrm>
          <a:prstGeom prst="rect">
            <a:avLst/>
          </a:prstGeom>
          <a:solidFill>
            <a:srgbClr val="7A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639CD-D692-5D4C-B4E6-66B3D18C7EA6}"/>
              </a:ext>
            </a:extLst>
          </p:cNvPr>
          <p:cNvSpPr txBox="1"/>
          <p:nvPr/>
        </p:nvSpPr>
        <p:spPr>
          <a:xfrm>
            <a:off x="19914781" y="3041854"/>
            <a:ext cx="93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Training samples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635362-362E-5B42-BF14-829C998968E6}"/>
              </a:ext>
            </a:extLst>
          </p:cNvPr>
          <p:cNvSpPr/>
          <p:nvPr/>
        </p:nvSpPr>
        <p:spPr>
          <a:xfrm>
            <a:off x="19553152" y="3831770"/>
            <a:ext cx="361507" cy="189516"/>
          </a:xfrm>
          <a:prstGeom prst="rect">
            <a:avLst/>
          </a:prstGeom>
          <a:solidFill>
            <a:srgbClr val="45D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47EDA9-101E-1642-909D-72FB1994FBB9}"/>
              </a:ext>
            </a:extLst>
          </p:cNvPr>
          <p:cNvSpPr txBox="1"/>
          <p:nvPr/>
        </p:nvSpPr>
        <p:spPr>
          <a:xfrm>
            <a:off x="19941290" y="3626629"/>
            <a:ext cx="93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Validate samples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907CA-233B-CC40-80BD-FBC140710621}"/>
              </a:ext>
            </a:extLst>
          </p:cNvPr>
          <p:cNvSpPr txBox="1"/>
          <p:nvPr/>
        </p:nvSpPr>
        <p:spPr>
          <a:xfrm>
            <a:off x="10590929" y="2889536"/>
            <a:ext cx="162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Training process:</a:t>
            </a:r>
          </a:p>
        </p:txBody>
      </p:sp>
    </p:spTree>
    <p:extLst>
      <p:ext uri="{BB962C8B-B14F-4D97-AF65-F5344CB8AC3E}">
        <p14:creationId xmlns:p14="http://schemas.microsoft.com/office/powerpoint/2010/main" val="394397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779</Words>
  <Application>Microsoft Macintosh PowerPoint</Application>
  <PresentationFormat>Custom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71</cp:revision>
  <dcterms:created xsi:type="dcterms:W3CDTF">2020-01-10T21:56:34Z</dcterms:created>
  <dcterms:modified xsi:type="dcterms:W3CDTF">2020-01-31T15:07:58Z</dcterms:modified>
</cp:coreProperties>
</file>