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3"/>
    <p:restoredTop sz="94555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3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0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7566906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47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85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3093064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5282916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5435316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5587716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5894916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5017102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6445757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93715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6099280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6969888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6765421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6962594" y="4376566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61759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47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4481758" y="4137879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4593713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4701712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01710" y="4452006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6598157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6750557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7961991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7971133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7971134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2435094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4162108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612961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4969504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7156996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7920468" y="4198984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468" y="4198984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6002915" y="4455043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6002916" y="4481722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6198515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6056748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9281136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9281136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1100816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1100816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6894576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5461000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2532185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1828800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5113247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3481754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2532185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3569679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3481754" y="2947673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1828799" y="433952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5109371" y="99785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2523393" y="227571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2532185" y="3676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3989771" y="227571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3989771" y="3676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1846383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5097603" y="4770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1828798" y="477169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5109371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855829" y="5694954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145</Words>
  <Application>Microsoft Macintosh PowerPoint</Application>
  <PresentationFormat>Custom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14</cp:revision>
  <dcterms:created xsi:type="dcterms:W3CDTF">2020-01-10T21:56:34Z</dcterms:created>
  <dcterms:modified xsi:type="dcterms:W3CDTF">2020-01-12T22:28:35Z</dcterms:modified>
</cp:coreProperties>
</file>