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A2A1-97CE-C812-C057-D4EC89005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Back-End Programming:</a:t>
            </a:r>
            <a:br>
              <a:rPr lang="en-US" dirty="0"/>
            </a:br>
            <a:r>
              <a:rPr lang="en-US" dirty="0"/>
              <a:t>Flask </a:t>
            </a:r>
            <a:br>
              <a:rPr lang="en-US" dirty="0"/>
            </a:br>
            <a:r>
              <a:rPr lang="en-US" sz="2800" dirty="0"/>
              <a:t>Secutity and 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6E66B-566C-1B68-FE6B-A7AB42EF4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Programming – 1401-2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F23FFB3-7A13-F99B-422B-A2A15314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10" y="2406919"/>
            <a:ext cx="5222607" cy="20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harif University of Technology - Wikipedia">
            <a:extLst>
              <a:ext uri="{FF2B5EF4-FFF2-40B4-BE49-F238E27FC236}">
                <a16:creationId xmlns:a16="http://schemas.microsoft.com/office/drawing/2014/main" id="{BDFA72BF-AEAF-26DA-1A1F-02115703D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28" y="75806"/>
            <a:ext cx="599274" cy="62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5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EB0-D556-4E54-5353-A2275CD7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</a:t>
            </a:r>
          </a:p>
        </p:txBody>
      </p:sp>
      <p:pic>
        <p:nvPicPr>
          <p:cNvPr id="2050" name="Picture 2" descr="Sharif University of Technology - Wikipedia">
            <a:extLst>
              <a:ext uri="{FF2B5EF4-FFF2-40B4-BE49-F238E27FC236}">
                <a16:creationId xmlns:a16="http://schemas.microsoft.com/office/drawing/2014/main" id="{05E92EE3-DDCE-B039-50AD-12B91F4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06" y="5922628"/>
            <a:ext cx="842324" cy="8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ublic-key cryptography - Wikipedia">
            <a:extLst>
              <a:ext uri="{FF2B5EF4-FFF2-40B4-BE49-F238E27FC236}">
                <a16:creationId xmlns:a16="http://schemas.microsoft.com/office/drawing/2014/main" id="{D57F5725-0C19-6385-C25B-75B75E18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17" y="1258780"/>
            <a:ext cx="4447172" cy="434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91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EB0-D556-4E54-5353-A2275CD7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Hashing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3BC8-9063-974F-2E8C-A2377C86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Dozens of different hashing algorithms exist, and they all work a little differently. But in each one, people type in data, and the program alters it to a different form. 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All hashing algorithms are:</a:t>
            </a:r>
          </a:p>
          <a:p>
            <a:pPr lvl="1"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Mathematical. Strict rules underlie the work an algorithm does, and those rules can’t be broken or adjusted.</a:t>
            </a:r>
          </a:p>
          <a:p>
            <a:pPr lvl="1"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Uniform. Choose one type of hashing algorithm, and data of any character count put through the system will emerge at a length predetermined by the program.</a:t>
            </a:r>
          </a:p>
          <a:p>
            <a:pPr lvl="1"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Consistent. The algorithm does just one thing (compress data) and nothing else.</a:t>
            </a:r>
          </a:p>
          <a:p>
            <a:pPr lvl="1"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One way. Once transformed by the algorithm, it’s nearly impossible to revert the data to its original state. </a:t>
            </a:r>
          </a:p>
          <a:p>
            <a:pPr lvl="1"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It’s important to understand that hashing and encryption are different functions. You might use them in concert with one another. But don’t use the terms interchangeably.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050" name="Picture 2" descr="Sharif University of Technology - Wikipedia">
            <a:extLst>
              <a:ext uri="{FF2B5EF4-FFF2-40B4-BE49-F238E27FC236}">
                <a16:creationId xmlns:a16="http://schemas.microsoft.com/office/drawing/2014/main" id="{05E92EE3-DDCE-B039-50AD-12B91F4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06" y="5922628"/>
            <a:ext cx="842324" cy="8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6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EB0-D556-4E54-5353-A2275CD7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Hashing Algorithm?</a:t>
            </a:r>
          </a:p>
        </p:txBody>
      </p:sp>
      <p:pic>
        <p:nvPicPr>
          <p:cNvPr id="2050" name="Picture 2" descr="Sharif University of Technology - Wikipedia">
            <a:extLst>
              <a:ext uri="{FF2B5EF4-FFF2-40B4-BE49-F238E27FC236}">
                <a16:creationId xmlns:a16="http://schemas.microsoft.com/office/drawing/2014/main" id="{05E92EE3-DDCE-B039-50AD-12B91F4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06" y="5922628"/>
            <a:ext cx="842324" cy="8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ashing Algorithm">
            <a:extLst>
              <a:ext uri="{FF2B5EF4-FFF2-40B4-BE49-F238E27FC236}">
                <a16:creationId xmlns:a16="http://schemas.microsoft.com/office/drawing/2014/main" id="{56CC62A6-E648-7AEB-1C2A-B5F6E7F32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26" y="96252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43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EB0-D556-4E54-5353-A2275CD7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Hashing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3BC8-9063-974F-2E8C-A2377C86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Password storage. You must keep records of all of the username/password combinations people use to access your resources. But if a hacker gains entry, stealing unprotected data is easy. Hashing ensures that the data is stored in a scrambled state, so it's harder to steal.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Digital signatures. A tiny bit of data proves that a note wasn't modified from the time it leaves a user's outbox and reaches your inbox.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Document management. Hashing algorithms can be used to authenticate data. The writer uses a hash to secure the document when it's complete. The hash works a bit like a seal of approval. A recipient can generate a hash and compare it to the original. If the two are equal, the data is considered genuine. If they don't match, the document has been changed.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File management. Some companies also use hashes to index data, identify files, and delete duplicates. If a system has thousands of files, using hashes can save a significant amount of time. 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050" name="Picture 2" descr="Sharif University of Technology - Wikipedia">
            <a:extLst>
              <a:ext uri="{FF2B5EF4-FFF2-40B4-BE49-F238E27FC236}">
                <a16:creationId xmlns:a16="http://schemas.microsoft.com/office/drawing/2014/main" id="{05E92EE3-DDCE-B039-50AD-12B91F4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06" y="5922628"/>
            <a:ext cx="842324" cy="8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8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EB0-D556-4E54-5353-A2275CD7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Hashing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3BC8-9063-974F-2E8C-A2377C86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Password storage. You must keep records of all of the username/password combinations people use to access your resources. But if a hacker gains entry, stealing unprotected data is easy. Hashing ensures that the data is stored in a scrambled state, so it's harder to steal.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Digital signatures. A tiny bit of data proves that a note wasn't modified from the time it leaves a user's outbox and reaches your inbox.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Document management. Hashing algorithms can be used to authenticate data. The writer uses a hash to secure the document when it's complete. The hash works a bit like a seal of approval. A recipient can generate a hash and compare it to the original. If the two are equal, the data is considered genuine. If they don't match, the document has been changed.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  <a:cs typeface="B Nazanin" panose="00000400000000000000" pitchFamily="2" charset="-78"/>
              </a:rPr>
              <a:t>File management. Some companies also use hashes to index data, identify files, and delete duplicates. If a system has thousands of files, using hashes can save a significant amount of time. 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050" name="Picture 2" descr="Sharif University of Technology - Wikipedia">
            <a:extLst>
              <a:ext uri="{FF2B5EF4-FFF2-40B4-BE49-F238E27FC236}">
                <a16:creationId xmlns:a16="http://schemas.microsoft.com/office/drawing/2014/main" id="{05E92EE3-DDCE-B039-50AD-12B91F4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06" y="5922628"/>
            <a:ext cx="842324" cy="8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83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EB0-D556-4E54-5353-A2275CD7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Enigma in WW</a:t>
            </a:r>
          </a:p>
        </p:txBody>
      </p:sp>
      <p:pic>
        <p:nvPicPr>
          <p:cNvPr id="2050" name="Picture 2" descr="Sharif University of Technology - Wikipedia">
            <a:extLst>
              <a:ext uri="{FF2B5EF4-FFF2-40B4-BE49-F238E27FC236}">
                <a16:creationId xmlns:a16="http://schemas.microsoft.com/office/drawing/2014/main" id="{05E92EE3-DDCE-B039-50AD-12B91F4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06" y="5922628"/>
            <a:ext cx="842324" cy="8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ashing Algorithms for Integrity Validation - 101 Computing">
            <a:extLst>
              <a:ext uri="{FF2B5EF4-FFF2-40B4-BE49-F238E27FC236}">
                <a16:creationId xmlns:a16="http://schemas.microsoft.com/office/drawing/2014/main" id="{E31534DA-8A96-3519-EBCF-0C8BBBCB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79" y="703725"/>
            <a:ext cx="4205539" cy="560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1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EB0-D556-4E54-5353-A2275CD7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</a:t>
            </a:r>
          </a:p>
        </p:txBody>
      </p:sp>
      <p:pic>
        <p:nvPicPr>
          <p:cNvPr id="2050" name="Picture 2" descr="Sharif University of Technology - Wikipedia">
            <a:extLst>
              <a:ext uri="{FF2B5EF4-FFF2-40B4-BE49-F238E27FC236}">
                <a16:creationId xmlns:a16="http://schemas.microsoft.com/office/drawing/2014/main" id="{05E92EE3-DDCE-B039-50AD-12B91F4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06" y="5922628"/>
            <a:ext cx="842324" cy="8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nd-to-end encryption (E2EE): What it is &amp; how it works | RingCentral">
            <a:extLst>
              <a:ext uri="{FF2B5EF4-FFF2-40B4-BE49-F238E27FC236}">
                <a16:creationId xmlns:a16="http://schemas.microsoft.com/office/drawing/2014/main" id="{C886A61A-020A-0169-16E4-2CB24735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06" y="1123837"/>
            <a:ext cx="6113000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6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EB0-D556-4E54-5353-A2275CD7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</a:t>
            </a:r>
          </a:p>
        </p:txBody>
      </p:sp>
      <p:pic>
        <p:nvPicPr>
          <p:cNvPr id="2050" name="Picture 2" descr="Sharif University of Technology - Wikipedia">
            <a:extLst>
              <a:ext uri="{FF2B5EF4-FFF2-40B4-BE49-F238E27FC236}">
                <a16:creationId xmlns:a16="http://schemas.microsoft.com/office/drawing/2014/main" id="{05E92EE3-DDCE-B039-50AD-12B91F4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06" y="5922628"/>
            <a:ext cx="842324" cy="8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nd-to-end encryption (E2EE): What it is &amp; how it works | RingCentral">
            <a:extLst>
              <a:ext uri="{FF2B5EF4-FFF2-40B4-BE49-F238E27FC236}">
                <a16:creationId xmlns:a16="http://schemas.microsoft.com/office/drawing/2014/main" id="{C886A61A-020A-0169-16E4-2CB24735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06" y="1123837"/>
            <a:ext cx="6113000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3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EB0-D556-4E54-5353-A2275CD7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</a:t>
            </a:r>
          </a:p>
        </p:txBody>
      </p:sp>
      <p:pic>
        <p:nvPicPr>
          <p:cNvPr id="2050" name="Picture 2" descr="Sharif University of Technology - Wikipedia">
            <a:extLst>
              <a:ext uri="{FF2B5EF4-FFF2-40B4-BE49-F238E27FC236}">
                <a16:creationId xmlns:a16="http://schemas.microsoft.com/office/drawing/2014/main" id="{05E92EE3-DDCE-B039-50AD-12B91F41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06" y="5922628"/>
            <a:ext cx="842324" cy="87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hat is Public Key and Private Key Cryptography, and How Does It Work?">
            <a:extLst>
              <a:ext uri="{FF2B5EF4-FFF2-40B4-BE49-F238E27FC236}">
                <a16:creationId xmlns:a16="http://schemas.microsoft.com/office/drawing/2014/main" id="{4A43E07E-441F-6B9B-A659-15E7909D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94" y="1452562"/>
            <a:ext cx="7385012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724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100</TotalTime>
  <Words>583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Söhne</vt:lpstr>
      <vt:lpstr>Wingdings 2</vt:lpstr>
      <vt:lpstr>Frame</vt:lpstr>
      <vt:lpstr>Back-End Programming: Flask  Secutity and UM</vt:lpstr>
      <vt:lpstr>What Is a Hashing Algorithm?</vt:lpstr>
      <vt:lpstr>What Is a Hashing Algorithm?</vt:lpstr>
      <vt:lpstr>What Is a Hashing Algorithm?</vt:lpstr>
      <vt:lpstr>What Is a Hashing Algorithm?</vt:lpstr>
      <vt:lpstr>Enigma in WW</vt:lpstr>
      <vt:lpstr>END TO END</vt:lpstr>
      <vt:lpstr>END TO END</vt:lpstr>
      <vt:lpstr>Private Key</vt:lpstr>
      <vt:lpstr>Private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 Programming: Flask</dc:title>
  <dc:creator>Alireza Alibakhshi</dc:creator>
  <cp:lastModifiedBy>Alireza Alibakhshi</cp:lastModifiedBy>
  <cp:revision>11</cp:revision>
  <dcterms:created xsi:type="dcterms:W3CDTF">2023-04-15T09:52:04Z</dcterms:created>
  <dcterms:modified xsi:type="dcterms:W3CDTF">2023-04-17T11:41:02Z</dcterms:modified>
</cp:coreProperties>
</file>