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7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2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9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2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53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1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5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9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4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21C8-F5EA-4A04-9D62-86F8FF5C1A56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2BE2-EE3E-43CB-AF84-D8706E73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Filesystem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Alibek Sayak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3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VFS?</a:t>
            </a:r>
            <a:endParaRPr lang="ru-RU" dirty="0"/>
          </a:p>
        </p:txBody>
      </p:sp>
      <p:pic>
        <p:nvPicPr>
          <p:cNvPr id="2050" name="Picture 2" descr="Картинки по запросу &quot;virtual filesyste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07" y="2211977"/>
            <a:ext cx="5808616" cy="34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0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Which problems are solved by VFS?</a:t>
            </a:r>
            <a:endParaRPr lang="ru-RU" dirty="0"/>
          </a:p>
        </p:txBody>
      </p:sp>
      <p:pic>
        <p:nvPicPr>
          <p:cNvPr id="3074" name="Picture 2" descr="Картинки по запросу &quot;ubuntu and window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330" y="2072640"/>
            <a:ext cx="7377339" cy="41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48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problems are solved by VFS?</a:t>
            </a:r>
            <a:endParaRPr lang="ru-RU" dirty="0"/>
          </a:p>
        </p:txBody>
      </p:sp>
      <p:pic>
        <p:nvPicPr>
          <p:cNvPr id="4098" name="Picture 2" descr="Картинки по запросу &quot;virtual filesystem implement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54" y="2125527"/>
            <a:ext cx="5797098" cy="404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problems are solved by VFS?</a:t>
            </a:r>
            <a:endParaRPr lang="ru-RU" dirty="0"/>
          </a:p>
        </p:txBody>
      </p:sp>
      <p:pic>
        <p:nvPicPr>
          <p:cNvPr id="5122" name="Picture 2" descr="Картинки по запросу &quot;virtual filesystem implement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194" y="2151018"/>
            <a:ext cx="6135097" cy="396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problems are solved by VFS?</a:t>
            </a:r>
            <a:endParaRPr lang="ru-RU" dirty="0"/>
          </a:p>
        </p:txBody>
      </p:sp>
      <p:sp>
        <p:nvSpPr>
          <p:cNvPr id="3" name="AutoShape 2" descr="Картинки по запросу &quot;virtual filesystem and database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Картинки по запросу &quot;virtual filesystem implement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929" y="2447110"/>
            <a:ext cx="5021671" cy="38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41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problems are solved by VFS?</a:t>
            </a:r>
            <a:endParaRPr lang="ru-RU" dirty="0"/>
          </a:p>
        </p:txBody>
      </p:sp>
      <p:pic>
        <p:nvPicPr>
          <p:cNvPr id="7170" name="Picture 2" descr="Картинки по запросу &quot;database and cloud databas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17" y="1974986"/>
            <a:ext cx="45529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8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Картинки по запросу &quot;thanks for your atten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35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Virtual Filesystem</vt:lpstr>
      <vt:lpstr>What is VFS?</vt:lpstr>
      <vt:lpstr>Which problems are solved by VFS?</vt:lpstr>
      <vt:lpstr>Which problems are solved by VFS?</vt:lpstr>
      <vt:lpstr>Which problems are solved by VFS?</vt:lpstr>
      <vt:lpstr>Which problems are solved by VFS?</vt:lpstr>
      <vt:lpstr>Which problems are solved by VFS?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Filesystem</dc:title>
  <dc:creator>Alibek Sayak</dc:creator>
  <cp:lastModifiedBy>Alibek Sayak</cp:lastModifiedBy>
  <cp:revision>3</cp:revision>
  <dcterms:created xsi:type="dcterms:W3CDTF">2020-03-10T05:27:20Z</dcterms:created>
  <dcterms:modified xsi:type="dcterms:W3CDTF">2020-03-10T05:44:04Z</dcterms:modified>
</cp:coreProperties>
</file>