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3"/>
  </p:notesMasterIdLst>
  <p:handoutMasterIdLst>
    <p:handoutMasterId r:id="rId4"/>
  </p:handoutMasterIdLst>
  <p:sldIdLst>
    <p:sldId id="263" r:id="rId2"/>
  </p:sldIdLst>
  <p:sldSz cx="43891200" cy="32918400"/>
  <p:notesSz cx="9236075" cy="7010400"/>
  <p:defaultTextStyle>
    <a:defPPr>
      <a:defRPr lang="en-US"/>
    </a:defPPr>
    <a:lvl1pPr algn="l" rtl="0" eaLnBrk="0" fontAlgn="base" hangingPunct="0">
      <a:spcBef>
        <a:spcPct val="20000"/>
      </a:spcBef>
      <a:spcAft>
        <a:spcPct val="0"/>
      </a:spcAft>
      <a:buChar char="•"/>
      <a:defRPr sz="8700" kern="1200">
        <a:solidFill>
          <a:schemeClr val="tx1"/>
        </a:solidFill>
        <a:latin typeface="Times New Roman" pitchFamily="-108" charset="0"/>
        <a:ea typeface="ＭＳ Ｐゴシック" pitchFamily="-108" charset="-128"/>
        <a:cs typeface="+mn-cs"/>
      </a:defRPr>
    </a:lvl1pPr>
    <a:lvl2pPr marL="400050" algn="l" rtl="0" eaLnBrk="0" fontAlgn="base" hangingPunct="0">
      <a:spcBef>
        <a:spcPct val="20000"/>
      </a:spcBef>
      <a:spcAft>
        <a:spcPct val="0"/>
      </a:spcAft>
      <a:buChar char="•"/>
      <a:defRPr sz="8700" kern="1200">
        <a:solidFill>
          <a:schemeClr val="tx1"/>
        </a:solidFill>
        <a:latin typeface="Times New Roman" pitchFamily="-108" charset="0"/>
        <a:ea typeface="ＭＳ Ｐゴシック" pitchFamily="-108" charset="-128"/>
        <a:cs typeface="+mn-cs"/>
      </a:defRPr>
    </a:lvl2pPr>
    <a:lvl3pPr marL="800100" algn="l" rtl="0" eaLnBrk="0" fontAlgn="base" hangingPunct="0">
      <a:spcBef>
        <a:spcPct val="20000"/>
      </a:spcBef>
      <a:spcAft>
        <a:spcPct val="0"/>
      </a:spcAft>
      <a:buChar char="•"/>
      <a:defRPr sz="8700" kern="1200">
        <a:solidFill>
          <a:schemeClr val="tx1"/>
        </a:solidFill>
        <a:latin typeface="Times New Roman" pitchFamily="-108" charset="0"/>
        <a:ea typeface="ＭＳ Ｐゴシック" pitchFamily="-108" charset="-128"/>
        <a:cs typeface="+mn-cs"/>
      </a:defRPr>
    </a:lvl3pPr>
    <a:lvl4pPr marL="1200150" algn="l" rtl="0" eaLnBrk="0" fontAlgn="base" hangingPunct="0">
      <a:spcBef>
        <a:spcPct val="20000"/>
      </a:spcBef>
      <a:spcAft>
        <a:spcPct val="0"/>
      </a:spcAft>
      <a:buChar char="•"/>
      <a:defRPr sz="8700" kern="1200">
        <a:solidFill>
          <a:schemeClr val="tx1"/>
        </a:solidFill>
        <a:latin typeface="Times New Roman" pitchFamily="-108" charset="0"/>
        <a:ea typeface="ＭＳ Ｐゴシック" pitchFamily="-108" charset="-128"/>
        <a:cs typeface="+mn-cs"/>
      </a:defRPr>
    </a:lvl4pPr>
    <a:lvl5pPr marL="1600200" algn="l" rtl="0" eaLnBrk="0" fontAlgn="base" hangingPunct="0">
      <a:spcBef>
        <a:spcPct val="20000"/>
      </a:spcBef>
      <a:spcAft>
        <a:spcPct val="0"/>
      </a:spcAft>
      <a:buChar char="•"/>
      <a:defRPr sz="8700" kern="1200">
        <a:solidFill>
          <a:schemeClr val="tx1"/>
        </a:solidFill>
        <a:latin typeface="Times New Roman" pitchFamily="-108" charset="0"/>
        <a:ea typeface="ＭＳ Ｐゴシック" pitchFamily="-108" charset="-128"/>
        <a:cs typeface="+mn-cs"/>
      </a:defRPr>
    </a:lvl5pPr>
    <a:lvl6pPr marL="2000250" algn="l" defTabSz="800100" rtl="0" eaLnBrk="1" latinLnBrk="0" hangingPunct="1">
      <a:defRPr sz="8700" kern="1200">
        <a:solidFill>
          <a:schemeClr val="tx1"/>
        </a:solidFill>
        <a:latin typeface="Times New Roman" pitchFamily="-108" charset="0"/>
        <a:ea typeface="ＭＳ Ｐゴシック" pitchFamily="-108" charset="-128"/>
        <a:cs typeface="+mn-cs"/>
      </a:defRPr>
    </a:lvl6pPr>
    <a:lvl7pPr marL="2400300" algn="l" defTabSz="800100" rtl="0" eaLnBrk="1" latinLnBrk="0" hangingPunct="1">
      <a:defRPr sz="8700" kern="1200">
        <a:solidFill>
          <a:schemeClr val="tx1"/>
        </a:solidFill>
        <a:latin typeface="Times New Roman" pitchFamily="-108" charset="0"/>
        <a:ea typeface="ＭＳ Ｐゴシック" pitchFamily="-108" charset="-128"/>
        <a:cs typeface="+mn-cs"/>
      </a:defRPr>
    </a:lvl7pPr>
    <a:lvl8pPr marL="2800350" algn="l" defTabSz="800100" rtl="0" eaLnBrk="1" latinLnBrk="0" hangingPunct="1">
      <a:defRPr sz="8700" kern="1200">
        <a:solidFill>
          <a:schemeClr val="tx1"/>
        </a:solidFill>
        <a:latin typeface="Times New Roman" pitchFamily="-108" charset="0"/>
        <a:ea typeface="ＭＳ Ｐゴシック" pitchFamily="-108" charset="-128"/>
        <a:cs typeface="+mn-cs"/>
      </a:defRPr>
    </a:lvl8pPr>
    <a:lvl9pPr marL="3200400" algn="l" defTabSz="800100" rtl="0" eaLnBrk="1" latinLnBrk="0" hangingPunct="1">
      <a:defRPr sz="8700" kern="1200">
        <a:solidFill>
          <a:schemeClr val="tx1"/>
        </a:solidFill>
        <a:latin typeface="Times New Roman" pitchFamily="-108" charset="0"/>
        <a:ea typeface="ＭＳ Ｐゴシック" pitchFamily="-108" charset="-128"/>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egar" initials="N" lastIdx="7" clrIdx="0"/>
  <p:cmAuthor id="1" name="Mary Tracy Bee"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Rg st="1" end="1"/>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6092"/>
    <a:srgbClr val="FFFFFF"/>
    <a:srgbClr val="8AA5DC"/>
    <a:srgbClr val="FF33CC"/>
    <a:srgbClr val="333333"/>
    <a:srgbClr val="FFFFCC"/>
    <a:srgbClr val="BBD0FB"/>
    <a:srgbClr val="C4E5FC"/>
    <a:srgbClr val="6EC0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6242" autoAdjust="0"/>
  </p:normalViewPr>
  <p:slideViewPr>
    <p:cSldViewPr>
      <p:cViewPr varScale="1">
        <p:scale>
          <a:sx n="18" d="100"/>
          <a:sy n="18" d="100"/>
        </p:scale>
        <p:origin x="1435" y="101"/>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300" d="100"/>
          <a:sy n="300" d="100"/>
        </p:scale>
        <p:origin x="-3822" y="-15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987800" cy="388938"/>
          </a:xfrm>
          <a:prstGeom prst="rect">
            <a:avLst/>
          </a:prstGeom>
          <a:noFill/>
          <a:ln w="9525">
            <a:noFill/>
            <a:miter lim="800000"/>
            <a:headEnd/>
            <a:tailEnd/>
          </a:ln>
          <a:effectLst/>
        </p:spPr>
        <p:txBody>
          <a:bodyPr vert="horz" wrap="square" lIns="92398" tIns="46199" rIns="92398" bIns="46199" numCol="1" anchor="t" anchorCtr="0" compatLnSpc="1">
            <a:prstTxWarp prst="textNoShape">
              <a:avLst/>
            </a:prstTxWarp>
          </a:bodyPr>
          <a:lstStyle>
            <a:lvl1pPr defTabSz="923925">
              <a:spcBef>
                <a:spcPct val="0"/>
              </a:spcBef>
              <a:buFontTx/>
              <a:buNone/>
              <a:defRPr sz="1200">
                <a:latin typeface="Arial" charset="0"/>
              </a:defRPr>
            </a:lvl1pPr>
          </a:lstStyle>
          <a:p>
            <a:endParaRPr lang="en-US"/>
          </a:p>
        </p:txBody>
      </p:sp>
      <p:sp>
        <p:nvSpPr>
          <p:cNvPr id="9219" name="Rectangle 3"/>
          <p:cNvSpPr>
            <a:spLocks noGrp="1" noChangeArrowheads="1"/>
          </p:cNvSpPr>
          <p:nvPr>
            <p:ph type="dt" sz="quarter" idx="1"/>
          </p:nvPr>
        </p:nvSpPr>
        <p:spPr bwMode="auto">
          <a:xfrm>
            <a:off x="5213350" y="0"/>
            <a:ext cx="3986213" cy="388938"/>
          </a:xfrm>
          <a:prstGeom prst="rect">
            <a:avLst/>
          </a:prstGeom>
          <a:noFill/>
          <a:ln w="9525">
            <a:noFill/>
            <a:miter lim="800000"/>
            <a:headEnd/>
            <a:tailEnd/>
          </a:ln>
          <a:effectLst/>
        </p:spPr>
        <p:txBody>
          <a:bodyPr vert="horz" wrap="square" lIns="92398" tIns="46199" rIns="92398" bIns="46199" numCol="1" anchor="t" anchorCtr="0" compatLnSpc="1">
            <a:prstTxWarp prst="textNoShape">
              <a:avLst/>
            </a:prstTxWarp>
          </a:bodyPr>
          <a:lstStyle>
            <a:lvl1pPr algn="r" defTabSz="923925">
              <a:spcBef>
                <a:spcPct val="0"/>
              </a:spcBef>
              <a:buFontTx/>
              <a:buNone/>
              <a:defRPr sz="1200">
                <a:latin typeface="Arial" charset="0"/>
              </a:defRPr>
            </a:lvl1pPr>
          </a:lstStyle>
          <a:p>
            <a:endParaRPr lang="en-US"/>
          </a:p>
        </p:txBody>
      </p:sp>
      <p:sp>
        <p:nvSpPr>
          <p:cNvPr id="9220" name="Rectangle 4"/>
          <p:cNvSpPr>
            <a:spLocks noGrp="1" noChangeArrowheads="1"/>
          </p:cNvSpPr>
          <p:nvPr>
            <p:ph type="ftr" sz="quarter" idx="2"/>
          </p:nvPr>
        </p:nvSpPr>
        <p:spPr bwMode="auto">
          <a:xfrm>
            <a:off x="0" y="6621463"/>
            <a:ext cx="3987800" cy="388937"/>
          </a:xfrm>
          <a:prstGeom prst="rect">
            <a:avLst/>
          </a:prstGeom>
          <a:noFill/>
          <a:ln w="9525">
            <a:noFill/>
            <a:miter lim="800000"/>
            <a:headEnd/>
            <a:tailEnd/>
          </a:ln>
          <a:effectLst/>
        </p:spPr>
        <p:txBody>
          <a:bodyPr vert="horz" wrap="square" lIns="92398" tIns="46199" rIns="92398" bIns="46199" numCol="1" anchor="b" anchorCtr="0" compatLnSpc="1">
            <a:prstTxWarp prst="textNoShape">
              <a:avLst/>
            </a:prstTxWarp>
          </a:bodyPr>
          <a:lstStyle>
            <a:lvl1pPr defTabSz="923925">
              <a:spcBef>
                <a:spcPct val="0"/>
              </a:spcBef>
              <a:buFontTx/>
              <a:buNone/>
              <a:defRPr sz="1200">
                <a:latin typeface="Arial" charset="0"/>
              </a:defRPr>
            </a:lvl1pPr>
          </a:lstStyle>
          <a:p>
            <a:endParaRPr lang="en-US"/>
          </a:p>
        </p:txBody>
      </p:sp>
      <p:sp>
        <p:nvSpPr>
          <p:cNvPr id="9221" name="Rectangle 5"/>
          <p:cNvSpPr>
            <a:spLocks noGrp="1" noChangeArrowheads="1"/>
          </p:cNvSpPr>
          <p:nvPr>
            <p:ph type="sldNum" sz="quarter" idx="3"/>
          </p:nvPr>
        </p:nvSpPr>
        <p:spPr bwMode="auto">
          <a:xfrm>
            <a:off x="5213350" y="6621463"/>
            <a:ext cx="3986213" cy="388937"/>
          </a:xfrm>
          <a:prstGeom prst="rect">
            <a:avLst/>
          </a:prstGeom>
          <a:noFill/>
          <a:ln w="9525">
            <a:noFill/>
            <a:miter lim="800000"/>
            <a:headEnd/>
            <a:tailEnd/>
          </a:ln>
          <a:effectLst/>
        </p:spPr>
        <p:txBody>
          <a:bodyPr vert="horz" wrap="square" lIns="92398" tIns="46199" rIns="92398" bIns="46199" numCol="1" anchor="b" anchorCtr="0" compatLnSpc="1">
            <a:prstTxWarp prst="textNoShape">
              <a:avLst/>
            </a:prstTxWarp>
          </a:bodyPr>
          <a:lstStyle>
            <a:lvl1pPr algn="r" defTabSz="923925">
              <a:spcBef>
                <a:spcPct val="0"/>
              </a:spcBef>
              <a:buFontTx/>
              <a:buNone/>
              <a:defRPr sz="1200">
                <a:latin typeface="Arial" charset="0"/>
              </a:defRPr>
            </a:lvl1pPr>
          </a:lstStyle>
          <a:p>
            <a:fld id="{0DAD97C7-2DD6-4B76-ABAF-77E46712012A}" type="slidenum">
              <a:rPr lang="en-US"/>
              <a:pPr/>
              <a:t>‹#›</a:t>
            </a:fld>
            <a:endParaRPr lang="en-US"/>
          </a:p>
        </p:txBody>
      </p:sp>
    </p:spTree>
    <p:extLst>
      <p:ext uri="{BB962C8B-B14F-4D97-AF65-F5344CB8AC3E}">
        <p14:creationId xmlns:p14="http://schemas.microsoft.com/office/powerpoint/2010/main" val="354182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94385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Times New Roman" pitchFamily="18" charset="0"/>
        <a:ea typeface="ＭＳ Ｐゴシック" pitchFamily="-108" charset="-128"/>
        <a:cs typeface="ＭＳ Ｐゴシック" pitchFamily="-108" charset="-128"/>
      </a:defRPr>
    </a:lvl1pPr>
    <a:lvl2pPr marL="400050" algn="l" rtl="0" eaLnBrk="0" fontAlgn="base" hangingPunct="0">
      <a:spcBef>
        <a:spcPct val="30000"/>
      </a:spcBef>
      <a:spcAft>
        <a:spcPct val="0"/>
      </a:spcAft>
      <a:defRPr sz="1100" kern="1200">
        <a:solidFill>
          <a:schemeClr val="tx1"/>
        </a:solidFill>
        <a:latin typeface="Times New Roman" pitchFamily="18" charset="0"/>
        <a:ea typeface="ＭＳ Ｐゴシック" pitchFamily="-108" charset="-128"/>
        <a:cs typeface="+mn-cs"/>
      </a:defRPr>
    </a:lvl2pPr>
    <a:lvl3pPr marL="800100" algn="l" rtl="0" eaLnBrk="0" fontAlgn="base" hangingPunct="0">
      <a:spcBef>
        <a:spcPct val="30000"/>
      </a:spcBef>
      <a:spcAft>
        <a:spcPct val="0"/>
      </a:spcAft>
      <a:defRPr sz="1100" kern="1200">
        <a:solidFill>
          <a:schemeClr val="tx1"/>
        </a:solidFill>
        <a:latin typeface="Times New Roman" pitchFamily="18" charset="0"/>
        <a:ea typeface="ＭＳ Ｐゴシック" pitchFamily="-108" charset="-128"/>
        <a:cs typeface="+mn-cs"/>
      </a:defRPr>
    </a:lvl3pPr>
    <a:lvl4pPr marL="1200150" algn="l" rtl="0" eaLnBrk="0" fontAlgn="base" hangingPunct="0">
      <a:spcBef>
        <a:spcPct val="30000"/>
      </a:spcBef>
      <a:spcAft>
        <a:spcPct val="0"/>
      </a:spcAft>
      <a:defRPr sz="1100" kern="1200">
        <a:solidFill>
          <a:schemeClr val="tx1"/>
        </a:solidFill>
        <a:latin typeface="Times New Roman" pitchFamily="18" charset="0"/>
        <a:ea typeface="ＭＳ Ｐゴシック" pitchFamily="-108" charset="-128"/>
        <a:cs typeface="+mn-cs"/>
      </a:defRPr>
    </a:lvl4pPr>
    <a:lvl5pPr marL="1600200" algn="l" rtl="0" eaLnBrk="0" fontAlgn="base" hangingPunct="0">
      <a:spcBef>
        <a:spcPct val="30000"/>
      </a:spcBef>
      <a:spcAft>
        <a:spcPct val="0"/>
      </a:spcAft>
      <a:defRPr sz="1100" kern="1200">
        <a:solidFill>
          <a:schemeClr val="tx1"/>
        </a:solidFill>
        <a:latin typeface="Times New Roman" pitchFamily="18" charset="0"/>
        <a:ea typeface="ＭＳ Ｐゴシック" pitchFamily="-108" charset="-128"/>
        <a:cs typeface="+mn-cs"/>
      </a:defRPr>
    </a:lvl5pPr>
    <a:lvl6pPr marL="2000250" algn="l" defTabSz="800100" rtl="0" eaLnBrk="1" latinLnBrk="0" hangingPunct="1">
      <a:defRPr sz="1100" kern="1200">
        <a:solidFill>
          <a:schemeClr val="tx1"/>
        </a:solidFill>
        <a:latin typeface="+mn-lt"/>
        <a:ea typeface="+mn-ea"/>
        <a:cs typeface="+mn-cs"/>
      </a:defRPr>
    </a:lvl6pPr>
    <a:lvl7pPr marL="2400300" algn="l" defTabSz="800100" rtl="0" eaLnBrk="1" latinLnBrk="0" hangingPunct="1">
      <a:defRPr sz="1100" kern="1200">
        <a:solidFill>
          <a:schemeClr val="tx1"/>
        </a:solidFill>
        <a:latin typeface="+mn-lt"/>
        <a:ea typeface="+mn-ea"/>
        <a:cs typeface="+mn-cs"/>
      </a:defRPr>
    </a:lvl7pPr>
    <a:lvl8pPr marL="2800350" algn="l" defTabSz="800100" rtl="0" eaLnBrk="1" latinLnBrk="0" hangingPunct="1">
      <a:defRPr sz="1100" kern="1200">
        <a:solidFill>
          <a:schemeClr val="tx1"/>
        </a:solidFill>
        <a:latin typeface="+mn-lt"/>
        <a:ea typeface="+mn-ea"/>
        <a:cs typeface="+mn-cs"/>
      </a:defRPr>
    </a:lvl8pPr>
    <a:lvl9pPr marL="3200400" algn="l" defTabSz="800100"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65438" y="525463"/>
            <a:ext cx="3505200" cy="2628900"/>
          </a:xfrm>
          <a:prstGeom prst="rect">
            <a:avLst/>
          </a:prstGeom>
          <a:noFill/>
          <a:ln w="12700">
            <a:solidFill>
              <a:prstClr val="black"/>
            </a:solidFill>
          </a:ln>
        </p:spPr>
      </p:sp>
      <p:sp>
        <p:nvSpPr>
          <p:cNvPr id="3" name="Notes Placeholder 2"/>
          <p:cNvSpPr>
            <a:spLocks noGrp="1"/>
          </p:cNvSpPr>
          <p:nvPr>
            <p:ph type="body" idx="1"/>
          </p:nvPr>
        </p:nvSpPr>
        <p:spPr>
          <a:xfrm>
            <a:off x="923925" y="3330575"/>
            <a:ext cx="7388225" cy="3154363"/>
          </a:xfrm>
          <a:prstGeom prst="rect">
            <a:avLst/>
          </a:prstGeom>
        </p:spPr>
        <p:txBody>
          <a:bodyPr/>
          <a:lstStyle/>
          <a:p>
            <a:endParaRPr lang="en-US" dirty="0"/>
          </a:p>
        </p:txBody>
      </p:sp>
    </p:spTree>
    <p:extLst>
      <p:ext uri="{BB962C8B-B14F-4D97-AF65-F5344CB8AC3E}">
        <p14:creationId xmlns:p14="http://schemas.microsoft.com/office/powerpoint/2010/main" val="3563413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69" y="10225564"/>
            <a:ext cx="37308064" cy="7056596"/>
          </a:xfrm>
        </p:spPr>
        <p:txBody>
          <a:bodyPr/>
          <a:lstStyle/>
          <a:p>
            <a:r>
              <a:rPr lang="en-US"/>
              <a:t>Click to edit Master title style</a:t>
            </a:r>
          </a:p>
        </p:txBody>
      </p:sp>
      <p:sp>
        <p:nvSpPr>
          <p:cNvPr id="3" name="Subtitle 2"/>
          <p:cNvSpPr>
            <a:spLocks noGrp="1"/>
          </p:cNvSpPr>
          <p:nvPr>
            <p:ph type="subTitle" idx="1"/>
          </p:nvPr>
        </p:nvSpPr>
        <p:spPr>
          <a:xfrm>
            <a:off x="6583136" y="18653760"/>
            <a:ext cx="30724929" cy="8412480"/>
          </a:xfrm>
        </p:spPr>
        <p:txBody>
          <a:bodyPr/>
          <a:lstStyle>
            <a:lvl1pPr marL="0" indent="0" algn="ctr">
              <a:buNone/>
              <a:defRPr/>
            </a:lvl1pPr>
            <a:lvl2pPr marL="400050" indent="0" algn="ctr">
              <a:buNone/>
              <a:defRPr/>
            </a:lvl2pPr>
            <a:lvl3pPr marL="800100" indent="0" algn="ctr">
              <a:buNone/>
              <a:defRPr/>
            </a:lvl3pPr>
            <a:lvl4pPr marL="1200150" indent="0" algn="ctr">
              <a:buNone/>
              <a:defRPr/>
            </a:lvl4pPr>
            <a:lvl5pPr marL="1600200" indent="0" algn="ctr">
              <a:buNone/>
              <a:defRPr/>
            </a:lvl5pPr>
            <a:lvl6pPr marL="2000250" indent="0" algn="ctr">
              <a:buNone/>
              <a:defRPr/>
            </a:lvl6pPr>
            <a:lvl7pPr marL="2400300" indent="0" algn="ctr">
              <a:buNone/>
              <a:defRPr/>
            </a:lvl7pPr>
            <a:lvl8pPr marL="2800350" indent="0" algn="ctr">
              <a:buNone/>
              <a:defRPr/>
            </a:lvl8pPr>
            <a:lvl9pPr marL="32004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171BEF6C-9070-474A-BB52-D51143E825F3}"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E81DCE7-018B-431A-8AFD-880FE001AD9D}"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664" y="1318737"/>
            <a:ext cx="9874704" cy="2808636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833" y="1318737"/>
            <a:ext cx="29496203" cy="2808636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9778F3B-0DDF-4D96-A313-5FD35E73B1FF}"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8737"/>
            <a:ext cx="39501536" cy="5486400"/>
          </a:xfrm>
        </p:spPr>
        <p:txBody>
          <a:bodyPr/>
          <a:lstStyle/>
          <a:p>
            <a:r>
              <a:rPr lang="en-US"/>
              <a:t>Click to edit Master title style</a:t>
            </a:r>
          </a:p>
        </p:txBody>
      </p:sp>
      <p:sp>
        <p:nvSpPr>
          <p:cNvPr id="3" name="Text Placeholder 2"/>
          <p:cNvSpPr>
            <a:spLocks noGrp="1"/>
          </p:cNvSpPr>
          <p:nvPr>
            <p:ph type="body" sz="half" idx="1"/>
          </p:nvPr>
        </p:nvSpPr>
        <p:spPr>
          <a:xfrm>
            <a:off x="2194833" y="7680960"/>
            <a:ext cx="19685453" cy="21724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22010915" y="7680960"/>
            <a:ext cx="19685454" cy="107927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22010915" y="18610898"/>
            <a:ext cx="19685454" cy="10794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endParaRPr lang="en-US"/>
          </a:p>
        </p:txBody>
      </p:sp>
      <p:sp>
        <p:nvSpPr>
          <p:cNvPr id="7" name="Rectangle 5"/>
          <p:cNvSpPr>
            <a:spLocks noGrp="1" noChangeArrowheads="1"/>
          </p:cNvSpPr>
          <p:nvPr>
            <p:ph type="ftr" sz="quarter" idx="11"/>
          </p:nvPr>
        </p:nvSpPr>
        <p:spPr>
          <a:ln/>
        </p:spPr>
        <p:txBody>
          <a:bodyPr/>
          <a:lstStyle>
            <a:lvl1pPr>
              <a:defRPr/>
            </a:lvl1pPr>
          </a:lstStyle>
          <a:p>
            <a:endParaRPr lang="en-US"/>
          </a:p>
        </p:txBody>
      </p:sp>
      <p:sp>
        <p:nvSpPr>
          <p:cNvPr id="8" name="Rectangle 6"/>
          <p:cNvSpPr>
            <a:spLocks noGrp="1" noChangeArrowheads="1"/>
          </p:cNvSpPr>
          <p:nvPr>
            <p:ph type="sldNum" sz="quarter" idx="12"/>
          </p:nvPr>
        </p:nvSpPr>
        <p:spPr>
          <a:ln/>
        </p:spPr>
        <p:txBody>
          <a:bodyPr/>
          <a:lstStyle>
            <a:lvl1pPr>
              <a:defRPr/>
            </a:lvl1pPr>
          </a:lstStyle>
          <a:p>
            <a:fld id="{818A9102-4325-4478-A19C-85E45B090BA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C1B1EC82-DF53-4C2E-9716-AD4B790453DD}"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2644"/>
            <a:ext cx="37308064" cy="6537960"/>
          </a:xfrm>
        </p:spPr>
        <p:txBody>
          <a:bodyPr anchor="t"/>
          <a:lstStyle>
            <a:lvl1pPr algn="l">
              <a:defRPr sz="3500" b="1" cap="all"/>
            </a:lvl1pPr>
          </a:lstStyle>
          <a:p>
            <a:r>
              <a:rPr lang="en-US"/>
              <a:t>Click to edit Master title style</a:t>
            </a:r>
          </a:p>
        </p:txBody>
      </p:sp>
      <p:sp>
        <p:nvSpPr>
          <p:cNvPr id="3" name="Text Placeholder 2"/>
          <p:cNvSpPr>
            <a:spLocks noGrp="1"/>
          </p:cNvSpPr>
          <p:nvPr>
            <p:ph type="body" idx="1"/>
          </p:nvPr>
        </p:nvSpPr>
        <p:spPr>
          <a:xfrm>
            <a:off x="3467101" y="13951744"/>
            <a:ext cx="37308064" cy="7200900"/>
          </a:xfrm>
        </p:spPr>
        <p:txBody>
          <a:bodyPr anchor="b"/>
          <a:lstStyle>
            <a:lvl1pPr marL="0" indent="0">
              <a:buNone/>
              <a:defRPr sz="1800"/>
            </a:lvl1pPr>
            <a:lvl2pPr marL="400050" indent="0">
              <a:buNone/>
              <a:defRPr sz="1600"/>
            </a:lvl2pPr>
            <a:lvl3pPr marL="800100" indent="0">
              <a:buNone/>
              <a:defRPr sz="1400"/>
            </a:lvl3pPr>
            <a:lvl4pPr marL="1200150" indent="0">
              <a:buNone/>
              <a:defRPr sz="1200"/>
            </a:lvl4pPr>
            <a:lvl5pPr marL="1600200" indent="0">
              <a:buNone/>
              <a:defRPr sz="1200"/>
            </a:lvl5pPr>
            <a:lvl6pPr marL="2000250" indent="0">
              <a:buNone/>
              <a:defRPr sz="1200"/>
            </a:lvl6pPr>
            <a:lvl7pPr marL="2400300" indent="0">
              <a:buNone/>
              <a:defRPr sz="1200"/>
            </a:lvl7pPr>
            <a:lvl8pPr marL="2800350" indent="0">
              <a:buNone/>
              <a:defRPr sz="1200"/>
            </a:lvl8pPr>
            <a:lvl9pPr marL="3200400" indent="0">
              <a:buNone/>
              <a:defRPr sz="12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036A3F26-F540-4BD7-B878-B5A67743151C}"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833" y="7680960"/>
            <a:ext cx="19685453" cy="2172414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0915" y="7680960"/>
            <a:ext cx="19685454" cy="2172414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6951B3EA-E7A8-43D5-9965-82B905415BA7}"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833" y="7368064"/>
            <a:ext cx="19392900" cy="3071813"/>
          </a:xfrm>
        </p:spPr>
        <p:txBody>
          <a:bodyPr anchor="b"/>
          <a:lstStyle>
            <a:lvl1pPr marL="0" indent="0">
              <a:buNone/>
              <a:defRPr sz="2100" b="1"/>
            </a:lvl1pPr>
            <a:lvl2pPr marL="400050" indent="0">
              <a:buNone/>
              <a:defRPr sz="1800" b="1"/>
            </a:lvl2pPr>
            <a:lvl3pPr marL="800100" indent="0">
              <a:buNone/>
              <a:defRPr sz="1600" b="1"/>
            </a:lvl3pPr>
            <a:lvl4pPr marL="1200150" indent="0">
              <a:buNone/>
              <a:defRPr sz="1400" b="1"/>
            </a:lvl4pPr>
            <a:lvl5pPr marL="1600200" indent="0">
              <a:buNone/>
              <a:defRPr sz="1400" b="1"/>
            </a:lvl5pPr>
            <a:lvl6pPr marL="2000250" indent="0">
              <a:buNone/>
              <a:defRPr sz="1400" b="1"/>
            </a:lvl6pPr>
            <a:lvl7pPr marL="2400300" indent="0">
              <a:buNone/>
              <a:defRPr sz="1400" b="1"/>
            </a:lvl7pPr>
            <a:lvl8pPr marL="2800350" indent="0">
              <a:buNone/>
              <a:defRPr sz="1400" b="1"/>
            </a:lvl8pPr>
            <a:lvl9pPr marL="3200400" indent="0">
              <a:buNone/>
              <a:defRPr sz="1400" b="1"/>
            </a:lvl9pPr>
          </a:lstStyle>
          <a:p>
            <a:pPr lvl="0"/>
            <a:r>
              <a:rPr lang="en-US"/>
              <a:t>Click to edit Master text styles</a:t>
            </a:r>
          </a:p>
        </p:txBody>
      </p:sp>
      <p:sp>
        <p:nvSpPr>
          <p:cNvPr id="4" name="Content Placeholder 3"/>
          <p:cNvSpPr>
            <a:spLocks noGrp="1"/>
          </p:cNvSpPr>
          <p:nvPr>
            <p:ph sz="half" idx="2"/>
          </p:nvPr>
        </p:nvSpPr>
        <p:spPr>
          <a:xfrm>
            <a:off x="2194833" y="10439877"/>
            <a:ext cx="19392900" cy="18965228"/>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664" y="7368064"/>
            <a:ext cx="19399704" cy="3071813"/>
          </a:xfrm>
        </p:spPr>
        <p:txBody>
          <a:bodyPr anchor="b"/>
          <a:lstStyle>
            <a:lvl1pPr marL="0" indent="0">
              <a:buNone/>
              <a:defRPr sz="2100" b="1"/>
            </a:lvl1pPr>
            <a:lvl2pPr marL="400050" indent="0">
              <a:buNone/>
              <a:defRPr sz="1800" b="1"/>
            </a:lvl2pPr>
            <a:lvl3pPr marL="800100" indent="0">
              <a:buNone/>
              <a:defRPr sz="1600" b="1"/>
            </a:lvl3pPr>
            <a:lvl4pPr marL="1200150" indent="0">
              <a:buNone/>
              <a:defRPr sz="1400" b="1"/>
            </a:lvl4pPr>
            <a:lvl5pPr marL="1600200" indent="0">
              <a:buNone/>
              <a:defRPr sz="1400" b="1"/>
            </a:lvl5pPr>
            <a:lvl6pPr marL="2000250" indent="0">
              <a:buNone/>
              <a:defRPr sz="1400" b="1"/>
            </a:lvl6pPr>
            <a:lvl7pPr marL="2400300" indent="0">
              <a:buNone/>
              <a:defRPr sz="1400" b="1"/>
            </a:lvl7pPr>
            <a:lvl8pPr marL="2800350" indent="0">
              <a:buNone/>
              <a:defRPr sz="1400" b="1"/>
            </a:lvl8pPr>
            <a:lvl9pPr marL="3200400" indent="0">
              <a:buNone/>
              <a:defRPr sz="1400" b="1"/>
            </a:lvl9pPr>
          </a:lstStyle>
          <a:p>
            <a:pPr lvl="0"/>
            <a:r>
              <a:rPr lang="en-US"/>
              <a:t>Click to edit Master text styles</a:t>
            </a:r>
          </a:p>
        </p:txBody>
      </p:sp>
      <p:sp>
        <p:nvSpPr>
          <p:cNvPr id="6" name="Content Placeholder 5"/>
          <p:cNvSpPr>
            <a:spLocks noGrp="1"/>
          </p:cNvSpPr>
          <p:nvPr>
            <p:ph sz="quarter" idx="4"/>
          </p:nvPr>
        </p:nvSpPr>
        <p:spPr>
          <a:xfrm>
            <a:off x="22296664" y="10439877"/>
            <a:ext cx="19399704" cy="18965228"/>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568AA4EE-FDA5-411E-8AB9-630FC8F4DCA1}"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E583DFB4-FFC6-4BF7-83F9-6A6DD852101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1A322B05-9100-4570-B35B-6E3F17ACD2C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0164"/>
            <a:ext cx="14439900" cy="5577840"/>
          </a:xfrm>
        </p:spPr>
        <p:txBody>
          <a:bodyPr anchor="b"/>
          <a:lstStyle>
            <a:lvl1pPr algn="l">
              <a:defRPr sz="1800" b="1"/>
            </a:lvl1pPr>
          </a:lstStyle>
          <a:p>
            <a:r>
              <a:rPr lang="en-US"/>
              <a:t>Click to edit Master title style</a:t>
            </a:r>
          </a:p>
        </p:txBody>
      </p:sp>
      <p:sp>
        <p:nvSpPr>
          <p:cNvPr id="3" name="Content Placeholder 2"/>
          <p:cNvSpPr>
            <a:spLocks noGrp="1"/>
          </p:cNvSpPr>
          <p:nvPr>
            <p:ph idx="1"/>
          </p:nvPr>
        </p:nvSpPr>
        <p:spPr>
          <a:xfrm>
            <a:off x="17159968" y="1310164"/>
            <a:ext cx="24536400" cy="28094940"/>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833" y="6888004"/>
            <a:ext cx="14439900" cy="22517100"/>
          </a:xfrm>
        </p:spPr>
        <p:txBody>
          <a:bodyPr/>
          <a:lstStyle>
            <a:lvl1pPr marL="0" indent="0">
              <a:buNone/>
              <a:defRPr sz="1200"/>
            </a:lvl1pPr>
            <a:lvl2pPr marL="400050" indent="0">
              <a:buNone/>
              <a:defRPr sz="1100"/>
            </a:lvl2pPr>
            <a:lvl3pPr marL="800100" indent="0">
              <a:buNone/>
              <a:defRPr sz="900"/>
            </a:lvl3pPr>
            <a:lvl4pPr marL="1200150" indent="0">
              <a:buNone/>
              <a:defRPr sz="800"/>
            </a:lvl4pPr>
            <a:lvl5pPr marL="1600200" indent="0">
              <a:buNone/>
              <a:defRPr sz="800"/>
            </a:lvl5pPr>
            <a:lvl6pPr marL="2000250" indent="0">
              <a:buNone/>
              <a:defRPr sz="800"/>
            </a:lvl6pPr>
            <a:lvl7pPr marL="2400300" indent="0">
              <a:buNone/>
              <a:defRPr sz="800"/>
            </a:lvl7pPr>
            <a:lvl8pPr marL="2800350" indent="0">
              <a:buNone/>
              <a:defRPr sz="800"/>
            </a:lvl8pPr>
            <a:lvl9pPr marL="3200400" indent="0">
              <a:buNone/>
              <a:defRPr sz="8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49DABB12-975B-461A-91D0-C35C00E7353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36" y="23042880"/>
            <a:ext cx="26335264" cy="2720340"/>
          </a:xfrm>
        </p:spPr>
        <p:txBody>
          <a:bodyPr anchor="b"/>
          <a:lstStyle>
            <a:lvl1pPr algn="l">
              <a:defRPr sz="1800" b="1"/>
            </a:lvl1pPr>
          </a:lstStyle>
          <a:p>
            <a:r>
              <a:rPr lang="en-US"/>
              <a:t>Click to edit Master title style</a:t>
            </a:r>
          </a:p>
        </p:txBody>
      </p:sp>
      <p:sp>
        <p:nvSpPr>
          <p:cNvPr id="3" name="Picture Placeholder 2"/>
          <p:cNvSpPr>
            <a:spLocks noGrp="1"/>
          </p:cNvSpPr>
          <p:nvPr>
            <p:ph type="pic" idx="1"/>
          </p:nvPr>
        </p:nvSpPr>
        <p:spPr>
          <a:xfrm>
            <a:off x="8602436" y="2941797"/>
            <a:ext cx="26335264" cy="19751040"/>
          </a:xfrm>
        </p:spPr>
        <p:txBody>
          <a:bodyPr/>
          <a:lstStyle>
            <a:lvl1pPr marL="0" indent="0">
              <a:buNone/>
              <a:defRPr sz="2800"/>
            </a:lvl1pPr>
            <a:lvl2pPr marL="400050" indent="0">
              <a:buNone/>
              <a:defRPr sz="2500"/>
            </a:lvl2pPr>
            <a:lvl3pPr marL="800100" indent="0">
              <a:buNone/>
              <a:defRPr sz="2100"/>
            </a:lvl3pPr>
            <a:lvl4pPr marL="1200150" indent="0">
              <a:buNone/>
              <a:defRPr sz="1800"/>
            </a:lvl4pPr>
            <a:lvl5pPr marL="1600200" indent="0">
              <a:buNone/>
              <a:defRPr sz="1800"/>
            </a:lvl5pPr>
            <a:lvl6pPr marL="2000250" indent="0">
              <a:buNone/>
              <a:defRPr sz="1800"/>
            </a:lvl6pPr>
            <a:lvl7pPr marL="2400300" indent="0">
              <a:buNone/>
              <a:defRPr sz="1800"/>
            </a:lvl7pPr>
            <a:lvl8pPr marL="2800350" indent="0">
              <a:buNone/>
              <a:defRPr sz="1800"/>
            </a:lvl8pPr>
            <a:lvl9pPr marL="3200400" indent="0">
              <a:buNone/>
              <a:defRPr sz="1800"/>
            </a:lvl9pPr>
          </a:lstStyle>
          <a:p>
            <a:pPr lvl="0"/>
            <a:endParaRPr lang="en-US" noProof="0"/>
          </a:p>
        </p:txBody>
      </p:sp>
      <p:sp>
        <p:nvSpPr>
          <p:cNvPr id="4" name="Text Placeholder 3"/>
          <p:cNvSpPr>
            <a:spLocks noGrp="1"/>
          </p:cNvSpPr>
          <p:nvPr>
            <p:ph type="body" sz="half" idx="2"/>
          </p:nvPr>
        </p:nvSpPr>
        <p:spPr>
          <a:xfrm>
            <a:off x="8602436" y="25763220"/>
            <a:ext cx="26335264" cy="3863340"/>
          </a:xfrm>
        </p:spPr>
        <p:txBody>
          <a:bodyPr/>
          <a:lstStyle>
            <a:lvl1pPr marL="0" indent="0">
              <a:buNone/>
              <a:defRPr sz="1200"/>
            </a:lvl1pPr>
            <a:lvl2pPr marL="400050" indent="0">
              <a:buNone/>
              <a:defRPr sz="1100"/>
            </a:lvl2pPr>
            <a:lvl3pPr marL="800100" indent="0">
              <a:buNone/>
              <a:defRPr sz="900"/>
            </a:lvl3pPr>
            <a:lvl4pPr marL="1200150" indent="0">
              <a:buNone/>
              <a:defRPr sz="800"/>
            </a:lvl4pPr>
            <a:lvl5pPr marL="1600200" indent="0">
              <a:buNone/>
              <a:defRPr sz="800"/>
            </a:lvl5pPr>
            <a:lvl6pPr marL="2000250" indent="0">
              <a:buNone/>
              <a:defRPr sz="800"/>
            </a:lvl6pPr>
            <a:lvl7pPr marL="2400300" indent="0">
              <a:buNone/>
              <a:defRPr sz="800"/>
            </a:lvl7pPr>
            <a:lvl8pPr marL="2800350" indent="0">
              <a:buNone/>
              <a:defRPr sz="800"/>
            </a:lvl8pPr>
            <a:lvl9pPr marL="3200400" indent="0">
              <a:buNone/>
              <a:defRPr sz="8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0D700962-BC35-42F2-AB0C-4C0206F044AC}"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3981" name="Rectangle 13"/>
          <p:cNvSpPr>
            <a:spLocks noChangeAspect="1" noChangeArrowheads="1"/>
          </p:cNvSpPr>
          <p:nvPr/>
        </p:nvSpPr>
        <p:spPr bwMode="auto">
          <a:xfrm>
            <a:off x="0" y="6020753"/>
            <a:ext cx="10983686" cy="26897648"/>
          </a:xfrm>
          <a:prstGeom prst="rect">
            <a:avLst/>
          </a:prstGeom>
          <a:solidFill>
            <a:schemeClr val="accent1"/>
          </a:solidFill>
          <a:ln w="9525" algn="ctr">
            <a:noFill/>
            <a:miter lim="800000"/>
            <a:headEnd/>
            <a:tailEnd/>
          </a:ln>
          <a:effectLst/>
        </p:spPr>
        <p:txBody>
          <a:bodyPr wrap="none" lIns="240126" tIns="120967" rIns="240126" bIns="120967" anchor="ctr"/>
          <a:lstStyle/>
          <a:p>
            <a:pPr marL="898724" indent="-898724" algn="ctr" defTabSz="5502077"/>
            <a:endParaRPr lang="en-US"/>
          </a:p>
        </p:txBody>
      </p:sp>
      <p:pic>
        <p:nvPicPr>
          <p:cNvPr id="1027" name="Picture 14" descr="MPj03905180000[1]"/>
          <p:cNvPicPr>
            <a:picLocks noChangeAspect="1" noChangeArrowheads="1"/>
          </p:cNvPicPr>
          <p:nvPr/>
        </p:nvPicPr>
        <p:blipFill>
          <a:blip r:embed="rId14" cstate="print"/>
          <a:srcRect t="14999" b="72250"/>
          <a:stretch>
            <a:fillRect/>
          </a:stretch>
        </p:blipFill>
        <p:spPr bwMode="auto">
          <a:xfrm>
            <a:off x="25683483" y="0"/>
            <a:ext cx="9194346" cy="1234440"/>
          </a:xfrm>
          <a:prstGeom prst="rect">
            <a:avLst/>
          </a:prstGeom>
          <a:noFill/>
          <a:ln w="9525">
            <a:noFill/>
            <a:miter lim="800000"/>
            <a:headEnd/>
            <a:tailEnd/>
          </a:ln>
        </p:spPr>
      </p:pic>
      <p:pic>
        <p:nvPicPr>
          <p:cNvPr id="1028" name="Picture 15" descr="MPj03211020000[1]"/>
          <p:cNvPicPr>
            <a:picLocks noChangeAspect="1" noChangeArrowheads="1"/>
          </p:cNvPicPr>
          <p:nvPr/>
        </p:nvPicPr>
        <p:blipFill>
          <a:blip r:embed="rId15" cstate="print"/>
          <a:srcRect t="56000" b="34750"/>
          <a:stretch>
            <a:fillRect/>
          </a:stretch>
        </p:blipFill>
        <p:spPr bwMode="auto">
          <a:xfrm>
            <a:off x="34831565" y="0"/>
            <a:ext cx="9059636" cy="1234440"/>
          </a:xfrm>
          <a:prstGeom prst="rect">
            <a:avLst/>
          </a:prstGeom>
          <a:noFill/>
          <a:ln w="9525">
            <a:noFill/>
            <a:miter lim="800000"/>
            <a:headEnd/>
            <a:tailEnd/>
          </a:ln>
        </p:spPr>
      </p:pic>
      <p:pic>
        <p:nvPicPr>
          <p:cNvPr id="1029" name="Picture 16" descr="MPj03905200000[1]"/>
          <p:cNvPicPr>
            <a:picLocks noChangeAspect="1" noChangeArrowheads="1"/>
          </p:cNvPicPr>
          <p:nvPr/>
        </p:nvPicPr>
        <p:blipFill>
          <a:blip r:embed="rId16" cstate="print"/>
          <a:srcRect t="62750" b="22501"/>
          <a:stretch>
            <a:fillRect/>
          </a:stretch>
        </p:blipFill>
        <p:spPr bwMode="auto">
          <a:xfrm>
            <a:off x="17700171" y="0"/>
            <a:ext cx="8007804" cy="1234440"/>
          </a:xfrm>
          <a:prstGeom prst="rect">
            <a:avLst/>
          </a:prstGeom>
          <a:noFill/>
          <a:ln w="9525">
            <a:noFill/>
            <a:miter lim="800000"/>
            <a:headEnd/>
            <a:tailEnd/>
          </a:ln>
        </p:spPr>
      </p:pic>
      <p:sp>
        <p:nvSpPr>
          <p:cNvPr id="83985" name="Line 17"/>
          <p:cNvSpPr>
            <a:spLocks noChangeShapeType="1"/>
          </p:cNvSpPr>
          <p:nvPr/>
        </p:nvSpPr>
        <p:spPr bwMode="auto">
          <a:xfrm>
            <a:off x="0" y="6020753"/>
            <a:ext cx="43891200" cy="0"/>
          </a:xfrm>
          <a:prstGeom prst="line">
            <a:avLst/>
          </a:prstGeom>
          <a:noFill/>
          <a:ln w="28575">
            <a:solidFill>
              <a:schemeClr val="tx1"/>
            </a:solidFill>
            <a:round/>
            <a:headEnd/>
            <a:tailEnd/>
          </a:ln>
          <a:effectLst/>
        </p:spPr>
        <p:txBody>
          <a:bodyPr lIns="240126" tIns="120967" rIns="240126" bIns="120967"/>
          <a:lstStyle/>
          <a:p>
            <a:pPr>
              <a:defRPr/>
            </a:pPr>
            <a:endParaRPr lang="en-US">
              <a:latin typeface="Times New Roman" pitchFamily="18" charset="0"/>
              <a:ea typeface="+mn-ea"/>
            </a:endParaRPr>
          </a:p>
        </p:txBody>
      </p:sp>
      <p:sp>
        <p:nvSpPr>
          <p:cNvPr id="83986" name="Line 18"/>
          <p:cNvSpPr>
            <a:spLocks noChangeShapeType="1"/>
          </p:cNvSpPr>
          <p:nvPr/>
        </p:nvSpPr>
        <p:spPr bwMode="auto">
          <a:xfrm>
            <a:off x="0" y="6435090"/>
            <a:ext cx="43891200" cy="0"/>
          </a:xfrm>
          <a:prstGeom prst="line">
            <a:avLst/>
          </a:prstGeom>
          <a:noFill/>
          <a:ln w="28575">
            <a:solidFill>
              <a:schemeClr val="tx1"/>
            </a:solidFill>
            <a:round/>
            <a:headEnd/>
            <a:tailEnd/>
          </a:ln>
          <a:effectLst/>
        </p:spPr>
        <p:txBody>
          <a:bodyPr lIns="240126" tIns="120967" rIns="240126" bIns="120967"/>
          <a:lstStyle/>
          <a:p>
            <a:pPr>
              <a:defRPr/>
            </a:pPr>
            <a:endParaRPr lang="en-US">
              <a:latin typeface="Times New Roman" pitchFamily="18" charset="0"/>
              <a:ea typeface="+mn-ea"/>
            </a:endParaRPr>
          </a:p>
        </p:txBody>
      </p:sp>
      <p:sp>
        <p:nvSpPr>
          <p:cNvPr id="83987" name="Line 19"/>
          <p:cNvSpPr>
            <a:spLocks noChangeShapeType="1"/>
          </p:cNvSpPr>
          <p:nvPr/>
        </p:nvSpPr>
        <p:spPr bwMode="auto">
          <a:xfrm>
            <a:off x="10994572" y="32221170"/>
            <a:ext cx="32907514" cy="0"/>
          </a:xfrm>
          <a:prstGeom prst="line">
            <a:avLst/>
          </a:prstGeom>
          <a:noFill/>
          <a:ln w="28575">
            <a:solidFill>
              <a:schemeClr val="tx1"/>
            </a:solidFill>
            <a:round/>
            <a:headEnd/>
            <a:tailEnd/>
          </a:ln>
          <a:effectLst/>
        </p:spPr>
        <p:txBody>
          <a:bodyPr lIns="240126" tIns="120967" rIns="240126" bIns="120967"/>
          <a:lstStyle/>
          <a:p>
            <a:pPr>
              <a:defRPr/>
            </a:pPr>
            <a:endParaRPr lang="en-US">
              <a:latin typeface="Times New Roman" pitchFamily="18" charset="0"/>
              <a:ea typeface="+mn-ea"/>
            </a:endParaRPr>
          </a:p>
        </p:txBody>
      </p:sp>
      <p:sp>
        <p:nvSpPr>
          <p:cNvPr id="83988" name="Line 20"/>
          <p:cNvSpPr>
            <a:spLocks noChangeShapeType="1"/>
          </p:cNvSpPr>
          <p:nvPr/>
        </p:nvSpPr>
        <p:spPr bwMode="auto">
          <a:xfrm>
            <a:off x="10983686" y="6020753"/>
            <a:ext cx="0" cy="26897648"/>
          </a:xfrm>
          <a:prstGeom prst="line">
            <a:avLst/>
          </a:prstGeom>
          <a:noFill/>
          <a:ln w="28575">
            <a:solidFill>
              <a:schemeClr val="tx1"/>
            </a:solidFill>
            <a:round/>
            <a:headEnd/>
            <a:tailEnd/>
          </a:ln>
          <a:effectLst/>
        </p:spPr>
        <p:txBody>
          <a:bodyPr lIns="240126" tIns="120967" rIns="240126" bIns="120967"/>
          <a:lstStyle/>
          <a:p>
            <a:pPr>
              <a:defRPr/>
            </a:pPr>
            <a:endParaRPr lang="en-US">
              <a:latin typeface="Times New Roman" pitchFamily="18" charset="0"/>
              <a:ea typeface="+mn-ea"/>
            </a:endParaRPr>
          </a:p>
        </p:txBody>
      </p:sp>
      <p:sp>
        <p:nvSpPr>
          <p:cNvPr id="83989" name="Line 21"/>
          <p:cNvSpPr>
            <a:spLocks noChangeShapeType="1"/>
          </p:cNvSpPr>
          <p:nvPr/>
        </p:nvSpPr>
        <p:spPr bwMode="auto">
          <a:xfrm>
            <a:off x="910318" y="6049328"/>
            <a:ext cx="0" cy="26931938"/>
          </a:xfrm>
          <a:prstGeom prst="line">
            <a:avLst/>
          </a:prstGeom>
          <a:noFill/>
          <a:ln w="28575">
            <a:solidFill>
              <a:schemeClr val="tx1"/>
            </a:solidFill>
            <a:round/>
            <a:headEnd/>
            <a:tailEnd/>
          </a:ln>
          <a:effectLst/>
        </p:spPr>
        <p:txBody>
          <a:bodyPr lIns="240126" tIns="120967" rIns="240126" bIns="120967"/>
          <a:lstStyle/>
          <a:p>
            <a:pPr>
              <a:defRPr/>
            </a:pPr>
            <a:endParaRPr lang="en-US">
              <a:latin typeface="Times New Roman" pitchFamily="18" charset="0"/>
              <a:ea typeface="+mn-ea"/>
            </a:endParaRPr>
          </a:p>
        </p:txBody>
      </p:sp>
      <p:sp>
        <p:nvSpPr>
          <p:cNvPr id="83990" name="Line 22"/>
          <p:cNvSpPr>
            <a:spLocks noChangeShapeType="1"/>
          </p:cNvSpPr>
          <p:nvPr/>
        </p:nvSpPr>
        <p:spPr bwMode="auto">
          <a:xfrm>
            <a:off x="11609614" y="0"/>
            <a:ext cx="0" cy="32918400"/>
          </a:xfrm>
          <a:prstGeom prst="line">
            <a:avLst/>
          </a:prstGeom>
          <a:noFill/>
          <a:ln w="28575">
            <a:solidFill>
              <a:schemeClr val="tx1"/>
            </a:solidFill>
            <a:round/>
            <a:headEnd/>
            <a:tailEnd/>
          </a:ln>
          <a:effectLst/>
        </p:spPr>
        <p:txBody>
          <a:bodyPr lIns="240126" tIns="120967" rIns="240126" bIns="120967"/>
          <a:lstStyle/>
          <a:p>
            <a:pPr>
              <a:defRPr/>
            </a:pPr>
            <a:endParaRPr lang="en-US">
              <a:latin typeface="Times New Roman" pitchFamily="18" charset="0"/>
              <a:ea typeface="+mn-ea"/>
            </a:endParaRPr>
          </a:p>
        </p:txBody>
      </p:sp>
      <p:sp>
        <p:nvSpPr>
          <p:cNvPr id="83991" name="Line 23"/>
          <p:cNvSpPr>
            <a:spLocks noChangeShapeType="1"/>
          </p:cNvSpPr>
          <p:nvPr/>
        </p:nvSpPr>
        <p:spPr bwMode="auto">
          <a:xfrm>
            <a:off x="22242236" y="6435090"/>
            <a:ext cx="0" cy="26483310"/>
          </a:xfrm>
          <a:prstGeom prst="line">
            <a:avLst/>
          </a:prstGeom>
          <a:noFill/>
          <a:ln w="28575">
            <a:solidFill>
              <a:schemeClr val="tx1"/>
            </a:solidFill>
            <a:round/>
            <a:headEnd/>
            <a:tailEnd/>
          </a:ln>
          <a:effectLst/>
        </p:spPr>
        <p:txBody>
          <a:bodyPr lIns="240126" tIns="120967" rIns="240126" bIns="120967"/>
          <a:lstStyle/>
          <a:p>
            <a:pPr>
              <a:defRPr/>
            </a:pPr>
            <a:endParaRPr lang="en-US">
              <a:latin typeface="Times New Roman" pitchFamily="18" charset="0"/>
              <a:ea typeface="+mn-ea"/>
            </a:endParaRPr>
          </a:p>
        </p:txBody>
      </p:sp>
      <p:sp>
        <p:nvSpPr>
          <p:cNvPr id="83992" name="Line 24"/>
          <p:cNvSpPr>
            <a:spLocks noChangeShapeType="1"/>
          </p:cNvSpPr>
          <p:nvPr/>
        </p:nvSpPr>
        <p:spPr bwMode="auto">
          <a:xfrm>
            <a:off x="32907514" y="6435090"/>
            <a:ext cx="0" cy="26483310"/>
          </a:xfrm>
          <a:prstGeom prst="line">
            <a:avLst/>
          </a:prstGeom>
          <a:noFill/>
          <a:ln w="28575">
            <a:solidFill>
              <a:schemeClr val="tx1"/>
            </a:solidFill>
            <a:round/>
            <a:headEnd/>
            <a:tailEnd/>
          </a:ln>
          <a:effectLst/>
        </p:spPr>
        <p:txBody>
          <a:bodyPr lIns="240126" tIns="120967" rIns="240126" bIns="120967"/>
          <a:lstStyle/>
          <a:p>
            <a:pPr>
              <a:defRPr/>
            </a:pPr>
            <a:endParaRPr lang="en-US">
              <a:latin typeface="Times New Roman" pitchFamily="18" charset="0"/>
              <a:ea typeface="+mn-ea"/>
            </a:endParaRPr>
          </a:p>
        </p:txBody>
      </p:sp>
      <p:sp>
        <p:nvSpPr>
          <p:cNvPr id="83993" name="Line 25"/>
          <p:cNvSpPr>
            <a:spLocks noChangeShapeType="1"/>
          </p:cNvSpPr>
          <p:nvPr/>
        </p:nvSpPr>
        <p:spPr bwMode="auto">
          <a:xfrm>
            <a:off x="42881550" y="6435090"/>
            <a:ext cx="0" cy="26483310"/>
          </a:xfrm>
          <a:prstGeom prst="line">
            <a:avLst/>
          </a:prstGeom>
          <a:noFill/>
          <a:ln w="28575">
            <a:solidFill>
              <a:schemeClr val="tx1"/>
            </a:solidFill>
            <a:round/>
            <a:headEnd/>
            <a:tailEnd/>
          </a:ln>
          <a:effectLst/>
        </p:spPr>
        <p:txBody>
          <a:bodyPr lIns="240126" tIns="120967" rIns="240126" bIns="120967"/>
          <a:lstStyle/>
          <a:p>
            <a:pPr>
              <a:defRPr/>
            </a:pPr>
            <a:endParaRPr lang="en-US">
              <a:latin typeface="Times New Roman" pitchFamily="18" charset="0"/>
              <a:ea typeface="+mn-ea"/>
            </a:endParaRPr>
          </a:p>
        </p:txBody>
      </p:sp>
      <p:sp>
        <p:nvSpPr>
          <p:cNvPr id="83994" name="Rectangle 26"/>
          <p:cNvSpPr>
            <a:spLocks noChangeAspect="1" noChangeArrowheads="1"/>
          </p:cNvSpPr>
          <p:nvPr/>
        </p:nvSpPr>
        <p:spPr bwMode="auto">
          <a:xfrm>
            <a:off x="0" y="7144"/>
            <a:ext cx="17830800" cy="1227296"/>
          </a:xfrm>
          <a:prstGeom prst="rect">
            <a:avLst/>
          </a:prstGeom>
          <a:solidFill>
            <a:srgbClr val="008080"/>
          </a:solidFill>
          <a:ln w="9525" algn="ctr">
            <a:noFill/>
            <a:miter lim="800000"/>
            <a:headEnd/>
            <a:tailEnd/>
          </a:ln>
          <a:effectLst/>
        </p:spPr>
        <p:txBody>
          <a:bodyPr wrap="none" lIns="240126" tIns="120967" rIns="240126" bIns="120967" anchor="ctr"/>
          <a:lstStyle/>
          <a:p>
            <a:endParaRPr lang="en-US"/>
          </a:p>
        </p:txBody>
      </p:sp>
      <p:sp>
        <p:nvSpPr>
          <p:cNvPr id="1040" name="Rectangle 2"/>
          <p:cNvSpPr>
            <a:spLocks noGrp="1" noChangeArrowheads="1"/>
          </p:cNvSpPr>
          <p:nvPr>
            <p:ph type="title"/>
          </p:nvPr>
        </p:nvSpPr>
        <p:spPr bwMode="auto">
          <a:xfrm>
            <a:off x="2194833" y="1318737"/>
            <a:ext cx="39501536" cy="5486400"/>
          </a:xfrm>
          <a:prstGeom prst="rect">
            <a:avLst/>
          </a:prstGeom>
          <a:noFill/>
          <a:ln w="9525">
            <a:noFill/>
            <a:miter lim="800000"/>
            <a:headEnd/>
            <a:tailEnd/>
          </a:ln>
        </p:spPr>
        <p:txBody>
          <a:bodyPr vert="horz" wrap="square" lIns="79968" tIns="39984" rIns="79968" bIns="39984" numCol="1" anchor="ctr" anchorCtr="0" compatLnSpc="1">
            <a:prstTxWarp prst="textNoShape">
              <a:avLst/>
            </a:prstTxWarp>
          </a:bodyPr>
          <a:lstStyle/>
          <a:p>
            <a:pPr lvl="0"/>
            <a:r>
              <a:rPr lang="en-US"/>
              <a:t>Click to edit Master title style</a:t>
            </a:r>
          </a:p>
        </p:txBody>
      </p:sp>
      <p:sp>
        <p:nvSpPr>
          <p:cNvPr id="1041" name="Rectangle 3"/>
          <p:cNvSpPr>
            <a:spLocks noGrp="1" noChangeArrowheads="1"/>
          </p:cNvSpPr>
          <p:nvPr>
            <p:ph type="body" idx="1"/>
          </p:nvPr>
        </p:nvSpPr>
        <p:spPr bwMode="auto">
          <a:xfrm>
            <a:off x="2194833" y="7680960"/>
            <a:ext cx="39501536" cy="21724144"/>
          </a:xfrm>
          <a:prstGeom prst="rect">
            <a:avLst/>
          </a:prstGeom>
          <a:noFill/>
          <a:ln w="9525">
            <a:noFill/>
            <a:miter lim="800000"/>
            <a:headEnd/>
            <a:tailEnd/>
          </a:ln>
        </p:spPr>
        <p:txBody>
          <a:bodyPr vert="horz" wrap="square" lIns="79968" tIns="39984" rIns="79968" bIns="3998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3972" name="Rectangle 4"/>
          <p:cNvSpPr>
            <a:spLocks noGrp="1" noChangeArrowheads="1"/>
          </p:cNvSpPr>
          <p:nvPr>
            <p:ph type="dt" sz="half" idx="2"/>
          </p:nvPr>
        </p:nvSpPr>
        <p:spPr bwMode="auto">
          <a:xfrm>
            <a:off x="2194833" y="29976604"/>
            <a:ext cx="10240736" cy="2286000"/>
          </a:xfrm>
          <a:prstGeom prst="rect">
            <a:avLst/>
          </a:prstGeom>
          <a:noFill/>
          <a:ln w="9525">
            <a:noFill/>
            <a:miter lim="800000"/>
            <a:headEnd/>
            <a:tailEnd/>
          </a:ln>
          <a:effectLst/>
        </p:spPr>
        <p:txBody>
          <a:bodyPr vert="horz" wrap="square" lIns="79968" tIns="39984" rIns="79968" bIns="39984" numCol="1" anchor="t" anchorCtr="0" compatLnSpc="1">
            <a:prstTxWarp prst="textNoShape">
              <a:avLst/>
            </a:prstTxWarp>
          </a:bodyPr>
          <a:lstStyle>
            <a:lvl1pPr>
              <a:spcBef>
                <a:spcPct val="0"/>
              </a:spcBef>
              <a:buFontTx/>
              <a:buNone/>
              <a:defRPr sz="1400"/>
            </a:lvl1pPr>
          </a:lstStyle>
          <a:p>
            <a:endParaRPr lang="en-US"/>
          </a:p>
        </p:txBody>
      </p:sp>
      <p:sp>
        <p:nvSpPr>
          <p:cNvPr id="83973" name="Rectangle 5"/>
          <p:cNvSpPr>
            <a:spLocks noGrp="1" noChangeArrowheads="1"/>
          </p:cNvSpPr>
          <p:nvPr>
            <p:ph type="ftr" sz="quarter" idx="3"/>
          </p:nvPr>
        </p:nvSpPr>
        <p:spPr bwMode="auto">
          <a:xfrm>
            <a:off x="14996433" y="29976604"/>
            <a:ext cx="13898336" cy="2286000"/>
          </a:xfrm>
          <a:prstGeom prst="rect">
            <a:avLst/>
          </a:prstGeom>
          <a:noFill/>
          <a:ln w="9525">
            <a:noFill/>
            <a:miter lim="800000"/>
            <a:headEnd/>
            <a:tailEnd/>
          </a:ln>
          <a:effectLst/>
        </p:spPr>
        <p:txBody>
          <a:bodyPr vert="horz" wrap="square" lIns="79968" tIns="39984" rIns="79968" bIns="39984" numCol="1" anchor="t" anchorCtr="0" compatLnSpc="1">
            <a:prstTxWarp prst="textNoShape">
              <a:avLst/>
            </a:prstTxWarp>
          </a:bodyPr>
          <a:lstStyle>
            <a:lvl1pPr algn="ctr">
              <a:spcBef>
                <a:spcPct val="0"/>
              </a:spcBef>
              <a:buFontTx/>
              <a:buNone/>
              <a:defRPr sz="1400"/>
            </a:lvl1pPr>
          </a:lstStyle>
          <a:p>
            <a:endParaRPr lang="en-US"/>
          </a:p>
        </p:txBody>
      </p:sp>
      <p:sp>
        <p:nvSpPr>
          <p:cNvPr id="83974" name="Rectangle 6"/>
          <p:cNvSpPr>
            <a:spLocks noGrp="1" noChangeArrowheads="1"/>
          </p:cNvSpPr>
          <p:nvPr>
            <p:ph type="sldNum" sz="quarter" idx="4"/>
          </p:nvPr>
        </p:nvSpPr>
        <p:spPr bwMode="auto">
          <a:xfrm>
            <a:off x="31455633" y="29976604"/>
            <a:ext cx="10240736" cy="2286000"/>
          </a:xfrm>
          <a:prstGeom prst="rect">
            <a:avLst/>
          </a:prstGeom>
          <a:noFill/>
          <a:ln w="9525">
            <a:noFill/>
            <a:miter lim="800000"/>
            <a:headEnd/>
            <a:tailEnd/>
          </a:ln>
          <a:effectLst/>
        </p:spPr>
        <p:txBody>
          <a:bodyPr vert="horz" wrap="square" lIns="79968" tIns="39984" rIns="79968" bIns="39984" numCol="1" anchor="t" anchorCtr="0" compatLnSpc="1">
            <a:prstTxWarp prst="textNoShape">
              <a:avLst/>
            </a:prstTxWarp>
          </a:bodyPr>
          <a:lstStyle>
            <a:lvl1pPr algn="r">
              <a:spcBef>
                <a:spcPct val="0"/>
              </a:spcBef>
              <a:buFontTx/>
              <a:buNone/>
              <a:defRPr sz="1400"/>
            </a:lvl1pPr>
          </a:lstStyle>
          <a:p>
            <a:fld id="{03E014DA-B120-497F-867D-1EA47F20CCD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ctr" rtl="0" eaLnBrk="0" fontAlgn="base" hangingPunct="0">
        <a:spcBef>
          <a:spcPct val="0"/>
        </a:spcBef>
        <a:spcAft>
          <a:spcPct val="0"/>
        </a:spcAft>
        <a:defRPr sz="3900">
          <a:solidFill>
            <a:schemeClr val="tx2"/>
          </a:solidFill>
          <a:latin typeface="+mj-lt"/>
          <a:ea typeface="ＭＳ Ｐゴシック" pitchFamily="-108" charset="-128"/>
          <a:cs typeface="ＭＳ Ｐゴシック" pitchFamily="-108" charset="-128"/>
        </a:defRPr>
      </a:lvl1pPr>
      <a:lvl2pPr algn="ctr" rtl="0" eaLnBrk="0" fontAlgn="base" hangingPunct="0">
        <a:spcBef>
          <a:spcPct val="0"/>
        </a:spcBef>
        <a:spcAft>
          <a:spcPct val="0"/>
        </a:spcAft>
        <a:defRPr sz="3900">
          <a:solidFill>
            <a:schemeClr val="tx2"/>
          </a:solidFill>
          <a:latin typeface="Arial" charset="0"/>
          <a:ea typeface="ＭＳ Ｐゴシック" pitchFamily="-108" charset="-128"/>
          <a:cs typeface="ＭＳ Ｐゴシック" pitchFamily="-108" charset="-128"/>
        </a:defRPr>
      </a:lvl2pPr>
      <a:lvl3pPr algn="ctr" rtl="0" eaLnBrk="0" fontAlgn="base" hangingPunct="0">
        <a:spcBef>
          <a:spcPct val="0"/>
        </a:spcBef>
        <a:spcAft>
          <a:spcPct val="0"/>
        </a:spcAft>
        <a:defRPr sz="3900">
          <a:solidFill>
            <a:schemeClr val="tx2"/>
          </a:solidFill>
          <a:latin typeface="Arial" charset="0"/>
          <a:ea typeface="ＭＳ Ｐゴシック" pitchFamily="-108" charset="-128"/>
          <a:cs typeface="ＭＳ Ｐゴシック" pitchFamily="-108" charset="-128"/>
        </a:defRPr>
      </a:lvl3pPr>
      <a:lvl4pPr algn="ctr" rtl="0" eaLnBrk="0" fontAlgn="base" hangingPunct="0">
        <a:spcBef>
          <a:spcPct val="0"/>
        </a:spcBef>
        <a:spcAft>
          <a:spcPct val="0"/>
        </a:spcAft>
        <a:defRPr sz="3900">
          <a:solidFill>
            <a:schemeClr val="tx2"/>
          </a:solidFill>
          <a:latin typeface="Arial" charset="0"/>
          <a:ea typeface="ＭＳ Ｐゴシック" pitchFamily="-108" charset="-128"/>
          <a:cs typeface="ＭＳ Ｐゴシック" pitchFamily="-108" charset="-128"/>
        </a:defRPr>
      </a:lvl4pPr>
      <a:lvl5pPr algn="ctr" rtl="0" eaLnBrk="0" fontAlgn="base" hangingPunct="0">
        <a:spcBef>
          <a:spcPct val="0"/>
        </a:spcBef>
        <a:spcAft>
          <a:spcPct val="0"/>
        </a:spcAft>
        <a:defRPr sz="3900">
          <a:solidFill>
            <a:schemeClr val="tx2"/>
          </a:solidFill>
          <a:latin typeface="Arial" charset="0"/>
          <a:ea typeface="ＭＳ Ｐゴシック" pitchFamily="-108" charset="-128"/>
          <a:cs typeface="ＭＳ Ｐゴシック" pitchFamily="-108" charset="-128"/>
        </a:defRPr>
      </a:lvl5pPr>
      <a:lvl6pPr marL="400050" algn="ctr" rtl="0" fontAlgn="base">
        <a:spcBef>
          <a:spcPct val="0"/>
        </a:spcBef>
        <a:spcAft>
          <a:spcPct val="0"/>
        </a:spcAft>
        <a:defRPr sz="3900">
          <a:solidFill>
            <a:schemeClr val="tx2"/>
          </a:solidFill>
          <a:latin typeface="Arial" charset="0"/>
        </a:defRPr>
      </a:lvl6pPr>
      <a:lvl7pPr marL="800100" algn="ctr" rtl="0" fontAlgn="base">
        <a:spcBef>
          <a:spcPct val="0"/>
        </a:spcBef>
        <a:spcAft>
          <a:spcPct val="0"/>
        </a:spcAft>
        <a:defRPr sz="3900">
          <a:solidFill>
            <a:schemeClr val="tx2"/>
          </a:solidFill>
          <a:latin typeface="Arial" charset="0"/>
        </a:defRPr>
      </a:lvl7pPr>
      <a:lvl8pPr marL="1200150" algn="ctr" rtl="0" fontAlgn="base">
        <a:spcBef>
          <a:spcPct val="0"/>
        </a:spcBef>
        <a:spcAft>
          <a:spcPct val="0"/>
        </a:spcAft>
        <a:defRPr sz="3900">
          <a:solidFill>
            <a:schemeClr val="tx2"/>
          </a:solidFill>
          <a:latin typeface="Arial" charset="0"/>
        </a:defRPr>
      </a:lvl8pPr>
      <a:lvl9pPr marL="1600200" algn="ctr" rtl="0" fontAlgn="base">
        <a:spcBef>
          <a:spcPct val="0"/>
        </a:spcBef>
        <a:spcAft>
          <a:spcPct val="0"/>
        </a:spcAft>
        <a:defRPr sz="3900">
          <a:solidFill>
            <a:schemeClr val="tx2"/>
          </a:solidFill>
          <a:latin typeface="Arial" charset="0"/>
        </a:defRPr>
      </a:lvl9pPr>
    </p:titleStyle>
    <p:bodyStyle>
      <a:lvl1pPr marL="297259" indent="-297259" algn="l" rtl="0" eaLnBrk="0" fontAlgn="base" hangingPunct="0">
        <a:spcBef>
          <a:spcPct val="20000"/>
        </a:spcBef>
        <a:spcAft>
          <a:spcPct val="0"/>
        </a:spcAft>
        <a:buChar char="•"/>
        <a:defRPr sz="2900">
          <a:solidFill>
            <a:schemeClr val="tx1"/>
          </a:solidFill>
          <a:latin typeface="+mn-lt"/>
          <a:ea typeface="ＭＳ Ｐゴシック" pitchFamily="-108" charset="-128"/>
          <a:cs typeface="ＭＳ Ｐゴシック" pitchFamily="-108" charset="-128"/>
        </a:defRPr>
      </a:lvl1pPr>
      <a:lvl2pPr marL="647303" indent="-251421" algn="l" rtl="0" eaLnBrk="0" fontAlgn="base" hangingPunct="0">
        <a:spcBef>
          <a:spcPct val="20000"/>
        </a:spcBef>
        <a:spcAft>
          <a:spcPct val="0"/>
        </a:spcAft>
        <a:buChar char="–"/>
        <a:defRPr sz="2400">
          <a:solidFill>
            <a:schemeClr val="tx1"/>
          </a:solidFill>
          <a:latin typeface="+mn-lt"/>
          <a:ea typeface="ＭＳ Ｐゴシック" pitchFamily="-108" charset="-128"/>
        </a:defRPr>
      </a:lvl2pPr>
      <a:lvl3pPr marL="998736" indent="-198636" algn="l" rtl="0" eaLnBrk="0" fontAlgn="base" hangingPunct="0">
        <a:spcBef>
          <a:spcPct val="20000"/>
        </a:spcBef>
        <a:spcAft>
          <a:spcPct val="0"/>
        </a:spcAft>
        <a:buChar char="•"/>
        <a:defRPr sz="1900">
          <a:solidFill>
            <a:schemeClr val="tx1"/>
          </a:solidFill>
          <a:latin typeface="+mn-lt"/>
          <a:ea typeface="ＭＳ Ｐゴシック" pitchFamily="-108" charset="-128"/>
        </a:defRPr>
      </a:lvl3pPr>
      <a:lvl4pPr marL="1401565" indent="-205581" algn="l" rtl="0" eaLnBrk="0" fontAlgn="base" hangingPunct="0">
        <a:spcBef>
          <a:spcPct val="20000"/>
        </a:spcBef>
        <a:spcAft>
          <a:spcPct val="0"/>
        </a:spcAft>
        <a:buChar char="–"/>
        <a:defRPr sz="1900">
          <a:solidFill>
            <a:schemeClr val="tx1"/>
          </a:solidFill>
          <a:latin typeface="+mn-lt"/>
          <a:ea typeface="ＭＳ Ｐゴシック" pitchFamily="-108" charset="-128"/>
        </a:defRPr>
      </a:lvl4pPr>
      <a:lvl5pPr marL="1798836" indent="-198636" algn="l" rtl="0" eaLnBrk="0" fontAlgn="base" hangingPunct="0">
        <a:spcBef>
          <a:spcPct val="20000"/>
        </a:spcBef>
        <a:spcAft>
          <a:spcPct val="0"/>
        </a:spcAft>
        <a:buChar char="»"/>
        <a:defRPr sz="1900">
          <a:solidFill>
            <a:schemeClr val="tx1"/>
          </a:solidFill>
          <a:latin typeface="+mn-lt"/>
          <a:ea typeface="ＭＳ Ｐゴシック" pitchFamily="-108" charset="-128"/>
        </a:defRPr>
      </a:lvl5pPr>
      <a:lvl6pPr marL="2198886" indent="-198636" algn="l" rtl="0" fontAlgn="base">
        <a:spcBef>
          <a:spcPct val="20000"/>
        </a:spcBef>
        <a:spcAft>
          <a:spcPct val="0"/>
        </a:spcAft>
        <a:buChar char="»"/>
        <a:defRPr sz="1900">
          <a:solidFill>
            <a:schemeClr val="tx1"/>
          </a:solidFill>
          <a:latin typeface="+mn-lt"/>
        </a:defRPr>
      </a:lvl6pPr>
      <a:lvl7pPr marL="2598936" indent="-198636" algn="l" rtl="0" fontAlgn="base">
        <a:spcBef>
          <a:spcPct val="20000"/>
        </a:spcBef>
        <a:spcAft>
          <a:spcPct val="0"/>
        </a:spcAft>
        <a:buChar char="»"/>
        <a:defRPr sz="1900">
          <a:solidFill>
            <a:schemeClr val="tx1"/>
          </a:solidFill>
          <a:latin typeface="+mn-lt"/>
        </a:defRPr>
      </a:lvl7pPr>
      <a:lvl8pPr marL="2998986" indent="-198636" algn="l" rtl="0" fontAlgn="base">
        <a:spcBef>
          <a:spcPct val="20000"/>
        </a:spcBef>
        <a:spcAft>
          <a:spcPct val="0"/>
        </a:spcAft>
        <a:buChar char="»"/>
        <a:defRPr sz="1900">
          <a:solidFill>
            <a:schemeClr val="tx1"/>
          </a:solidFill>
          <a:latin typeface="+mn-lt"/>
        </a:defRPr>
      </a:lvl8pPr>
      <a:lvl9pPr marL="3399036" indent="-198636" algn="l" rtl="0" fontAlgn="base">
        <a:spcBef>
          <a:spcPct val="20000"/>
        </a:spcBef>
        <a:spcAft>
          <a:spcPct val="0"/>
        </a:spcAft>
        <a:buChar char="»"/>
        <a:defRPr sz="1900">
          <a:solidFill>
            <a:schemeClr val="tx1"/>
          </a:solidFill>
          <a:latin typeface="+mn-lt"/>
        </a:defRPr>
      </a:lvl9pPr>
    </p:bodyStyle>
    <p:otherStyle>
      <a:defPPr>
        <a:defRPr lang="en-US"/>
      </a:defPPr>
      <a:lvl1pPr marL="0" algn="l" defTabSz="800100" rtl="0" eaLnBrk="1" latinLnBrk="0" hangingPunct="1">
        <a:defRPr sz="1600" kern="1200">
          <a:solidFill>
            <a:schemeClr val="tx1"/>
          </a:solidFill>
          <a:latin typeface="+mn-lt"/>
          <a:ea typeface="+mn-ea"/>
          <a:cs typeface="+mn-cs"/>
        </a:defRPr>
      </a:lvl1pPr>
      <a:lvl2pPr marL="400050" algn="l" defTabSz="800100" rtl="0" eaLnBrk="1" latinLnBrk="0" hangingPunct="1">
        <a:defRPr sz="1600" kern="1200">
          <a:solidFill>
            <a:schemeClr val="tx1"/>
          </a:solidFill>
          <a:latin typeface="+mn-lt"/>
          <a:ea typeface="+mn-ea"/>
          <a:cs typeface="+mn-cs"/>
        </a:defRPr>
      </a:lvl2pPr>
      <a:lvl3pPr marL="800100" algn="l" defTabSz="800100" rtl="0" eaLnBrk="1" latinLnBrk="0" hangingPunct="1">
        <a:defRPr sz="1600" kern="1200">
          <a:solidFill>
            <a:schemeClr val="tx1"/>
          </a:solidFill>
          <a:latin typeface="+mn-lt"/>
          <a:ea typeface="+mn-ea"/>
          <a:cs typeface="+mn-cs"/>
        </a:defRPr>
      </a:lvl3pPr>
      <a:lvl4pPr marL="1200150" algn="l" defTabSz="800100" rtl="0" eaLnBrk="1" latinLnBrk="0" hangingPunct="1">
        <a:defRPr sz="1600" kern="1200">
          <a:solidFill>
            <a:schemeClr val="tx1"/>
          </a:solidFill>
          <a:latin typeface="+mn-lt"/>
          <a:ea typeface="+mn-ea"/>
          <a:cs typeface="+mn-cs"/>
        </a:defRPr>
      </a:lvl4pPr>
      <a:lvl5pPr marL="1600200" algn="l" defTabSz="800100" rtl="0" eaLnBrk="1" latinLnBrk="0" hangingPunct="1">
        <a:defRPr sz="1600" kern="1200">
          <a:solidFill>
            <a:schemeClr val="tx1"/>
          </a:solidFill>
          <a:latin typeface="+mn-lt"/>
          <a:ea typeface="+mn-ea"/>
          <a:cs typeface="+mn-cs"/>
        </a:defRPr>
      </a:lvl5pPr>
      <a:lvl6pPr marL="2000250" algn="l" defTabSz="800100" rtl="0" eaLnBrk="1" latinLnBrk="0" hangingPunct="1">
        <a:defRPr sz="1600" kern="1200">
          <a:solidFill>
            <a:schemeClr val="tx1"/>
          </a:solidFill>
          <a:latin typeface="+mn-lt"/>
          <a:ea typeface="+mn-ea"/>
          <a:cs typeface="+mn-cs"/>
        </a:defRPr>
      </a:lvl6pPr>
      <a:lvl7pPr marL="2400300" algn="l" defTabSz="800100" rtl="0" eaLnBrk="1" latinLnBrk="0" hangingPunct="1">
        <a:defRPr sz="1600" kern="1200">
          <a:solidFill>
            <a:schemeClr val="tx1"/>
          </a:solidFill>
          <a:latin typeface="+mn-lt"/>
          <a:ea typeface="+mn-ea"/>
          <a:cs typeface="+mn-cs"/>
        </a:defRPr>
      </a:lvl7pPr>
      <a:lvl8pPr marL="2800350" algn="l" defTabSz="800100" rtl="0" eaLnBrk="1" latinLnBrk="0" hangingPunct="1">
        <a:defRPr sz="1600" kern="1200">
          <a:solidFill>
            <a:schemeClr val="tx1"/>
          </a:solidFill>
          <a:latin typeface="+mn-lt"/>
          <a:ea typeface="+mn-ea"/>
          <a:cs typeface="+mn-cs"/>
        </a:defRPr>
      </a:lvl8pPr>
      <a:lvl9pPr marL="3200400" algn="l" defTabSz="800100"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jpg"/><Relationship Id="rId12"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jpg"/><Relationship Id="rId1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
        <p:cNvGrpSpPr/>
        <p:nvPr/>
      </p:nvGrpSpPr>
      <p:grpSpPr>
        <a:xfrm>
          <a:off x="0" y="0"/>
          <a:ext cx="0" cy="0"/>
          <a:chOff x="0" y="0"/>
          <a:chExt cx="0" cy="0"/>
        </a:xfrm>
      </p:grpSpPr>
      <p:sp>
        <p:nvSpPr>
          <p:cNvPr id="50" name="Text Box 60"/>
          <p:cNvSpPr txBox="1">
            <a:spLocks noChangeArrowheads="1"/>
          </p:cNvSpPr>
          <p:nvPr/>
        </p:nvSpPr>
        <p:spPr bwMode="auto">
          <a:xfrm>
            <a:off x="11898027" y="6669680"/>
            <a:ext cx="21241520" cy="25943919"/>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80010" tIns="40005" rIns="80010" bIns="40005"/>
          <a:lstStyle/>
          <a:p>
            <a:pPr algn="ctr">
              <a:spcBef>
                <a:spcPts val="1050"/>
              </a:spcBef>
              <a:buNone/>
            </a:pPr>
            <a:endParaRPr lang="en-US" sz="3900" b="1" dirty="0">
              <a:latin typeface="Tahoma" pitchFamily="34" charset="0"/>
              <a:ea typeface="Tahoma" pitchFamily="34" charset="0"/>
              <a:cs typeface="Tahoma" pitchFamily="34" charset="0"/>
            </a:endParaRPr>
          </a:p>
        </p:txBody>
      </p:sp>
      <p:sp>
        <p:nvSpPr>
          <p:cNvPr id="16386" name="Rectangle 2"/>
          <p:cNvSpPr>
            <a:spLocks noGrp="1" noChangeArrowheads="1"/>
          </p:cNvSpPr>
          <p:nvPr>
            <p:ph type="title"/>
          </p:nvPr>
        </p:nvSpPr>
        <p:spPr>
          <a:xfrm>
            <a:off x="1062278" y="634298"/>
            <a:ext cx="42202594" cy="4920683"/>
          </a:xfrm>
          <a:solidFill>
            <a:srgbClr val="376092"/>
          </a:solidFill>
          <a:ln/>
        </p:spPr>
        <p:style>
          <a:lnRef idx="2">
            <a:schemeClr val="accent2"/>
          </a:lnRef>
          <a:fillRef idx="1">
            <a:schemeClr val="lt1"/>
          </a:fillRef>
          <a:effectRef idx="0">
            <a:schemeClr val="accent2"/>
          </a:effectRef>
          <a:fontRef idx="minor">
            <a:schemeClr val="dk1"/>
          </a:fontRef>
        </p:style>
        <p:txBody>
          <a:bodyPr/>
          <a:lstStyle/>
          <a:p>
            <a:r>
              <a:rPr lang="en-US" sz="6300" b="1" dirty="0">
                <a:solidFill>
                  <a:schemeClr val="bg1"/>
                </a:solidFill>
              </a:rPr>
              <a:t>Fast Pedestrian Detection </a:t>
            </a:r>
            <a:br>
              <a:rPr lang="en-US" sz="6300" b="1" dirty="0">
                <a:solidFill>
                  <a:schemeClr val="bg1"/>
                </a:solidFill>
              </a:rPr>
            </a:br>
            <a:r>
              <a:rPr lang="en-US" sz="6300" b="1" dirty="0">
                <a:solidFill>
                  <a:schemeClr val="bg1"/>
                </a:solidFill>
              </a:rPr>
              <a:t>Using YOLO, A Deep Convolutional Neural Network</a:t>
            </a:r>
            <a:br>
              <a:rPr lang="en-US" sz="6300" b="1" dirty="0">
                <a:solidFill>
                  <a:schemeClr val="bg1"/>
                </a:solidFill>
                <a:cs typeface="Arial"/>
              </a:rPr>
            </a:br>
            <a:r>
              <a:rPr lang="en-US" sz="6300" dirty="0">
                <a:solidFill>
                  <a:schemeClr val="bg1"/>
                </a:solidFill>
              </a:rPr>
              <a:t> Ali Babolhavaeji</a:t>
            </a:r>
            <a:br>
              <a:rPr lang="en-US" sz="6300" dirty="0">
                <a:solidFill>
                  <a:schemeClr val="bg1"/>
                </a:solidFill>
                <a:cs typeface="Arial"/>
              </a:rPr>
            </a:br>
            <a:r>
              <a:rPr lang="en-US" sz="6300" dirty="0">
                <a:solidFill>
                  <a:schemeClr val="bg1"/>
                </a:solidFill>
              </a:rPr>
              <a:t> Under the guidance of Dr. Mohammad </a:t>
            </a:r>
            <a:r>
              <a:rPr lang="en-US" sz="6300">
                <a:solidFill>
                  <a:schemeClr val="bg1"/>
                </a:solidFill>
              </a:rPr>
              <a:t>Fanaei</a:t>
            </a:r>
            <a:br>
              <a:rPr lang="en-US" sz="6300" dirty="0">
                <a:solidFill>
                  <a:schemeClr val="bg1"/>
                </a:solidFill>
                <a:cs typeface="Arial"/>
              </a:rPr>
            </a:br>
            <a:r>
              <a:rPr lang="en-US" sz="6300" dirty="0">
                <a:solidFill>
                  <a:schemeClr val="bg1"/>
                </a:solidFill>
              </a:rPr>
              <a:t> Electrical and Computer Engineering Department, University of Detroit Mercy</a:t>
            </a:r>
            <a:endParaRPr lang="en-US" sz="6300" dirty="0">
              <a:solidFill>
                <a:schemeClr val="bg1"/>
              </a:solidFill>
              <a:latin typeface="Tahoma" pitchFamily="-108" charset="0"/>
            </a:endParaRPr>
          </a:p>
        </p:txBody>
      </p:sp>
      <p:sp>
        <p:nvSpPr>
          <p:cNvPr id="16387" name="Rectangle 3"/>
          <p:cNvSpPr>
            <a:spLocks noGrp="1" noChangeArrowheads="1"/>
          </p:cNvSpPr>
          <p:nvPr>
            <p:ph type="body" sz="half" idx="1"/>
          </p:nvPr>
        </p:nvSpPr>
        <p:spPr>
          <a:xfrm>
            <a:off x="1045028" y="6669681"/>
            <a:ext cx="10426911" cy="12456518"/>
          </a:xfrm>
          <a:ln/>
        </p:spPr>
        <p:style>
          <a:lnRef idx="2">
            <a:schemeClr val="accent2"/>
          </a:lnRef>
          <a:fillRef idx="1">
            <a:schemeClr val="lt1"/>
          </a:fillRef>
          <a:effectRef idx="0">
            <a:schemeClr val="accent2"/>
          </a:effectRef>
          <a:fontRef idx="minor">
            <a:schemeClr val="dk1"/>
          </a:fontRef>
        </p:style>
        <p:txBody>
          <a:bodyPr lIns="80010" tIns="40005" rIns="80010" bIns="40005"/>
          <a:lstStyle/>
          <a:p>
            <a:pPr marL="0" indent="0" algn="just" eaLnBrk="1" hangingPunct="1">
              <a:lnSpc>
                <a:spcPct val="90000"/>
              </a:lnSpc>
              <a:spcBef>
                <a:spcPts val="1575"/>
              </a:spcBef>
              <a:spcAft>
                <a:spcPts val="0"/>
              </a:spcAft>
              <a:buNone/>
            </a:pPr>
            <a:r>
              <a:rPr lang="en-US" sz="3600" dirty="0">
                <a:latin typeface="Arial Narrow" panose="020B0606020202030204" pitchFamily="34" charset="0"/>
                <a:cs typeface="Times New Roman" panose="02020603050405020304" pitchFamily="18" charset="0"/>
              </a:rPr>
              <a:t>In self-driving vehicles, a real-time system is needed to reliably detect pedestrians, vehicles, traffic signs, and lane lines. The goal of this research is to design, implement, and test a real-time pedestrian detection system to be used in self-driving vehicles, where the prior knowledge obtained through the analysis of many images with labeled pedestrians (i.e., training set) will be used to recognize a pedestrian in a given unseen image. It is a non-trivial problem because of the wide range of human poses and the variety of complex backgrounds in the images of interest as well as the processing speed that this application demands. A typical object detector can locate an object in any location and scale in an image. The object detector must classify each object inside the image and determine its location. Generally, an object detector has two parts, namely feature extraction and classification. There are many techniques to extract complex features from an image such as handcraft feature descriptors (e.g., SIFT, HOG, and LBP) or using sliding window over the image and convolutional neural networks (CNN). The CNN-based feature extraction models have proven in recent research studies to be more promising than other competitors. In this research the YOLO V2 object detection model is implemented. We have used a Microsoft kinetic camera get image and feed it to the network for the real time pedestrian detection task.</a:t>
            </a:r>
            <a:endParaRPr lang="en-US" sz="3900" b="1" dirty="0">
              <a:latin typeface="Arial Narrow" panose="020B0606020202030204" pitchFamily="34" charset="0"/>
              <a:ea typeface="Tahoma" pitchFamily="34" charset="0"/>
              <a:cs typeface="Tahoma" pitchFamily="34" charset="0"/>
            </a:endParaRPr>
          </a:p>
        </p:txBody>
      </p:sp>
      <p:sp>
        <p:nvSpPr>
          <p:cNvPr id="16395" name="Text Box 493"/>
          <p:cNvSpPr txBox="1">
            <a:spLocks noChangeArrowheads="1"/>
          </p:cNvSpPr>
          <p:nvPr/>
        </p:nvSpPr>
        <p:spPr bwMode="auto">
          <a:xfrm>
            <a:off x="33179658" y="10698480"/>
            <a:ext cx="8814707" cy="550069"/>
          </a:xfrm>
          <a:prstGeom prst="rect">
            <a:avLst/>
          </a:prstGeom>
          <a:noFill/>
          <a:ln w="9525">
            <a:noFill/>
            <a:miter lim="800000"/>
            <a:headEnd/>
            <a:tailEnd/>
          </a:ln>
        </p:spPr>
        <p:txBody>
          <a:bodyPr wrap="none" lIns="0" tIns="120967" rIns="0" bIns="120967"/>
          <a:lstStyle/>
          <a:p>
            <a:pPr marL="898724" indent="-898724" defTabSz="5502077">
              <a:buNone/>
            </a:pPr>
            <a:endParaRPr lang="en-US" sz="1900">
              <a:latin typeface="Tahoma" pitchFamily="-108" charset="0"/>
            </a:endParaRPr>
          </a:p>
        </p:txBody>
      </p:sp>
      <p:sp>
        <p:nvSpPr>
          <p:cNvPr id="16396" name="Text Box 494"/>
          <p:cNvSpPr txBox="1">
            <a:spLocks noChangeArrowheads="1"/>
          </p:cNvSpPr>
          <p:nvPr/>
        </p:nvSpPr>
        <p:spPr bwMode="auto">
          <a:xfrm>
            <a:off x="3853543" y="2468880"/>
            <a:ext cx="3298371" cy="1760220"/>
          </a:xfrm>
          <a:prstGeom prst="rect">
            <a:avLst/>
          </a:prstGeom>
          <a:noFill/>
          <a:ln w="9525">
            <a:noFill/>
            <a:miter lim="800000"/>
            <a:headEnd/>
            <a:tailEnd/>
          </a:ln>
        </p:spPr>
        <p:txBody>
          <a:bodyPr lIns="32004" tIns="32004" rIns="32004" bIns="32004"/>
          <a:lstStyle/>
          <a:p>
            <a:pPr algn="ctr" defTabSz="3840758" eaLnBrk="1" hangingPunct="1">
              <a:spcBef>
                <a:spcPct val="0"/>
              </a:spcBef>
              <a:buNone/>
            </a:pPr>
            <a:r>
              <a:rPr lang="en-US" sz="900">
                <a:solidFill>
                  <a:srgbClr val="000000"/>
                </a:solidFill>
                <a:latin typeface="Tahoma" pitchFamily="-108" charset="0"/>
              </a:rPr>
              <a:t>￼</a:t>
            </a:r>
            <a:endParaRPr lang="en-US" sz="7500">
              <a:latin typeface="Tahoma" pitchFamily="-108" charset="0"/>
            </a:endParaRPr>
          </a:p>
        </p:txBody>
      </p:sp>
      <p:sp>
        <p:nvSpPr>
          <p:cNvPr id="16400" name="Rectangle 570"/>
          <p:cNvSpPr>
            <a:spLocks noChangeArrowheads="1"/>
          </p:cNvSpPr>
          <p:nvPr/>
        </p:nvSpPr>
        <p:spPr bwMode="auto">
          <a:xfrm>
            <a:off x="33308924" y="27020521"/>
            <a:ext cx="9078686" cy="685800"/>
          </a:xfrm>
          <a:prstGeom prst="rect">
            <a:avLst/>
          </a:prstGeom>
          <a:noFill/>
          <a:ln w="9525">
            <a:noFill/>
            <a:miter lim="800000"/>
            <a:headEnd/>
            <a:tailEnd/>
          </a:ln>
        </p:spPr>
        <p:txBody>
          <a:bodyPr lIns="80010" tIns="40005" rIns="80010" bIns="40005"/>
          <a:lstStyle/>
          <a:p>
            <a:pPr marL="400050" indent="-400050" algn="ctr" eaLnBrk="1" hangingPunct="1">
              <a:spcBef>
                <a:spcPct val="0"/>
              </a:spcBef>
              <a:spcAft>
                <a:spcPts val="0"/>
              </a:spcAft>
              <a:buNone/>
            </a:pPr>
            <a:endParaRPr lang="en-US" sz="1000" b="1" dirty="0">
              <a:latin typeface="Tahoma" pitchFamily="-108" charset="0"/>
              <a:cs typeface="Times New Roman" pitchFamily="-108" charset="0"/>
            </a:endParaRPr>
          </a:p>
          <a:p>
            <a:pPr marL="400050" indent="-400050" algn="ctr" eaLnBrk="1" hangingPunct="1">
              <a:spcBef>
                <a:spcPct val="0"/>
              </a:spcBef>
              <a:spcAft>
                <a:spcPts val="0"/>
              </a:spcAft>
              <a:buNone/>
            </a:pPr>
            <a:endParaRPr lang="en-US" sz="3900" b="1" dirty="0">
              <a:latin typeface="Tahoma" pitchFamily="-108" charset="0"/>
              <a:cs typeface="Times New Roman" pitchFamily="-108" charset="0"/>
            </a:endParaRPr>
          </a:p>
          <a:p>
            <a:pPr marL="400050" indent="-400050" algn="ctr" eaLnBrk="1" hangingPunct="1">
              <a:spcBef>
                <a:spcPct val="0"/>
              </a:spcBef>
              <a:spcAft>
                <a:spcPts val="0"/>
              </a:spcAft>
              <a:buNone/>
            </a:pPr>
            <a:endParaRPr lang="en-US" sz="1800" b="1" dirty="0">
              <a:latin typeface="Tahoma" pitchFamily="-108" charset="0"/>
              <a:cs typeface="Times New Roman" pitchFamily="-108" charset="0"/>
            </a:endParaRPr>
          </a:p>
          <a:p>
            <a:pPr marL="400050" indent="-400050" eaLnBrk="1" hangingPunct="1">
              <a:spcBef>
                <a:spcPct val="0"/>
              </a:spcBef>
              <a:spcAft>
                <a:spcPts val="0"/>
              </a:spcAft>
              <a:buNone/>
            </a:pPr>
            <a:r>
              <a:rPr lang="en-US" sz="2500" dirty="0"/>
              <a:t>	</a:t>
            </a:r>
            <a:endParaRPr lang="en-US" sz="3900" b="1" dirty="0">
              <a:solidFill>
                <a:srgbClr val="004442"/>
              </a:solidFill>
              <a:latin typeface="Tahoma" pitchFamily="-108" charset="0"/>
              <a:cs typeface="Times New Roman" pitchFamily="-108" charset="0"/>
            </a:endParaRPr>
          </a:p>
          <a:p>
            <a:pPr marL="400050" indent="-400050">
              <a:lnSpc>
                <a:spcPct val="115000"/>
              </a:lnSpc>
              <a:spcAft>
                <a:spcPts val="0"/>
              </a:spcAft>
              <a:buNone/>
            </a:pPr>
            <a:endParaRPr lang="en-US" sz="2100" dirty="0">
              <a:latin typeface="Tahoma" pitchFamily="-108" charset="0"/>
            </a:endParaRPr>
          </a:p>
        </p:txBody>
      </p:sp>
      <p:pic>
        <p:nvPicPr>
          <p:cNvPr id="21"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133600" y="2249975"/>
            <a:ext cx="5473707" cy="2220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7300803" y="2318555"/>
            <a:ext cx="5473707" cy="2220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Rectangle 3">
            <a:extLst>
              <a:ext uri="{FF2B5EF4-FFF2-40B4-BE49-F238E27FC236}">
                <a16:creationId xmlns:a16="http://schemas.microsoft.com/office/drawing/2014/main" id="{56BE36AF-65E7-4856-98B7-1AFA1D81C71F}"/>
              </a:ext>
            </a:extLst>
          </p:cNvPr>
          <p:cNvSpPr txBox="1">
            <a:spLocks noChangeArrowheads="1"/>
          </p:cNvSpPr>
          <p:nvPr/>
        </p:nvSpPr>
        <p:spPr bwMode="auto">
          <a:xfrm>
            <a:off x="33566757" y="6719247"/>
            <a:ext cx="9681999" cy="2217566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80010" tIns="40005" rIns="80010" bIns="40005" numCol="1" anchor="t" anchorCtr="0" compatLnSpc="1">
            <a:prstTxWarp prst="textNoShape">
              <a:avLst/>
            </a:prstTxWarp>
          </a:bodyPr>
          <a:lstStyle>
            <a:lvl1pPr marL="297259" indent="-297259" algn="l" rtl="0" eaLnBrk="0" fontAlgn="base" hangingPunct="0">
              <a:spcBef>
                <a:spcPct val="20000"/>
              </a:spcBef>
              <a:spcAft>
                <a:spcPct val="0"/>
              </a:spcAft>
              <a:buChar char="•"/>
              <a:defRPr sz="2900">
                <a:solidFill>
                  <a:schemeClr val="tx1"/>
                </a:solidFill>
                <a:latin typeface="+mn-lt"/>
                <a:ea typeface="ＭＳ Ｐゴシック" pitchFamily="-108" charset="-128"/>
                <a:cs typeface="ＭＳ Ｐゴシック" pitchFamily="-108" charset="-128"/>
              </a:defRPr>
            </a:lvl1pPr>
            <a:lvl2pPr marL="647303" indent="-251421" algn="l" rtl="0" eaLnBrk="0" fontAlgn="base" hangingPunct="0">
              <a:spcBef>
                <a:spcPct val="20000"/>
              </a:spcBef>
              <a:spcAft>
                <a:spcPct val="0"/>
              </a:spcAft>
              <a:buChar char="–"/>
              <a:defRPr sz="2400">
                <a:solidFill>
                  <a:schemeClr val="tx1"/>
                </a:solidFill>
                <a:latin typeface="+mn-lt"/>
                <a:ea typeface="ＭＳ Ｐゴシック" pitchFamily="-108" charset="-128"/>
              </a:defRPr>
            </a:lvl2pPr>
            <a:lvl3pPr marL="998736" indent="-198636" algn="l" rtl="0" eaLnBrk="0" fontAlgn="base" hangingPunct="0">
              <a:spcBef>
                <a:spcPct val="20000"/>
              </a:spcBef>
              <a:spcAft>
                <a:spcPct val="0"/>
              </a:spcAft>
              <a:buChar char="•"/>
              <a:defRPr sz="1900">
                <a:solidFill>
                  <a:schemeClr val="tx1"/>
                </a:solidFill>
                <a:latin typeface="+mn-lt"/>
                <a:ea typeface="ＭＳ Ｐゴシック" pitchFamily="-108" charset="-128"/>
              </a:defRPr>
            </a:lvl3pPr>
            <a:lvl4pPr marL="1401565" indent="-205581" algn="l" rtl="0" eaLnBrk="0" fontAlgn="base" hangingPunct="0">
              <a:spcBef>
                <a:spcPct val="20000"/>
              </a:spcBef>
              <a:spcAft>
                <a:spcPct val="0"/>
              </a:spcAft>
              <a:buChar char="–"/>
              <a:defRPr sz="1900">
                <a:solidFill>
                  <a:schemeClr val="tx1"/>
                </a:solidFill>
                <a:latin typeface="+mn-lt"/>
                <a:ea typeface="ＭＳ Ｐゴシック" pitchFamily="-108" charset="-128"/>
              </a:defRPr>
            </a:lvl4pPr>
            <a:lvl5pPr marL="1798836" indent="-198636" algn="l" rtl="0" eaLnBrk="0" fontAlgn="base" hangingPunct="0">
              <a:spcBef>
                <a:spcPct val="20000"/>
              </a:spcBef>
              <a:spcAft>
                <a:spcPct val="0"/>
              </a:spcAft>
              <a:buChar char="»"/>
              <a:defRPr sz="1900">
                <a:solidFill>
                  <a:schemeClr val="tx1"/>
                </a:solidFill>
                <a:latin typeface="+mn-lt"/>
                <a:ea typeface="ＭＳ Ｐゴシック" pitchFamily="-108" charset="-128"/>
              </a:defRPr>
            </a:lvl5pPr>
            <a:lvl6pPr marL="2198886" indent="-198636" algn="l" rtl="0" fontAlgn="base">
              <a:spcBef>
                <a:spcPct val="20000"/>
              </a:spcBef>
              <a:spcAft>
                <a:spcPct val="0"/>
              </a:spcAft>
              <a:buChar char="»"/>
              <a:defRPr sz="1900">
                <a:solidFill>
                  <a:schemeClr val="tx1"/>
                </a:solidFill>
                <a:latin typeface="+mn-lt"/>
              </a:defRPr>
            </a:lvl6pPr>
            <a:lvl7pPr marL="2598936" indent="-198636" algn="l" rtl="0" fontAlgn="base">
              <a:spcBef>
                <a:spcPct val="20000"/>
              </a:spcBef>
              <a:spcAft>
                <a:spcPct val="0"/>
              </a:spcAft>
              <a:buChar char="»"/>
              <a:defRPr sz="1900">
                <a:solidFill>
                  <a:schemeClr val="tx1"/>
                </a:solidFill>
                <a:latin typeface="+mn-lt"/>
              </a:defRPr>
            </a:lvl7pPr>
            <a:lvl8pPr marL="2998986" indent="-198636" algn="l" rtl="0" fontAlgn="base">
              <a:spcBef>
                <a:spcPct val="20000"/>
              </a:spcBef>
              <a:spcAft>
                <a:spcPct val="0"/>
              </a:spcAft>
              <a:buChar char="»"/>
              <a:defRPr sz="1900">
                <a:solidFill>
                  <a:schemeClr val="tx1"/>
                </a:solidFill>
                <a:latin typeface="+mn-lt"/>
              </a:defRPr>
            </a:lvl8pPr>
            <a:lvl9pPr marL="3399036" indent="-198636" algn="l" rtl="0" fontAlgn="base">
              <a:spcBef>
                <a:spcPct val="20000"/>
              </a:spcBef>
              <a:spcAft>
                <a:spcPct val="0"/>
              </a:spcAft>
              <a:buChar char="»"/>
              <a:defRPr sz="1900">
                <a:solidFill>
                  <a:schemeClr val="tx1"/>
                </a:solidFill>
                <a:latin typeface="+mn-lt"/>
              </a:defRPr>
            </a:lvl9pPr>
          </a:lstStyle>
          <a:p>
            <a:pPr algn="just" eaLnBrk="1" hangingPunct="1">
              <a:lnSpc>
                <a:spcPct val="90000"/>
              </a:lnSpc>
              <a:spcBef>
                <a:spcPts val="1575"/>
              </a:spcBef>
              <a:spcAft>
                <a:spcPts val="0"/>
              </a:spcAft>
            </a:pPr>
            <a:endParaRPr lang="en-US" sz="3600" dirty="0">
              <a:latin typeface="Times New Roman" panose="02020603050405020304" pitchFamily="18" charset="0"/>
              <a:cs typeface="Times New Roman" panose="02020603050405020304" pitchFamily="18" charset="0"/>
            </a:endParaRPr>
          </a:p>
          <a:p>
            <a:pPr algn="just" eaLnBrk="1" hangingPunct="1">
              <a:lnSpc>
                <a:spcPct val="90000"/>
              </a:lnSpc>
              <a:spcBef>
                <a:spcPts val="1575"/>
              </a:spcBef>
              <a:spcAft>
                <a:spcPts val="0"/>
              </a:spcAft>
            </a:pPr>
            <a:endParaRPr lang="en-US" sz="3600" dirty="0">
              <a:latin typeface="Times New Roman" panose="02020603050405020304" pitchFamily="18" charset="0"/>
              <a:cs typeface="Times New Roman" panose="02020603050405020304" pitchFamily="18" charset="0"/>
            </a:endParaRPr>
          </a:p>
          <a:p>
            <a:pPr marL="0" indent="0" algn="just" eaLnBrk="1" hangingPunct="1">
              <a:lnSpc>
                <a:spcPct val="90000"/>
              </a:lnSpc>
              <a:spcBef>
                <a:spcPts val="1575"/>
              </a:spcBef>
              <a:spcAft>
                <a:spcPts val="0"/>
              </a:spcAft>
              <a:buNone/>
            </a:pPr>
            <a:endParaRPr lang="en-US" sz="3600" dirty="0">
              <a:latin typeface="Times New Roman" panose="02020603050405020304" pitchFamily="18" charset="0"/>
              <a:cs typeface="Times New Roman" panose="02020603050405020304" pitchFamily="18" charset="0"/>
            </a:endParaRPr>
          </a:p>
          <a:p>
            <a:pPr algn="just" eaLnBrk="1" hangingPunct="1">
              <a:lnSpc>
                <a:spcPct val="90000"/>
              </a:lnSpc>
              <a:spcBef>
                <a:spcPts val="1575"/>
              </a:spcBef>
              <a:spcAft>
                <a:spcPts val="0"/>
              </a:spcAft>
            </a:pPr>
            <a:endParaRPr lang="en-US" sz="3600" dirty="0">
              <a:latin typeface="Times New Roman" panose="02020603050405020304" pitchFamily="18" charset="0"/>
              <a:cs typeface="Times New Roman" panose="02020603050405020304" pitchFamily="18" charset="0"/>
            </a:endParaRPr>
          </a:p>
          <a:p>
            <a:pPr algn="just" eaLnBrk="1" hangingPunct="1">
              <a:lnSpc>
                <a:spcPct val="90000"/>
              </a:lnSpc>
              <a:spcBef>
                <a:spcPts val="1575"/>
              </a:spcBef>
              <a:spcAft>
                <a:spcPts val="0"/>
              </a:spcAft>
            </a:pPr>
            <a:endParaRPr lang="en-US" sz="3600" dirty="0">
              <a:latin typeface="Times New Roman" panose="02020603050405020304" pitchFamily="18" charset="0"/>
              <a:cs typeface="Times New Roman" panose="02020603050405020304" pitchFamily="18" charset="0"/>
            </a:endParaRPr>
          </a:p>
          <a:p>
            <a:pPr algn="just" eaLnBrk="1" hangingPunct="1">
              <a:lnSpc>
                <a:spcPct val="90000"/>
              </a:lnSpc>
              <a:spcBef>
                <a:spcPts val="1575"/>
              </a:spcBef>
              <a:spcAft>
                <a:spcPts val="0"/>
              </a:spcAft>
            </a:pPr>
            <a:endParaRPr lang="en-US" sz="3600" dirty="0">
              <a:latin typeface="Times New Roman" panose="02020603050405020304" pitchFamily="18" charset="0"/>
              <a:cs typeface="Times New Roman" panose="02020603050405020304" pitchFamily="18" charset="0"/>
            </a:endParaRPr>
          </a:p>
          <a:p>
            <a:pPr algn="just" eaLnBrk="1" hangingPunct="1">
              <a:lnSpc>
                <a:spcPct val="90000"/>
              </a:lnSpc>
              <a:spcBef>
                <a:spcPts val="1575"/>
              </a:spcBef>
              <a:spcAft>
                <a:spcPts val="0"/>
              </a:spcAft>
            </a:pPr>
            <a:endParaRPr lang="en-US" sz="3600" dirty="0">
              <a:latin typeface="Times New Roman" panose="02020603050405020304" pitchFamily="18" charset="0"/>
              <a:cs typeface="Times New Roman" panose="02020603050405020304" pitchFamily="18" charset="0"/>
            </a:endParaRPr>
          </a:p>
          <a:p>
            <a:pPr marL="0" indent="0" algn="just" eaLnBrk="1" hangingPunct="1">
              <a:lnSpc>
                <a:spcPct val="90000"/>
              </a:lnSpc>
              <a:spcBef>
                <a:spcPts val="1575"/>
              </a:spcBef>
              <a:spcAft>
                <a:spcPts val="0"/>
              </a:spcAft>
              <a:buNone/>
            </a:pPr>
            <a:endParaRPr lang="en-US" dirty="0">
              <a:latin typeface="Times New Roman" panose="02020603050405020304" pitchFamily="18" charset="0"/>
              <a:cs typeface="Times New Roman" panose="02020603050405020304" pitchFamily="18" charset="0"/>
            </a:endParaRPr>
          </a:p>
          <a:p>
            <a:pPr marL="0" indent="0" algn="just" eaLnBrk="1" hangingPunct="1">
              <a:lnSpc>
                <a:spcPct val="90000"/>
              </a:lnSpc>
              <a:spcBef>
                <a:spcPts val="1575"/>
              </a:spcBef>
              <a:spcAft>
                <a:spcPts val="0"/>
              </a:spcAft>
              <a:buNone/>
            </a:pPr>
            <a:endParaRPr lang="en-US" dirty="0">
              <a:latin typeface="Times New Roman" panose="02020603050405020304" pitchFamily="18" charset="0"/>
              <a:cs typeface="Times New Roman" panose="02020603050405020304" pitchFamily="18" charset="0"/>
            </a:endParaRPr>
          </a:p>
          <a:p>
            <a:pPr marL="0" indent="0" algn="just" eaLnBrk="1" hangingPunct="1">
              <a:lnSpc>
                <a:spcPct val="90000"/>
              </a:lnSpc>
              <a:spcBef>
                <a:spcPts val="1575"/>
              </a:spcBef>
              <a:spcAft>
                <a:spcPts val="0"/>
              </a:spcAft>
              <a:buNone/>
            </a:pPr>
            <a:endParaRPr lang="en-US" dirty="0">
              <a:latin typeface="Times New Roman" panose="02020603050405020304" pitchFamily="18" charset="0"/>
              <a:cs typeface="Times New Roman" panose="02020603050405020304" pitchFamily="18" charset="0"/>
            </a:endParaRPr>
          </a:p>
          <a:p>
            <a:pPr algn="just" eaLnBrk="1" hangingPunct="1">
              <a:lnSpc>
                <a:spcPct val="90000"/>
              </a:lnSpc>
              <a:spcBef>
                <a:spcPts val="1575"/>
              </a:spcBef>
              <a:spcAft>
                <a:spcPts val="0"/>
              </a:spcAft>
            </a:pPr>
            <a:endParaRPr lang="en-US" dirty="0">
              <a:latin typeface="Times New Roman" panose="02020603050405020304" pitchFamily="18" charset="0"/>
              <a:cs typeface="Times New Roman" panose="02020603050405020304" pitchFamily="18" charset="0"/>
            </a:endParaRPr>
          </a:p>
          <a:p>
            <a:pPr algn="just" eaLnBrk="1" hangingPunct="1">
              <a:lnSpc>
                <a:spcPct val="90000"/>
              </a:lnSpc>
              <a:spcBef>
                <a:spcPts val="1575"/>
              </a:spcBef>
              <a:spcAft>
                <a:spcPts val="0"/>
              </a:spcAft>
            </a:pPr>
            <a:endParaRPr lang="en-US" dirty="0">
              <a:latin typeface="Times New Roman" panose="02020603050405020304" pitchFamily="18" charset="0"/>
              <a:cs typeface="Times New Roman" panose="02020603050405020304" pitchFamily="18" charset="0"/>
            </a:endParaRPr>
          </a:p>
          <a:p>
            <a:pPr marL="0" indent="0" algn="ctr" eaLnBrk="1" hangingPunct="1">
              <a:lnSpc>
                <a:spcPct val="90000"/>
              </a:lnSpc>
              <a:spcBef>
                <a:spcPts val="1575"/>
              </a:spcBef>
              <a:spcAft>
                <a:spcPts val="0"/>
              </a:spcAft>
              <a:buFontTx/>
              <a:buNone/>
            </a:pPr>
            <a:endParaRPr lang="en-US" sz="3900" b="1" kern="0" dirty="0">
              <a:latin typeface="Tahoma" pitchFamily="34" charset="0"/>
              <a:ea typeface="Tahoma" pitchFamily="34" charset="0"/>
              <a:cs typeface="Tahoma" pitchFamily="34" charset="0"/>
            </a:endParaRPr>
          </a:p>
        </p:txBody>
      </p:sp>
      <p:sp>
        <p:nvSpPr>
          <p:cNvPr id="39" name="Rectangle 3">
            <a:extLst>
              <a:ext uri="{FF2B5EF4-FFF2-40B4-BE49-F238E27FC236}">
                <a16:creationId xmlns:a16="http://schemas.microsoft.com/office/drawing/2014/main" id="{33C8ACEE-B258-4F8F-8BB1-155F00D4565D}"/>
              </a:ext>
            </a:extLst>
          </p:cNvPr>
          <p:cNvSpPr txBox="1">
            <a:spLocks noChangeArrowheads="1"/>
          </p:cNvSpPr>
          <p:nvPr/>
        </p:nvSpPr>
        <p:spPr bwMode="auto">
          <a:xfrm>
            <a:off x="33566759" y="29138179"/>
            <a:ext cx="9681999" cy="3475419"/>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80010" tIns="40005" rIns="80010" bIns="40005" numCol="1" anchor="t" anchorCtr="0" compatLnSpc="1">
            <a:prstTxWarp prst="textNoShape">
              <a:avLst/>
            </a:prstTxWarp>
          </a:bodyPr>
          <a:lstStyle>
            <a:lvl1pPr marL="297259" indent="-297259" algn="l" rtl="0" eaLnBrk="0" fontAlgn="base" hangingPunct="0">
              <a:spcBef>
                <a:spcPct val="20000"/>
              </a:spcBef>
              <a:spcAft>
                <a:spcPct val="0"/>
              </a:spcAft>
              <a:buChar char="•"/>
              <a:defRPr sz="2900">
                <a:solidFill>
                  <a:schemeClr val="tx1"/>
                </a:solidFill>
                <a:latin typeface="+mn-lt"/>
                <a:ea typeface="ＭＳ Ｐゴシック" pitchFamily="-108" charset="-128"/>
                <a:cs typeface="ＭＳ Ｐゴシック" pitchFamily="-108" charset="-128"/>
              </a:defRPr>
            </a:lvl1pPr>
            <a:lvl2pPr marL="647303" indent="-251421" algn="l" rtl="0" eaLnBrk="0" fontAlgn="base" hangingPunct="0">
              <a:spcBef>
                <a:spcPct val="20000"/>
              </a:spcBef>
              <a:spcAft>
                <a:spcPct val="0"/>
              </a:spcAft>
              <a:buChar char="–"/>
              <a:defRPr sz="2400">
                <a:solidFill>
                  <a:schemeClr val="tx1"/>
                </a:solidFill>
                <a:latin typeface="+mn-lt"/>
                <a:ea typeface="ＭＳ Ｐゴシック" pitchFamily="-108" charset="-128"/>
              </a:defRPr>
            </a:lvl2pPr>
            <a:lvl3pPr marL="998736" indent="-198636" algn="l" rtl="0" eaLnBrk="0" fontAlgn="base" hangingPunct="0">
              <a:spcBef>
                <a:spcPct val="20000"/>
              </a:spcBef>
              <a:spcAft>
                <a:spcPct val="0"/>
              </a:spcAft>
              <a:buChar char="•"/>
              <a:defRPr sz="1900">
                <a:solidFill>
                  <a:schemeClr val="tx1"/>
                </a:solidFill>
                <a:latin typeface="+mn-lt"/>
                <a:ea typeface="ＭＳ Ｐゴシック" pitchFamily="-108" charset="-128"/>
              </a:defRPr>
            </a:lvl3pPr>
            <a:lvl4pPr marL="1401565" indent="-205581" algn="l" rtl="0" eaLnBrk="0" fontAlgn="base" hangingPunct="0">
              <a:spcBef>
                <a:spcPct val="20000"/>
              </a:spcBef>
              <a:spcAft>
                <a:spcPct val="0"/>
              </a:spcAft>
              <a:buChar char="–"/>
              <a:defRPr sz="1900">
                <a:solidFill>
                  <a:schemeClr val="tx1"/>
                </a:solidFill>
                <a:latin typeface="+mn-lt"/>
                <a:ea typeface="ＭＳ Ｐゴシック" pitchFamily="-108" charset="-128"/>
              </a:defRPr>
            </a:lvl4pPr>
            <a:lvl5pPr marL="1798836" indent="-198636" algn="l" rtl="0" eaLnBrk="0" fontAlgn="base" hangingPunct="0">
              <a:spcBef>
                <a:spcPct val="20000"/>
              </a:spcBef>
              <a:spcAft>
                <a:spcPct val="0"/>
              </a:spcAft>
              <a:buChar char="»"/>
              <a:defRPr sz="1900">
                <a:solidFill>
                  <a:schemeClr val="tx1"/>
                </a:solidFill>
                <a:latin typeface="+mn-lt"/>
                <a:ea typeface="ＭＳ Ｐゴシック" pitchFamily="-108" charset="-128"/>
              </a:defRPr>
            </a:lvl5pPr>
            <a:lvl6pPr marL="2198886" indent="-198636" algn="l" rtl="0" fontAlgn="base">
              <a:spcBef>
                <a:spcPct val="20000"/>
              </a:spcBef>
              <a:spcAft>
                <a:spcPct val="0"/>
              </a:spcAft>
              <a:buChar char="»"/>
              <a:defRPr sz="1900">
                <a:solidFill>
                  <a:schemeClr val="tx1"/>
                </a:solidFill>
                <a:latin typeface="+mn-lt"/>
              </a:defRPr>
            </a:lvl6pPr>
            <a:lvl7pPr marL="2598936" indent="-198636" algn="l" rtl="0" fontAlgn="base">
              <a:spcBef>
                <a:spcPct val="20000"/>
              </a:spcBef>
              <a:spcAft>
                <a:spcPct val="0"/>
              </a:spcAft>
              <a:buChar char="»"/>
              <a:defRPr sz="1900">
                <a:solidFill>
                  <a:schemeClr val="tx1"/>
                </a:solidFill>
                <a:latin typeface="+mn-lt"/>
              </a:defRPr>
            </a:lvl7pPr>
            <a:lvl8pPr marL="2998986" indent="-198636" algn="l" rtl="0" fontAlgn="base">
              <a:spcBef>
                <a:spcPct val="20000"/>
              </a:spcBef>
              <a:spcAft>
                <a:spcPct val="0"/>
              </a:spcAft>
              <a:buChar char="»"/>
              <a:defRPr sz="1900">
                <a:solidFill>
                  <a:schemeClr val="tx1"/>
                </a:solidFill>
                <a:latin typeface="+mn-lt"/>
              </a:defRPr>
            </a:lvl8pPr>
            <a:lvl9pPr marL="3399036" indent="-198636" algn="l" rtl="0" fontAlgn="base">
              <a:spcBef>
                <a:spcPct val="20000"/>
              </a:spcBef>
              <a:spcAft>
                <a:spcPct val="0"/>
              </a:spcAft>
              <a:buChar char="»"/>
              <a:defRPr sz="1900">
                <a:solidFill>
                  <a:schemeClr val="tx1"/>
                </a:solidFill>
                <a:latin typeface="+mn-lt"/>
              </a:defRPr>
            </a:lvl9pPr>
          </a:lstStyle>
          <a:p>
            <a:pPr marL="0" indent="0" algn="just" eaLnBrk="1" hangingPunct="1">
              <a:lnSpc>
                <a:spcPct val="90000"/>
              </a:lnSpc>
              <a:spcBef>
                <a:spcPts val="1575"/>
              </a:spcBef>
              <a:spcAft>
                <a:spcPts val="0"/>
              </a:spcAft>
              <a:buNone/>
            </a:pPr>
            <a:r>
              <a:rPr lang="en-US" sz="2400" dirty="0">
                <a:latin typeface="Times New Roman" panose="02020603050405020304" pitchFamily="18" charset="0"/>
                <a:cs typeface="Times New Roman" panose="02020603050405020304" pitchFamily="18" charset="0"/>
              </a:rPr>
              <a:t>[1]https://fairyonice.github.io/Step_by_Step_Data_Science_Night_Complete.html</a:t>
            </a:r>
          </a:p>
          <a:p>
            <a:pPr marL="0" indent="0" algn="just" eaLnBrk="1" hangingPunct="1">
              <a:lnSpc>
                <a:spcPct val="90000"/>
              </a:lnSpc>
              <a:spcBef>
                <a:spcPts val="1575"/>
              </a:spcBef>
              <a:spcAft>
                <a:spcPts val="0"/>
              </a:spcAft>
              <a:buNone/>
            </a:pPr>
            <a:r>
              <a:rPr lang="en-US" sz="2400" dirty="0">
                <a:latin typeface="Times New Roman" panose="02020603050405020304" pitchFamily="18" charset="0"/>
                <a:cs typeface="Times New Roman" panose="02020603050405020304" pitchFamily="18" charset="0"/>
              </a:rPr>
              <a:t>[2]https://docs.google.com/presentation/d/1kAa7NOamBt4calBU9iHgT8a86RRHz9Yz2oh4-GTdX6M/edit#slide=id.g151008b386_0_57</a:t>
            </a:r>
          </a:p>
          <a:p>
            <a:pPr marL="0" indent="0" algn="just" eaLnBrk="1" hangingPunct="1">
              <a:lnSpc>
                <a:spcPct val="90000"/>
              </a:lnSpc>
              <a:spcBef>
                <a:spcPts val="1575"/>
              </a:spcBef>
              <a:spcAft>
                <a:spcPts val="0"/>
              </a:spcAft>
              <a:buNone/>
            </a:pPr>
            <a:r>
              <a:rPr lang="en-US" sz="2400" dirty="0">
                <a:latin typeface="Times New Roman" panose="02020603050405020304" pitchFamily="18" charset="0"/>
                <a:cs typeface="Times New Roman" panose="02020603050405020304" pitchFamily="18" charset="0"/>
              </a:rPr>
              <a:t>[3] Redmon J., </a:t>
            </a:r>
            <a:r>
              <a:rPr lang="en-US" sz="2400" dirty="0" err="1">
                <a:latin typeface="Times New Roman" panose="02020603050405020304" pitchFamily="18" charset="0"/>
                <a:cs typeface="Times New Roman" panose="02020603050405020304" pitchFamily="18" charset="0"/>
              </a:rPr>
              <a:t>Divvala</a:t>
            </a:r>
            <a:r>
              <a:rPr lang="en-US" sz="2400" dirty="0">
                <a:latin typeface="Times New Roman" panose="02020603050405020304" pitchFamily="18" charset="0"/>
                <a:cs typeface="Times New Roman" panose="02020603050405020304" pitchFamily="18" charset="0"/>
              </a:rPr>
              <a:t> S., </a:t>
            </a:r>
            <a:r>
              <a:rPr lang="en-US" sz="2400" dirty="0" err="1">
                <a:latin typeface="Times New Roman" panose="02020603050405020304" pitchFamily="18" charset="0"/>
                <a:cs typeface="Times New Roman" panose="02020603050405020304" pitchFamily="18" charset="0"/>
              </a:rPr>
              <a:t>Girshick</a:t>
            </a:r>
            <a:r>
              <a:rPr lang="en-US" sz="2400" dirty="0">
                <a:latin typeface="Times New Roman" panose="02020603050405020304" pitchFamily="18" charset="0"/>
                <a:cs typeface="Times New Roman" panose="02020603050405020304" pitchFamily="18" charset="0"/>
              </a:rPr>
              <a:t> R., Farhadi A. You only look once: Unified, real-time object detection; Proceedings of the IEEE Conference on Computer Vision and Pattern Recognition (CVPR)</a:t>
            </a:r>
          </a:p>
          <a:p>
            <a:pPr marL="0" indent="0" algn="just" eaLnBrk="1" hangingPunct="1">
              <a:lnSpc>
                <a:spcPct val="90000"/>
              </a:lnSpc>
              <a:spcBef>
                <a:spcPts val="1575"/>
              </a:spcBef>
              <a:spcAft>
                <a:spcPts val="0"/>
              </a:spcAft>
              <a:buNone/>
            </a:pPr>
            <a:r>
              <a:rPr lang="en-US" sz="2400" dirty="0">
                <a:latin typeface="Times New Roman" panose="02020603050405020304" pitchFamily="18" charset="0"/>
                <a:cs typeface="Times New Roman" panose="02020603050405020304" pitchFamily="18" charset="0"/>
              </a:rPr>
              <a:t>[4] https://www.ncbi.nlm.nih.gov/pmc/articles/PMC6308705/</a:t>
            </a:r>
          </a:p>
          <a:p>
            <a:pPr marL="0" indent="0" algn="ctr" eaLnBrk="1" hangingPunct="1">
              <a:lnSpc>
                <a:spcPct val="90000"/>
              </a:lnSpc>
              <a:spcBef>
                <a:spcPts val="1575"/>
              </a:spcBef>
              <a:spcAft>
                <a:spcPts val="0"/>
              </a:spcAft>
              <a:buFontTx/>
              <a:buNone/>
            </a:pPr>
            <a:endParaRPr lang="en-US" sz="3900" b="1" kern="0" dirty="0">
              <a:latin typeface="Tahoma" pitchFamily="34" charset="0"/>
              <a:ea typeface="Tahoma" pitchFamily="34" charset="0"/>
              <a:cs typeface="Tahoma" pitchFamily="34" charset="0"/>
            </a:endParaRPr>
          </a:p>
        </p:txBody>
      </p:sp>
      <p:sp>
        <p:nvSpPr>
          <p:cNvPr id="40" name="CustomShape 18">
            <a:extLst>
              <a:ext uri="{FF2B5EF4-FFF2-40B4-BE49-F238E27FC236}">
                <a16:creationId xmlns:a16="http://schemas.microsoft.com/office/drawing/2014/main" id="{1777F1EF-6FE6-4930-9F32-D83EDECC22F9}"/>
              </a:ext>
            </a:extLst>
          </p:cNvPr>
          <p:cNvSpPr/>
          <p:nvPr/>
        </p:nvSpPr>
        <p:spPr>
          <a:xfrm>
            <a:off x="1045028" y="5757247"/>
            <a:ext cx="10426911" cy="641324"/>
          </a:xfrm>
          <a:prstGeom prst="rect">
            <a:avLst/>
          </a:prstGeom>
          <a:solidFill>
            <a:srgbClr val="376092"/>
          </a:solidFill>
          <a:ln w="12600">
            <a:solidFill>
              <a:srgbClr val="3A5F8B"/>
            </a:solidFill>
            <a:round/>
          </a:ln>
        </p:spPr>
        <p:txBody>
          <a:bodyPr lIns="68400" tIns="34200" rIns="68400" bIns="34200" anchor="ctr"/>
          <a:lstStyle/>
          <a:p>
            <a:pPr algn="ctr">
              <a:lnSpc>
                <a:spcPct val="100000"/>
              </a:lnSpc>
              <a:buNone/>
            </a:pPr>
            <a:r>
              <a:rPr lang="en-CA" sz="4400" b="1" dirty="0">
                <a:solidFill>
                  <a:srgbClr val="EBF1DE"/>
                </a:solidFill>
                <a:latin typeface="Calibri"/>
              </a:rPr>
              <a:t>ABSTRACT</a:t>
            </a:r>
            <a:endParaRPr dirty="0"/>
          </a:p>
        </p:txBody>
      </p:sp>
      <p:sp>
        <p:nvSpPr>
          <p:cNvPr id="44" name="CustomShape 18">
            <a:extLst>
              <a:ext uri="{FF2B5EF4-FFF2-40B4-BE49-F238E27FC236}">
                <a16:creationId xmlns:a16="http://schemas.microsoft.com/office/drawing/2014/main" id="{30FF965A-B0ED-4238-ADD7-E04F47B12B67}"/>
              </a:ext>
            </a:extLst>
          </p:cNvPr>
          <p:cNvSpPr/>
          <p:nvPr/>
        </p:nvSpPr>
        <p:spPr>
          <a:xfrm>
            <a:off x="1045028" y="19254826"/>
            <a:ext cx="10460437" cy="641324"/>
          </a:xfrm>
          <a:prstGeom prst="rect">
            <a:avLst/>
          </a:prstGeom>
          <a:solidFill>
            <a:srgbClr val="376092"/>
          </a:solidFill>
          <a:ln w="12600">
            <a:solidFill>
              <a:srgbClr val="3A5F8B"/>
            </a:solidFill>
            <a:round/>
          </a:ln>
        </p:spPr>
        <p:txBody>
          <a:bodyPr lIns="68400" tIns="34200" rIns="68400" bIns="34200" anchor="ctr"/>
          <a:lstStyle/>
          <a:p>
            <a:pPr algn="ctr">
              <a:lnSpc>
                <a:spcPct val="100000"/>
              </a:lnSpc>
              <a:buNone/>
            </a:pPr>
            <a:r>
              <a:rPr lang="en-CA" sz="4400" b="1" dirty="0">
                <a:solidFill>
                  <a:srgbClr val="EBF1DE"/>
                </a:solidFill>
                <a:latin typeface="Calibri"/>
              </a:rPr>
              <a:t>INTRODUCTION</a:t>
            </a:r>
          </a:p>
        </p:txBody>
      </p:sp>
      <p:sp>
        <p:nvSpPr>
          <p:cNvPr id="46" name="CustomShape 18">
            <a:extLst>
              <a:ext uri="{FF2B5EF4-FFF2-40B4-BE49-F238E27FC236}">
                <a16:creationId xmlns:a16="http://schemas.microsoft.com/office/drawing/2014/main" id="{78E6D9E6-AD39-44C3-ACA2-60E388E5D3DD}"/>
              </a:ext>
            </a:extLst>
          </p:cNvPr>
          <p:cNvSpPr/>
          <p:nvPr/>
        </p:nvSpPr>
        <p:spPr>
          <a:xfrm>
            <a:off x="11865280" y="5757248"/>
            <a:ext cx="21235278" cy="653066"/>
          </a:xfrm>
          <a:prstGeom prst="rect">
            <a:avLst/>
          </a:prstGeom>
          <a:solidFill>
            <a:srgbClr val="376092"/>
          </a:solidFill>
          <a:ln w="12600">
            <a:solidFill>
              <a:srgbClr val="3A5F8B"/>
            </a:solidFill>
            <a:round/>
          </a:ln>
        </p:spPr>
        <p:txBody>
          <a:bodyPr lIns="68400" tIns="34200" rIns="68400" bIns="34200" anchor="ctr"/>
          <a:lstStyle/>
          <a:p>
            <a:pPr algn="ctr">
              <a:lnSpc>
                <a:spcPct val="100000"/>
              </a:lnSpc>
              <a:buNone/>
            </a:pPr>
            <a:r>
              <a:rPr lang="en-CA" sz="4400" b="1" dirty="0">
                <a:solidFill>
                  <a:srgbClr val="EBF1DE"/>
                </a:solidFill>
                <a:latin typeface="Calibri"/>
              </a:rPr>
              <a:t>YOLO V2 ARCHITECTURE</a:t>
            </a:r>
          </a:p>
        </p:txBody>
      </p:sp>
      <p:sp>
        <p:nvSpPr>
          <p:cNvPr id="51" name="CustomShape 18">
            <a:extLst>
              <a:ext uri="{FF2B5EF4-FFF2-40B4-BE49-F238E27FC236}">
                <a16:creationId xmlns:a16="http://schemas.microsoft.com/office/drawing/2014/main" id="{628260CF-1367-4213-94C9-EF621409D9D0}"/>
              </a:ext>
            </a:extLst>
          </p:cNvPr>
          <p:cNvSpPr/>
          <p:nvPr/>
        </p:nvSpPr>
        <p:spPr>
          <a:xfrm>
            <a:off x="33493899" y="5752525"/>
            <a:ext cx="9770973" cy="647218"/>
          </a:xfrm>
          <a:prstGeom prst="rect">
            <a:avLst/>
          </a:prstGeom>
          <a:solidFill>
            <a:srgbClr val="376092"/>
          </a:solidFill>
          <a:ln w="12600">
            <a:solidFill>
              <a:srgbClr val="3A5F8B"/>
            </a:solidFill>
            <a:round/>
          </a:ln>
        </p:spPr>
        <p:txBody>
          <a:bodyPr lIns="68400" tIns="34200" rIns="68400" bIns="34200" anchor="ctr"/>
          <a:lstStyle/>
          <a:p>
            <a:pPr algn="ctr">
              <a:lnSpc>
                <a:spcPct val="100000"/>
              </a:lnSpc>
              <a:buNone/>
            </a:pPr>
            <a:r>
              <a:rPr lang="en-CA" sz="4400" b="1" dirty="0">
                <a:solidFill>
                  <a:srgbClr val="EBF1DE"/>
                </a:solidFill>
                <a:latin typeface="Calibri"/>
              </a:rPr>
              <a:t>CONCLUSION &amp; DISCUSSION</a:t>
            </a:r>
          </a:p>
        </p:txBody>
      </p:sp>
      <p:sp>
        <p:nvSpPr>
          <p:cNvPr id="55" name="Rectangle 3">
            <a:extLst>
              <a:ext uri="{FF2B5EF4-FFF2-40B4-BE49-F238E27FC236}">
                <a16:creationId xmlns:a16="http://schemas.microsoft.com/office/drawing/2014/main" id="{8D438FE2-65FF-4372-945B-30BE4E0467A7}"/>
              </a:ext>
            </a:extLst>
          </p:cNvPr>
          <p:cNvSpPr txBox="1">
            <a:spLocks noChangeArrowheads="1"/>
          </p:cNvSpPr>
          <p:nvPr/>
        </p:nvSpPr>
        <p:spPr bwMode="auto">
          <a:xfrm>
            <a:off x="1045028" y="20024777"/>
            <a:ext cx="10426911" cy="12588821"/>
          </a:xfrm>
          <a:prstGeom prst="rect">
            <a:avLst/>
          </a:prstGeom>
          <a:ln w="25400" cap="flat" cmpd="sng" algn="ctr">
            <a:solidFill>
              <a:schemeClr val="accent2"/>
            </a:solidFill>
            <a:prstDash val="solid"/>
            <a:miter lim="800000"/>
            <a:headEnd/>
            <a:tailEnd/>
          </a:ln>
        </p:spPr>
        <p:style>
          <a:lnRef idx="2">
            <a:schemeClr val="accent2"/>
          </a:lnRef>
          <a:fillRef idx="1">
            <a:schemeClr val="lt1"/>
          </a:fillRef>
          <a:effectRef idx="0">
            <a:schemeClr val="accent2"/>
          </a:effectRef>
          <a:fontRef idx="minor">
            <a:schemeClr val="dk1"/>
          </a:fontRef>
        </p:style>
        <p:txBody>
          <a:bodyPr vert="horz" wrap="square" lIns="80010" tIns="40005" rIns="80010" bIns="40005" numCol="1" anchor="t" anchorCtr="0" compatLnSpc="1">
            <a:prstTxWarp prst="textNoShape">
              <a:avLst/>
            </a:prstTxWarp>
          </a:bodyPr>
          <a:lstStyle>
            <a:lvl1pPr marL="297259" indent="-297259" algn="l" rtl="0" eaLnBrk="0" fontAlgn="base" hangingPunct="0">
              <a:spcBef>
                <a:spcPct val="20000"/>
              </a:spcBef>
              <a:spcAft>
                <a:spcPct val="0"/>
              </a:spcAft>
              <a:buChar char="•"/>
              <a:defRPr sz="2900">
                <a:solidFill>
                  <a:schemeClr val="dk1"/>
                </a:solidFill>
                <a:latin typeface="+mn-lt"/>
                <a:ea typeface="+mn-ea"/>
                <a:cs typeface="+mn-cs"/>
              </a:defRPr>
            </a:lvl1pPr>
            <a:lvl2pPr marL="647303" indent="-251421" algn="l" rtl="0" eaLnBrk="0" fontAlgn="base" hangingPunct="0">
              <a:spcBef>
                <a:spcPct val="20000"/>
              </a:spcBef>
              <a:spcAft>
                <a:spcPct val="0"/>
              </a:spcAft>
              <a:buChar char="–"/>
              <a:defRPr sz="2400">
                <a:solidFill>
                  <a:schemeClr val="dk1"/>
                </a:solidFill>
                <a:latin typeface="+mn-lt"/>
                <a:ea typeface="+mn-ea"/>
                <a:cs typeface="+mn-cs"/>
              </a:defRPr>
            </a:lvl2pPr>
            <a:lvl3pPr marL="998736" indent="-198636" algn="l" rtl="0" eaLnBrk="0" fontAlgn="base" hangingPunct="0">
              <a:spcBef>
                <a:spcPct val="20000"/>
              </a:spcBef>
              <a:spcAft>
                <a:spcPct val="0"/>
              </a:spcAft>
              <a:buChar char="•"/>
              <a:defRPr sz="1900">
                <a:solidFill>
                  <a:schemeClr val="dk1"/>
                </a:solidFill>
                <a:latin typeface="+mn-lt"/>
                <a:ea typeface="+mn-ea"/>
                <a:cs typeface="+mn-cs"/>
              </a:defRPr>
            </a:lvl3pPr>
            <a:lvl4pPr marL="1401565" indent="-205581" algn="l" rtl="0" eaLnBrk="0" fontAlgn="base" hangingPunct="0">
              <a:spcBef>
                <a:spcPct val="20000"/>
              </a:spcBef>
              <a:spcAft>
                <a:spcPct val="0"/>
              </a:spcAft>
              <a:buChar char="–"/>
              <a:defRPr sz="1900">
                <a:solidFill>
                  <a:schemeClr val="dk1"/>
                </a:solidFill>
                <a:latin typeface="+mn-lt"/>
                <a:ea typeface="+mn-ea"/>
                <a:cs typeface="+mn-cs"/>
              </a:defRPr>
            </a:lvl4pPr>
            <a:lvl5pPr marL="1798836" indent="-198636" algn="l" rtl="0" eaLnBrk="0" fontAlgn="base" hangingPunct="0">
              <a:spcBef>
                <a:spcPct val="20000"/>
              </a:spcBef>
              <a:spcAft>
                <a:spcPct val="0"/>
              </a:spcAft>
              <a:buChar char="»"/>
              <a:defRPr sz="1900">
                <a:solidFill>
                  <a:schemeClr val="dk1"/>
                </a:solidFill>
                <a:latin typeface="+mn-lt"/>
                <a:ea typeface="+mn-ea"/>
                <a:cs typeface="+mn-cs"/>
              </a:defRPr>
            </a:lvl5pPr>
            <a:lvl6pPr marL="2198886" indent="-198636" algn="l" rtl="0" fontAlgn="base">
              <a:spcBef>
                <a:spcPct val="20000"/>
              </a:spcBef>
              <a:spcAft>
                <a:spcPct val="0"/>
              </a:spcAft>
              <a:buChar char="»"/>
              <a:defRPr sz="1900">
                <a:solidFill>
                  <a:schemeClr val="dk1"/>
                </a:solidFill>
                <a:latin typeface="+mn-lt"/>
                <a:ea typeface="+mn-ea"/>
                <a:cs typeface="+mn-cs"/>
              </a:defRPr>
            </a:lvl6pPr>
            <a:lvl7pPr marL="2598936" indent="-198636" algn="l" rtl="0" fontAlgn="base">
              <a:spcBef>
                <a:spcPct val="20000"/>
              </a:spcBef>
              <a:spcAft>
                <a:spcPct val="0"/>
              </a:spcAft>
              <a:buChar char="»"/>
              <a:defRPr sz="1900">
                <a:solidFill>
                  <a:schemeClr val="dk1"/>
                </a:solidFill>
                <a:latin typeface="+mn-lt"/>
                <a:ea typeface="+mn-ea"/>
                <a:cs typeface="+mn-cs"/>
              </a:defRPr>
            </a:lvl7pPr>
            <a:lvl8pPr marL="2998986" indent="-198636" algn="l" rtl="0" fontAlgn="base">
              <a:spcBef>
                <a:spcPct val="20000"/>
              </a:spcBef>
              <a:spcAft>
                <a:spcPct val="0"/>
              </a:spcAft>
              <a:buChar char="»"/>
              <a:defRPr sz="1900">
                <a:solidFill>
                  <a:schemeClr val="dk1"/>
                </a:solidFill>
                <a:latin typeface="+mn-lt"/>
                <a:ea typeface="+mn-ea"/>
                <a:cs typeface="+mn-cs"/>
              </a:defRPr>
            </a:lvl8pPr>
            <a:lvl9pPr marL="3399036" indent="-198636" algn="l" rtl="0" fontAlgn="base">
              <a:spcBef>
                <a:spcPct val="20000"/>
              </a:spcBef>
              <a:spcAft>
                <a:spcPct val="0"/>
              </a:spcAft>
              <a:buChar char="»"/>
              <a:defRPr sz="1900">
                <a:solidFill>
                  <a:schemeClr val="dk1"/>
                </a:solidFill>
                <a:latin typeface="+mn-lt"/>
                <a:ea typeface="+mn-ea"/>
                <a:cs typeface="+mn-cs"/>
              </a:defRPr>
            </a:lvl9pPr>
          </a:lstStyle>
          <a:p>
            <a:pPr marL="0" indent="0" algn="just" eaLnBrk="1" hangingPunct="1">
              <a:lnSpc>
                <a:spcPct val="90000"/>
              </a:lnSpc>
              <a:spcBef>
                <a:spcPts val="1575"/>
              </a:spcBef>
              <a:spcAft>
                <a:spcPts val="0"/>
              </a:spcAft>
              <a:buFontTx/>
              <a:buNone/>
            </a:pPr>
            <a:r>
              <a:rPr lang="en-US" sz="3600" kern="0" dirty="0">
                <a:latin typeface="Arial Narrow" panose="020B0606020202030204" pitchFamily="34" charset="0"/>
                <a:cs typeface="Times New Roman" panose="02020603050405020304" pitchFamily="18" charset="0"/>
              </a:rPr>
              <a:t>You Look Only Once (YOLO) is proposed by Redmon et al [3].  that is the end-to-end object detection method in 2016. YOLO is extremally fast algorithm which it use a very deep convolutional neural network architecture. YOLO uses the global features from the entire image. It splits image to S ×S grids which each grid has B bounding boxes (X ,Y ,W and H and confidence of each object) with different dimensions for each grid. The values of w and h represent the width and height of the box relative to the whole image. The values of (x, y) represent the center coordinates of the box relative to the bounds of the grid cell. The object confidence represents the reliability of existing object in the box, which is defined as follow: (In the Figure.</a:t>
            </a:r>
            <a:r>
              <a:rPr lang="en-US" sz="3600" kern="0" dirty="0">
                <a:solidFill>
                  <a:schemeClr val="tx1"/>
                </a:solidFill>
                <a:latin typeface="Arial Narrow" panose="020B0606020202030204" pitchFamily="34" charset="0"/>
                <a:cs typeface="Times New Roman" panose="02020603050405020304" pitchFamily="18" charset="0"/>
              </a:rPr>
              <a:t>4</a:t>
            </a:r>
            <a:r>
              <a:rPr lang="en-US" sz="3600" kern="0" dirty="0">
                <a:latin typeface="Arial Narrow" panose="020B0606020202030204" pitchFamily="34" charset="0"/>
                <a:cs typeface="Times New Roman" panose="02020603050405020304" pitchFamily="18" charset="0"/>
              </a:rPr>
              <a:t> this formula is used)</a:t>
            </a:r>
          </a:p>
          <a:p>
            <a:pPr marL="0" indent="0" algn="just" eaLnBrk="1" hangingPunct="1">
              <a:lnSpc>
                <a:spcPct val="90000"/>
              </a:lnSpc>
              <a:spcBef>
                <a:spcPts val="1575"/>
              </a:spcBef>
              <a:spcAft>
                <a:spcPts val="0"/>
              </a:spcAft>
              <a:buFontTx/>
              <a:buNone/>
            </a:pPr>
            <a:endParaRPr lang="en-US" sz="3600" kern="0" dirty="0">
              <a:latin typeface="Arial Narrow" panose="020B0606020202030204" pitchFamily="34" charset="0"/>
              <a:cs typeface="Times New Roman" panose="02020603050405020304" pitchFamily="18" charset="0"/>
            </a:endParaRPr>
          </a:p>
          <a:p>
            <a:pPr marL="0" indent="0" algn="just" eaLnBrk="1" hangingPunct="1">
              <a:lnSpc>
                <a:spcPct val="90000"/>
              </a:lnSpc>
              <a:spcBef>
                <a:spcPts val="1575"/>
              </a:spcBef>
              <a:spcAft>
                <a:spcPts val="0"/>
              </a:spcAft>
              <a:buFontTx/>
              <a:buNone/>
            </a:pPr>
            <a:endParaRPr lang="en-US" sz="3600" kern="0" dirty="0">
              <a:latin typeface="Arial Narrow" panose="020B0606020202030204" pitchFamily="34" charset="0"/>
              <a:cs typeface="Times New Roman" panose="02020603050405020304" pitchFamily="18" charset="0"/>
            </a:endParaRPr>
          </a:p>
          <a:p>
            <a:pPr marL="0" indent="0" algn="just" eaLnBrk="1" hangingPunct="1">
              <a:lnSpc>
                <a:spcPct val="90000"/>
              </a:lnSpc>
              <a:spcBef>
                <a:spcPts val="1575"/>
              </a:spcBef>
              <a:spcAft>
                <a:spcPts val="0"/>
              </a:spcAft>
              <a:buFontTx/>
              <a:buNone/>
            </a:pPr>
            <a:r>
              <a:rPr lang="en-US" sz="3600" kern="0" dirty="0">
                <a:latin typeface="Arial Narrow" panose="020B0606020202030204" pitchFamily="34" charset="0"/>
                <a:cs typeface="Times New Roman" panose="02020603050405020304" pitchFamily="18" charset="0"/>
              </a:rPr>
              <a:t>The number of classes changes the size of output tensor. For example for PASCAL VOC data set there are 20 classes so each grid in output tensor estimate 25 numbers for each bunding boxes (</a:t>
            </a:r>
            <a:r>
              <a:rPr lang="en-US" sz="3600" kern="0" dirty="0">
                <a:solidFill>
                  <a:schemeClr val="tx1"/>
                </a:solidFill>
                <a:latin typeface="Arial Narrow" panose="020B0606020202030204" pitchFamily="34" charset="0"/>
                <a:cs typeface="Times New Roman" panose="02020603050405020304" pitchFamily="18" charset="0"/>
              </a:rPr>
              <a:t>Figure.1). The out put image after passing through the network can be seen at Figure.2</a:t>
            </a:r>
            <a:r>
              <a:rPr lang="en-US" sz="3600" b="1" kern="0" dirty="0">
                <a:solidFill>
                  <a:schemeClr val="tx1"/>
                </a:solidFill>
                <a:latin typeface="Arial Narrow" panose="020B0606020202030204" pitchFamily="34" charset="0"/>
                <a:cs typeface="Times New Roman" panose="02020603050405020304" pitchFamily="18" charset="0"/>
              </a:rPr>
              <a:t> </a:t>
            </a:r>
            <a:r>
              <a:rPr lang="en-US" sz="3600" kern="0" dirty="0">
                <a:solidFill>
                  <a:schemeClr val="tx1"/>
                </a:solidFill>
                <a:latin typeface="Arial Narrow" panose="020B0606020202030204" pitchFamily="34" charset="0"/>
                <a:cs typeface="Times New Roman" panose="02020603050405020304" pitchFamily="18" charset="0"/>
              </a:rPr>
              <a:t>.At the right-side of the next section the total architecture of YOLO V2 </a:t>
            </a:r>
            <a:r>
              <a:rPr lang="en-US" sz="3600" kern="0" dirty="0">
                <a:latin typeface="Arial Narrow" panose="020B0606020202030204" pitchFamily="34" charset="0"/>
                <a:cs typeface="Times New Roman" panose="02020603050405020304" pitchFamily="18" charset="0"/>
              </a:rPr>
              <a:t>is shown. It has 23 layers convolutional neural network which is included convolutional layers, Max-polling layers and </a:t>
            </a:r>
            <a:r>
              <a:rPr lang="en-US" sz="3600" kern="0" dirty="0" err="1">
                <a:latin typeface="Arial Narrow" panose="020B0606020202030204" pitchFamily="34" charset="0"/>
                <a:cs typeface="Times New Roman" panose="02020603050405020304" pitchFamily="18" charset="0"/>
              </a:rPr>
              <a:t>ReLU</a:t>
            </a:r>
            <a:r>
              <a:rPr lang="en-US" sz="3600" kern="0" dirty="0">
                <a:latin typeface="Arial Narrow" panose="020B0606020202030204" pitchFamily="34" charset="0"/>
                <a:cs typeface="Times New Roman" panose="02020603050405020304" pitchFamily="18" charset="0"/>
              </a:rPr>
              <a:t> activation function</a:t>
            </a:r>
            <a:endParaRPr lang="en-US" sz="3600" b="1" kern="0" dirty="0">
              <a:solidFill>
                <a:srgbClr val="FF0000"/>
              </a:solidFill>
              <a:latin typeface="Arial Narrow" panose="020B0606020202030204" pitchFamily="34" charset="0"/>
              <a:cs typeface="Times New Roman" panose="02020603050405020304" pitchFamily="18" charset="0"/>
            </a:endParaRPr>
          </a:p>
          <a:p>
            <a:pPr marL="0" indent="0" algn="just" eaLnBrk="1" hangingPunct="1">
              <a:lnSpc>
                <a:spcPct val="90000"/>
              </a:lnSpc>
              <a:spcBef>
                <a:spcPts val="1575"/>
              </a:spcBef>
              <a:spcAft>
                <a:spcPts val="0"/>
              </a:spcAft>
              <a:buFontTx/>
              <a:buNone/>
            </a:pPr>
            <a:endParaRPr lang="en-US" sz="3900" b="1" kern="0" dirty="0">
              <a:latin typeface="Arial Narrow" panose="020B0606020202030204" pitchFamily="34" charset="0"/>
              <a:ea typeface="Tahoma" pitchFamily="34" charset="0"/>
              <a:cs typeface="Tahoma" pitchFamily="34" charset="0"/>
            </a:endParaRPr>
          </a:p>
        </p:txBody>
      </p:sp>
      <p:sp>
        <p:nvSpPr>
          <p:cNvPr id="57" name="TextBox 56">
            <a:extLst>
              <a:ext uri="{FF2B5EF4-FFF2-40B4-BE49-F238E27FC236}">
                <a16:creationId xmlns:a16="http://schemas.microsoft.com/office/drawing/2014/main" id="{E9EE7BEE-C46A-4716-B1A3-9BE9695B4E46}"/>
              </a:ext>
            </a:extLst>
          </p:cNvPr>
          <p:cNvSpPr txBox="1"/>
          <p:nvPr/>
        </p:nvSpPr>
        <p:spPr>
          <a:xfrm>
            <a:off x="12253798" y="12966011"/>
            <a:ext cx="3109425" cy="1323439"/>
          </a:xfrm>
          <a:prstGeom prst="rect">
            <a:avLst/>
          </a:prstGeom>
          <a:noFill/>
        </p:spPr>
        <p:txBody>
          <a:bodyPr wrap="square" rtlCol="0">
            <a:spAutoFit/>
          </a:bodyPr>
          <a:lstStyle/>
          <a:p>
            <a:pPr algn="ctr">
              <a:buNone/>
            </a:pPr>
            <a:r>
              <a:rPr lang="en-US" sz="2000" b="1" dirty="0"/>
              <a:t>Figure1. </a:t>
            </a:r>
            <a:r>
              <a:rPr lang="en-US" sz="2000" dirty="0"/>
              <a:t>Each grid cell estimate these number for a detector with 20 classes of PASCAL VOC dataset [1] </a:t>
            </a:r>
          </a:p>
        </p:txBody>
      </p:sp>
      <p:sp>
        <p:nvSpPr>
          <p:cNvPr id="13" name="AutoShape 6" descr="https://www.overleaf.com/project/5c74d7b0186e200ced7de01c/file/5cbe38db7b394452025b8fdb">
            <a:extLst>
              <a:ext uri="{FF2B5EF4-FFF2-40B4-BE49-F238E27FC236}">
                <a16:creationId xmlns:a16="http://schemas.microsoft.com/office/drawing/2014/main" id="{0DB200AA-88A2-4718-9EB4-54659C6F1CBE}"/>
              </a:ext>
            </a:extLst>
          </p:cNvPr>
          <p:cNvSpPr>
            <a:spLocks noChangeAspect="1" noChangeArrowheads="1"/>
          </p:cNvSpPr>
          <p:nvPr/>
        </p:nvSpPr>
        <p:spPr bwMode="auto">
          <a:xfrm>
            <a:off x="21793200" y="16306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E8BCFFE1-0ADE-44A4-94A9-F8120667337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46512" y="6820266"/>
            <a:ext cx="3990558" cy="25325213"/>
          </a:xfrm>
          <a:prstGeom prst="rect">
            <a:avLst/>
          </a:prstGeom>
        </p:spPr>
      </p:pic>
      <p:cxnSp>
        <p:nvCxnSpPr>
          <p:cNvPr id="15" name="Straight Arrow Connector 14">
            <a:extLst>
              <a:ext uri="{FF2B5EF4-FFF2-40B4-BE49-F238E27FC236}">
                <a16:creationId xmlns:a16="http://schemas.microsoft.com/office/drawing/2014/main" id="{7CC6C214-AF41-4162-91EB-ED28EB3FE527}"/>
              </a:ext>
            </a:extLst>
          </p:cNvPr>
          <p:cNvCxnSpPr>
            <a:cxnSpLocks/>
          </p:cNvCxnSpPr>
          <p:nvPr/>
        </p:nvCxnSpPr>
        <p:spPr bwMode="auto">
          <a:xfrm flipH="1">
            <a:off x="28906402" y="6820266"/>
            <a:ext cx="1129507" cy="605365"/>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pic>
        <p:nvPicPr>
          <p:cNvPr id="41" name="Picture 40">
            <a:extLst>
              <a:ext uri="{FF2B5EF4-FFF2-40B4-BE49-F238E27FC236}">
                <a16:creationId xmlns:a16="http://schemas.microsoft.com/office/drawing/2014/main" id="{BE8A5F67-E4B3-4644-AB2A-5A3CAF508B5A}"/>
              </a:ext>
            </a:extLst>
          </p:cNvPr>
          <p:cNvPicPr>
            <a:picLocks noChangeAspect="1"/>
          </p:cNvPicPr>
          <p:nvPr/>
        </p:nvPicPr>
        <p:blipFill rotWithShape="1">
          <a:blip r:embed="rId5"/>
          <a:srcRect l="6885" t="1863" b="73525"/>
          <a:stretch/>
        </p:blipFill>
        <p:spPr>
          <a:xfrm>
            <a:off x="24795216" y="7768030"/>
            <a:ext cx="4372374" cy="2029800"/>
          </a:xfrm>
          <a:prstGeom prst="rect">
            <a:avLst/>
          </a:prstGeom>
        </p:spPr>
      </p:pic>
      <p:pic>
        <p:nvPicPr>
          <p:cNvPr id="48" name="Picture 47">
            <a:extLst>
              <a:ext uri="{FF2B5EF4-FFF2-40B4-BE49-F238E27FC236}">
                <a16:creationId xmlns:a16="http://schemas.microsoft.com/office/drawing/2014/main" id="{8E03BB05-4C80-4FC6-AAC7-83D125DE01B1}"/>
              </a:ext>
            </a:extLst>
          </p:cNvPr>
          <p:cNvPicPr>
            <a:picLocks noChangeAspect="1"/>
          </p:cNvPicPr>
          <p:nvPr/>
        </p:nvPicPr>
        <p:blipFill>
          <a:blip r:embed="rId6"/>
          <a:stretch>
            <a:fillRect/>
          </a:stretch>
        </p:blipFill>
        <p:spPr>
          <a:xfrm>
            <a:off x="21286294" y="25280883"/>
            <a:ext cx="6960121" cy="6406201"/>
          </a:xfrm>
          <a:prstGeom prst="rect">
            <a:avLst/>
          </a:prstGeom>
        </p:spPr>
      </p:pic>
      <p:cxnSp>
        <p:nvCxnSpPr>
          <p:cNvPr id="49" name="Straight Arrow Connector 48">
            <a:extLst>
              <a:ext uri="{FF2B5EF4-FFF2-40B4-BE49-F238E27FC236}">
                <a16:creationId xmlns:a16="http://schemas.microsoft.com/office/drawing/2014/main" id="{FF801AA7-7587-4A0C-8889-4EEA08131D44}"/>
              </a:ext>
            </a:extLst>
          </p:cNvPr>
          <p:cNvCxnSpPr>
            <a:cxnSpLocks/>
          </p:cNvCxnSpPr>
          <p:nvPr/>
        </p:nvCxnSpPr>
        <p:spPr bwMode="auto">
          <a:xfrm flipH="1" flipV="1">
            <a:off x="28891457" y="30140924"/>
            <a:ext cx="2288905" cy="238915"/>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sp>
        <p:nvSpPr>
          <p:cNvPr id="45" name="Oval 44">
            <a:extLst>
              <a:ext uri="{FF2B5EF4-FFF2-40B4-BE49-F238E27FC236}">
                <a16:creationId xmlns:a16="http://schemas.microsoft.com/office/drawing/2014/main" id="{05BDEB75-CBD3-40D7-AEAF-17B8D63BA4F1}"/>
              </a:ext>
            </a:extLst>
          </p:cNvPr>
          <p:cNvSpPr/>
          <p:nvPr/>
        </p:nvSpPr>
        <p:spPr bwMode="auto">
          <a:xfrm>
            <a:off x="20598733" y="23675662"/>
            <a:ext cx="8605730" cy="8495886"/>
          </a:xfrm>
          <a:prstGeom prst="ellipse">
            <a:avLst/>
          </a:prstGeom>
          <a:noFill/>
          <a:ln w="38100">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274430" tIns="138248" rIns="274430" bIns="138248" numCol="1" rtlCol="0" anchor="t" anchorCtr="0" compatLnSpc="1">
            <a:prstTxWarp prst="textNoShape">
              <a:avLst/>
            </a:prstTxWarp>
          </a:bodyPr>
          <a:lstStyle/>
          <a:p>
            <a:pPr marL="1027113" marR="0" indent="-1027113" algn="l" defTabSz="6288088" rtl="0" eaLnBrk="0" fontAlgn="base" latinLnBrk="0" hangingPunct="0">
              <a:lnSpc>
                <a:spcPct val="100000"/>
              </a:lnSpc>
              <a:spcBef>
                <a:spcPct val="20000"/>
              </a:spcBef>
              <a:spcAft>
                <a:spcPct val="0"/>
              </a:spcAft>
              <a:buClrTx/>
              <a:buSzTx/>
              <a:buFontTx/>
              <a:buChar char="•"/>
              <a:tabLst/>
            </a:pPr>
            <a:endParaRPr kumimoji="0" lang="en-US" sz="9900" b="0" i="0" u="none" strike="noStrike" cap="none" normalizeH="0" baseline="0" dirty="0">
              <a:ln>
                <a:noFill/>
              </a:ln>
              <a:solidFill>
                <a:schemeClr val="tx1"/>
              </a:solidFill>
              <a:effectLst/>
              <a:latin typeface="Times New Roman" pitchFamily="18" charset="0"/>
            </a:endParaRPr>
          </a:p>
        </p:txBody>
      </p:sp>
      <p:sp>
        <p:nvSpPr>
          <p:cNvPr id="17" name="Oval 16">
            <a:extLst>
              <a:ext uri="{FF2B5EF4-FFF2-40B4-BE49-F238E27FC236}">
                <a16:creationId xmlns:a16="http://schemas.microsoft.com/office/drawing/2014/main" id="{E0E2021A-FF4C-42C8-B9E7-D0C56656ECEE}"/>
              </a:ext>
            </a:extLst>
          </p:cNvPr>
          <p:cNvSpPr/>
          <p:nvPr/>
        </p:nvSpPr>
        <p:spPr bwMode="auto">
          <a:xfrm>
            <a:off x="24719989" y="6820266"/>
            <a:ext cx="4420073" cy="4167963"/>
          </a:xfrm>
          <a:prstGeom prst="ellipse">
            <a:avLst/>
          </a:prstGeom>
          <a:noFill/>
          <a:ln w="38100">
            <a:prstDash val="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274430" tIns="138248" rIns="274430" bIns="138248" numCol="1" rtlCol="0" anchor="t" anchorCtr="0" compatLnSpc="1">
            <a:prstTxWarp prst="textNoShape">
              <a:avLst/>
            </a:prstTxWarp>
          </a:bodyPr>
          <a:lstStyle/>
          <a:p>
            <a:pPr marL="1027113" marR="0" indent="-1027113" algn="l" defTabSz="6288088" rtl="0" eaLnBrk="0" fontAlgn="base" latinLnBrk="0" hangingPunct="0">
              <a:lnSpc>
                <a:spcPct val="100000"/>
              </a:lnSpc>
              <a:spcBef>
                <a:spcPct val="20000"/>
              </a:spcBef>
              <a:spcAft>
                <a:spcPct val="0"/>
              </a:spcAft>
              <a:buClrTx/>
              <a:buSzTx/>
              <a:buFontTx/>
              <a:buChar char="•"/>
              <a:tabLst/>
            </a:pPr>
            <a:endParaRPr kumimoji="0" lang="en-US" sz="9900" b="0" i="0" u="none" strike="noStrike" cap="none" normalizeH="0" baseline="0" dirty="0">
              <a:ln>
                <a:noFill/>
              </a:ln>
              <a:solidFill>
                <a:schemeClr val="tx1"/>
              </a:solidFill>
              <a:effectLst/>
              <a:latin typeface="Times New Roman" pitchFamily="18" charset="0"/>
            </a:endParaRPr>
          </a:p>
        </p:txBody>
      </p:sp>
      <p:sp>
        <p:nvSpPr>
          <p:cNvPr id="52" name="Rectangle 3">
            <a:extLst>
              <a:ext uri="{FF2B5EF4-FFF2-40B4-BE49-F238E27FC236}">
                <a16:creationId xmlns:a16="http://schemas.microsoft.com/office/drawing/2014/main" id="{2B4B8DFD-38FF-41D6-9B40-D96B2653927D}"/>
              </a:ext>
            </a:extLst>
          </p:cNvPr>
          <p:cNvSpPr txBox="1">
            <a:spLocks noChangeArrowheads="1"/>
          </p:cNvSpPr>
          <p:nvPr/>
        </p:nvSpPr>
        <p:spPr bwMode="auto">
          <a:xfrm>
            <a:off x="12015701" y="21261568"/>
            <a:ext cx="16840119" cy="12259325"/>
          </a:xfrm>
          <a:prstGeom prst="rect">
            <a:avLst/>
          </a:prstGeom>
          <a:noFill/>
          <a:ln w="25400" cap="flat" cmpd="sng" algn="ctr">
            <a:noFill/>
            <a:prstDash val="solid"/>
            <a:miter lim="800000"/>
            <a:headEnd/>
            <a:tailEnd/>
          </a:ln>
        </p:spPr>
        <p:style>
          <a:lnRef idx="2">
            <a:schemeClr val="accent2"/>
          </a:lnRef>
          <a:fillRef idx="1">
            <a:schemeClr val="lt1"/>
          </a:fillRef>
          <a:effectRef idx="0">
            <a:schemeClr val="accent2"/>
          </a:effectRef>
          <a:fontRef idx="minor">
            <a:schemeClr val="dk1"/>
          </a:fontRef>
        </p:style>
        <p:txBody>
          <a:bodyPr vert="horz" wrap="square" lIns="80010" tIns="40005" rIns="80010" bIns="40005" numCol="1" anchor="t" anchorCtr="0" compatLnSpc="1">
            <a:prstTxWarp prst="textNoShape">
              <a:avLst/>
            </a:prstTxWarp>
          </a:bodyPr>
          <a:lstStyle>
            <a:lvl1pPr marL="297259" indent="-297259" algn="l" rtl="0" eaLnBrk="0" fontAlgn="base" hangingPunct="0">
              <a:spcBef>
                <a:spcPct val="20000"/>
              </a:spcBef>
              <a:spcAft>
                <a:spcPct val="0"/>
              </a:spcAft>
              <a:buChar char="•"/>
              <a:defRPr sz="2900">
                <a:solidFill>
                  <a:schemeClr val="dk1"/>
                </a:solidFill>
                <a:latin typeface="+mn-lt"/>
                <a:ea typeface="+mn-ea"/>
                <a:cs typeface="+mn-cs"/>
              </a:defRPr>
            </a:lvl1pPr>
            <a:lvl2pPr marL="647303" indent="-251421" algn="l" rtl="0" eaLnBrk="0" fontAlgn="base" hangingPunct="0">
              <a:spcBef>
                <a:spcPct val="20000"/>
              </a:spcBef>
              <a:spcAft>
                <a:spcPct val="0"/>
              </a:spcAft>
              <a:buChar char="–"/>
              <a:defRPr sz="2400">
                <a:solidFill>
                  <a:schemeClr val="dk1"/>
                </a:solidFill>
                <a:latin typeface="+mn-lt"/>
                <a:ea typeface="+mn-ea"/>
                <a:cs typeface="+mn-cs"/>
              </a:defRPr>
            </a:lvl2pPr>
            <a:lvl3pPr marL="998736" indent="-198636" algn="l" rtl="0" eaLnBrk="0" fontAlgn="base" hangingPunct="0">
              <a:spcBef>
                <a:spcPct val="20000"/>
              </a:spcBef>
              <a:spcAft>
                <a:spcPct val="0"/>
              </a:spcAft>
              <a:buChar char="•"/>
              <a:defRPr sz="1900">
                <a:solidFill>
                  <a:schemeClr val="dk1"/>
                </a:solidFill>
                <a:latin typeface="+mn-lt"/>
                <a:ea typeface="+mn-ea"/>
                <a:cs typeface="+mn-cs"/>
              </a:defRPr>
            </a:lvl3pPr>
            <a:lvl4pPr marL="1401565" indent="-205581" algn="l" rtl="0" eaLnBrk="0" fontAlgn="base" hangingPunct="0">
              <a:spcBef>
                <a:spcPct val="20000"/>
              </a:spcBef>
              <a:spcAft>
                <a:spcPct val="0"/>
              </a:spcAft>
              <a:buChar char="–"/>
              <a:defRPr sz="1900">
                <a:solidFill>
                  <a:schemeClr val="dk1"/>
                </a:solidFill>
                <a:latin typeface="+mn-lt"/>
                <a:ea typeface="+mn-ea"/>
                <a:cs typeface="+mn-cs"/>
              </a:defRPr>
            </a:lvl4pPr>
            <a:lvl5pPr marL="1798836" indent="-198636" algn="l" rtl="0" eaLnBrk="0" fontAlgn="base" hangingPunct="0">
              <a:spcBef>
                <a:spcPct val="20000"/>
              </a:spcBef>
              <a:spcAft>
                <a:spcPct val="0"/>
              </a:spcAft>
              <a:buChar char="»"/>
              <a:defRPr sz="1900">
                <a:solidFill>
                  <a:schemeClr val="dk1"/>
                </a:solidFill>
                <a:latin typeface="+mn-lt"/>
                <a:ea typeface="+mn-ea"/>
                <a:cs typeface="+mn-cs"/>
              </a:defRPr>
            </a:lvl5pPr>
            <a:lvl6pPr marL="2198886" indent="-198636" algn="l" rtl="0" fontAlgn="base">
              <a:spcBef>
                <a:spcPct val="20000"/>
              </a:spcBef>
              <a:spcAft>
                <a:spcPct val="0"/>
              </a:spcAft>
              <a:buChar char="»"/>
              <a:defRPr sz="1900">
                <a:solidFill>
                  <a:schemeClr val="dk1"/>
                </a:solidFill>
                <a:latin typeface="+mn-lt"/>
                <a:ea typeface="+mn-ea"/>
                <a:cs typeface="+mn-cs"/>
              </a:defRPr>
            </a:lvl6pPr>
            <a:lvl7pPr marL="2598936" indent="-198636" algn="l" rtl="0" fontAlgn="base">
              <a:spcBef>
                <a:spcPct val="20000"/>
              </a:spcBef>
              <a:spcAft>
                <a:spcPct val="0"/>
              </a:spcAft>
              <a:buChar char="»"/>
              <a:defRPr sz="1900">
                <a:solidFill>
                  <a:schemeClr val="dk1"/>
                </a:solidFill>
                <a:latin typeface="+mn-lt"/>
                <a:ea typeface="+mn-ea"/>
                <a:cs typeface="+mn-cs"/>
              </a:defRPr>
            </a:lvl7pPr>
            <a:lvl8pPr marL="2998986" indent="-198636" algn="l" rtl="0" fontAlgn="base">
              <a:spcBef>
                <a:spcPct val="20000"/>
              </a:spcBef>
              <a:spcAft>
                <a:spcPct val="0"/>
              </a:spcAft>
              <a:buChar char="»"/>
              <a:defRPr sz="1900">
                <a:solidFill>
                  <a:schemeClr val="dk1"/>
                </a:solidFill>
                <a:latin typeface="+mn-lt"/>
                <a:ea typeface="+mn-ea"/>
                <a:cs typeface="+mn-cs"/>
              </a:defRPr>
            </a:lvl8pPr>
            <a:lvl9pPr marL="3399036" indent="-198636" algn="l" rtl="0" fontAlgn="base">
              <a:spcBef>
                <a:spcPct val="20000"/>
              </a:spcBef>
              <a:spcAft>
                <a:spcPct val="0"/>
              </a:spcAft>
              <a:buChar char="»"/>
              <a:defRPr sz="1900">
                <a:solidFill>
                  <a:schemeClr val="dk1"/>
                </a:solidFill>
                <a:latin typeface="+mn-lt"/>
                <a:ea typeface="+mn-ea"/>
                <a:cs typeface="+mn-cs"/>
              </a:defRPr>
            </a:lvl9pPr>
          </a:lstStyle>
          <a:p>
            <a:pPr marL="0" indent="0" algn="just" eaLnBrk="1" hangingPunct="1">
              <a:lnSpc>
                <a:spcPct val="90000"/>
              </a:lnSpc>
              <a:spcBef>
                <a:spcPts val="1575"/>
              </a:spcBef>
              <a:spcAft>
                <a:spcPts val="0"/>
              </a:spcAft>
              <a:buFontTx/>
              <a:buNone/>
            </a:pPr>
            <a:r>
              <a:rPr lang="en-US" sz="3600" kern="0" dirty="0">
                <a:latin typeface="Arial Narrow" panose="020B0606020202030204" pitchFamily="34" charset="0"/>
                <a:cs typeface="Times New Roman" panose="02020603050405020304" pitchFamily="18" charset="0"/>
              </a:rPr>
              <a:t>While training YOLOv2, different object sizes had different effects on the whole model, which resulted in larger errors for larger-sized objects than for smaller-sized objects. In order to reduce this influence, the loss calculation for the width and height of the bounding boxes was improved using normalization. The loss function is shown in following Equation [4]:</a:t>
            </a:r>
            <a:endParaRPr lang="en-US" sz="3900" b="1" kern="0" dirty="0">
              <a:latin typeface="Arial Narrow" panose="020B0606020202030204" pitchFamily="34" charset="0"/>
              <a:ea typeface="Tahoma" pitchFamily="34" charset="0"/>
              <a:cs typeface="Tahoma" pitchFamily="34" charset="0"/>
            </a:endParaRPr>
          </a:p>
        </p:txBody>
      </p:sp>
      <p:pic>
        <p:nvPicPr>
          <p:cNvPr id="42" name="Picture 41">
            <a:extLst>
              <a:ext uri="{FF2B5EF4-FFF2-40B4-BE49-F238E27FC236}">
                <a16:creationId xmlns:a16="http://schemas.microsoft.com/office/drawing/2014/main" id="{147C0CA2-F1CD-47B4-BA8B-E932BE3493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317466" y="17722189"/>
            <a:ext cx="8082314" cy="5388209"/>
          </a:xfrm>
          <a:prstGeom prst="rect">
            <a:avLst/>
          </a:prstGeom>
        </p:spPr>
      </p:pic>
      <p:pic>
        <p:nvPicPr>
          <p:cNvPr id="53" name="Picture 52">
            <a:extLst>
              <a:ext uri="{FF2B5EF4-FFF2-40B4-BE49-F238E27FC236}">
                <a16:creationId xmlns:a16="http://schemas.microsoft.com/office/drawing/2014/main" id="{7F1B47BB-63E4-4412-A61D-EC34D4ADBBA3}"/>
              </a:ext>
            </a:extLst>
          </p:cNvPr>
          <p:cNvPicPr>
            <a:picLocks noChangeAspect="1"/>
          </p:cNvPicPr>
          <p:nvPr/>
        </p:nvPicPr>
        <p:blipFill rotWithShape="1">
          <a:blip r:embed="rId8">
            <a:extLst>
              <a:ext uri="{28A0092B-C50C-407E-A947-70E740481C1C}">
                <a14:useLocalDpi xmlns:a14="http://schemas.microsoft.com/office/drawing/2010/main" val="0"/>
              </a:ext>
            </a:extLst>
          </a:blip>
          <a:srcRect t="7949" r="25866"/>
          <a:stretch/>
        </p:blipFill>
        <p:spPr>
          <a:xfrm>
            <a:off x="34330188" y="6957427"/>
            <a:ext cx="8069592" cy="9724064"/>
          </a:xfrm>
          <a:prstGeom prst="rect">
            <a:avLst/>
          </a:prstGeom>
        </p:spPr>
      </p:pic>
      <p:pic>
        <p:nvPicPr>
          <p:cNvPr id="56" name="Picture 55">
            <a:extLst>
              <a:ext uri="{FF2B5EF4-FFF2-40B4-BE49-F238E27FC236}">
                <a16:creationId xmlns:a16="http://schemas.microsoft.com/office/drawing/2014/main" id="{F72D01E2-98D2-48B8-9EFC-E24A645EFE0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321306" y="23865319"/>
            <a:ext cx="8177528" cy="4178486"/>
          </a:xfrm>
          <a:prstGeom prst="rect">
            <a:avLst/>
          </a:prstGeom>
        </p:spPr>
      </p:pic>
      <p:pic>
        <p:nvPicPr>
          <p:cNvPr id="60" name="Picture 59">
            <a:extLst>
              <a:ext uri="{FF2B5EF4-FFF2-40B4-BE49-F238E27FC236}">
                <a16:creationId xmlns:a16="http://schemas.microsoft.com/office/drawing/2014/main" id="{363C53B1-A2A0-4930-819C-94C22F39A56B}"/>
              </a:ext>
            </a:extLst>
          </p:cNvPr>
          <p:cNvPicPr>
            <a:picLocks noChangeAspect="1"/>
          </p:cNvPicPr>
          <p:nvPr/>
        </p:nvPicPr>
        <p:blipFill rotWithShape="1">
          <a:blip r:embed="rId10"/>
          <a:srcRect t="28300" b="26290"/>
          <a:stretch/>
        </p:blipFill>
        <p:spPr>
          <a:xfrm>
            <a:off x="2971800" y="27020521"/>
            <a:ext cx="6553201" cy="506078"/>
          </a:xfrm>
          <a:prstGeom prst="rect">
            <a:avLst/>
          </a:prstGeom>
        </p:spPr>
      </p:pic>
      <p:pic>
        <p:nvPicPr>
          <p:cNvPr id="61" name="Picture 60">
            <a:extLst>
              <a:ext uri="{FF2B5EF4-FFF2-40B4-BE49-F238E27FC236}">
                <a16:creationId xmlns:a16="http://schemas.microsoft.com/office/drawing/2014/main" id="{86D4F4F4-946B-4CC9-A5D8-5BD2427EAFDF}"/>
              </a:ext>
            </a:extLst>
          </p:cNvPr>
          <p:cNvPicPr>
            <a:picLocks noChangeAspect="1"/>
          </p:cNvPicPr>
          <p:nvPr/>
        </p:nvPicPr>
        <p:blipFill>
          <a:blip r:embed="rId11"/>
          <a:stretch>
            <a:fillRect/>
          </a:stretch>
        </p:blipFill>
        <p:spPr>
          <a:xfrm>
            <a:off x="15640820" y="17375372"/>
            <a:ext cx="10391297" cy="3119302"/>
          </a:xfrm>
          <a:prstGeom prst="rect">
            <a:avLst/>
          </a:prstGeom>
        </p:spPr>
      </p:pic>
      <p:pic>
        <p:nvPicPr>
          <p:cNvPr id="69" name="Picture 68">
            <a:extLst>
              <a:ext uri="{FF2B5EF4-FFF2-40B4-BE49-F238E27FC236}">
                <a16:creationId xmlns:a16="http://schemas.microsoft.com/office/drawing/2014/main" id="{80D91AEE-5261-4CF6-8B1A-93BB949CD148}"/>
              </a:ext>
            </a:extLst>
          </p:cNvPr>
          <p:cNvPicPr>
            <a:picLocks noChangeAspect="1"/>
          </p:cNvPicPr>
          <p:nvPr/>
        </p:nvPicPr>
        <p:blipFill>
          <a:blip r:embed="rId12"/>
          <a:stretch>
            <a:fillRect/>
          </a:stretch>
        </p:blipFill>
        <p:spPr>
          <a:xfrm>
            <a:off x="12784476" y="7146728"/>
            <a:ext cx="2220991" cy="5703567"/>
          </a:xfrm>
          <a:prstGeom prst="rect">
            <a:avLst/>
          </a:prstGeom>
        </p:spPr>
      </p:pic>
      <p:sp>
        <p:nvSpPr>
          <p:cNvPr id="79" name="TextBox 78">
            <a:extLst>
              <a:ext uri="{FF2B5EF4-FFF2-40B4-BE49-F238E27FC236}">
                <a16:creationId xmlns:a16="http://schemas.microsoft.com/office/drawing/2014/main" id="{E60366A3-FA21-4A9D-9D05-46358C3C73C4}"/>
              </a:ext>
            </a:extLst>
          </p:cNvPr>
          <p:cNvSpPr txBox="1"/>
          <p:nvPr/>
        </p:nvSpPr>
        <p:spPr>
          <a:xfrm>
            <a:off x="16427599" y="10522925"/>
            <a:ext cx="8016324" cy="1015663"/>
          </a:xfrm>
          <a:prstGeom prst="rect">
            <a:avLst/>
          </a:prstGeom>
          <a:noFill/>
        </p:spPr>
        <p:txBody>
          <a:bodyPr wrap="square" rtlCol="0">
            <a:spAutoFit/>
          </a:bodyPr>
          <a:lstStyle/>
          <a:p>
            <a:pPr algn="ctr">
              <a:buNone/>
            </a:pPr>
            <a:r>
              <a:rPr lang="en-US" sz="2000" b="1" dirty="0"/>
              <a:t>Figure2. </a:t>
            </a:r>
            <a:r>
              <a:rPr lang="en-US" sz="2000" dirty="0"/>
              <a:t>The output tensor by considering 7 by 7 grid cell and 2 bounding boxes and 20 classes of objects [2]. (this is just an example for output tensor we have used 13 by 13 grid cells with 5 bounding boxes in this project.)</a:t>
            </a:r>
          </a:p>
        </p:txBody>
      </p:sp>
      <p:pic>
        <p:nvPicPr>
          <p:cNvPr id="1032" name="Picture 8" descr="https://lh6.googleusercontent.com/cVIOhvLQXdywwJmlSQpRctlgncuD5MNWY2xoDXhXclkgijvXZgRJlt8wg_6pp8a04fjn4JGPsXCg0ymAs79yOHeOktncRigWsh0AUpFFR4tLdpJ6ELcYr8njCx47yt08JTV92zah9ME">
            <a:extLst>
              <a:ext uri="{FF2B5EF4-FFF2-40B4-BE49-F238E27FC236}">
                <a16:creationId xmlns:a16="http://schemas.microsoft.com/office/drawing/2014/main" id="{49C4612E-DC75-42F7-8942-86C32B19978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363513" y="6887536"/>
            <a:ext cx="5546559" cy="360022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lh5.googleusercontent.com/dve3tR11W6Dg7E5_gTXu53p25N8-Y17VW78BZg6WCQ18rJz4Nkbh35t8EHFNe46OdLeI5cXI4yfB6nQJJZe-aNsBbEdo7iTU4La0-RpHNfwxtvwJF36FB3Nvjan7BG5Wfl73yXLen-w">
            <a:extLst>
              <a:ext uri="{FF2B5EF4-FFF2-40B4-BE49-F238E27FC236}">
                <a16:creationId xmlns:a16="http://schemas.microsoft.com/office/drawing/2014/main" id="{34E23394-761C-467A-9BD5-C0C77279BE4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733663" y="11189716"/>
            <a:ext cx="13243586" cy="4908404"/>
          </a:xfrm>
          <a:prstGeom prst="rect">
            <a:avLst/>
          </a:prstGeom>
          <a:noFill/>
          <a:extLst>
            <a:ext uri="{909E8E84-426E-40DD-AFC4-6F175D3DCCD1}">
              <a14:hiddenFill xmlns:a14="http://schemas.microsoft.com/office/drawing/2010/main">
                <a:solidFill>
                  <a:srgbClr val="FFFFFF"/>
                </a:solidFill>
              </a14:hiddenFill>
            </a:ext>
          </a:extLst>
        </p:spPr>
      </p:pic>
      <p:sp>
        <p:nvSpPr>
          <p:cNvPr id="83" name="TextBox 82">
            <a:extLst>
              <a:ext uri="{FF2B5EF4-FFF2-40B4-BE49-F238E27FC236}">
                <a16:creationId xmlns:a16="http://schemas.microsoft.com/office/drawing/2014/main" id="{F25EF619-8B47-44BE-8B06-570BDA631303}"/>
              </a:ext>
            </a:extLst>
          </p:cNvPr>
          <p:cNvSpPr txBox="1"/>
          <p:nvPr/>
        </p:nvSpPr>
        <p:spPr>
          <a:xfrm>
            <a:off x="16174459" y="16002405"/>
            <a:ext cx="12271887" cy="707886"/>
          </a:xfrm>
          <a:prstGeom prst="rect">
            <a:avLst/>
          </a:prstGeom>
          <a:noFill/>
        </p:spPr>
        <p:txBody>
          <a:bodyPr wrap="square" rtlCol="0">
            <a:spAutoFit/>
          </a:bodyPr>
          <a:lstStyle/>
          <a:p>
            <a:pPr algn="ctr">
              <a:buNone/>
            </a:pPr>
            <a:r>
              <a:rPr lang="en-US" sz="2000" b="1" dirty="0"/>
              <a:t>Figure3. </a:t>
            </a:r>
            <a:r>
              <a:rPr lang="en-US" sz="2000" dirty="0"/>
              <a:t>The final output picture after passing through the network. It is for YOLO V1 (It is used just for displaying the entire model.) [2].</a:t>
            </a:r>
          </a:p>
        </p:txBody>
      </p:sp>
      <p:sp>
        <p:nvSpPr>
          <p:cNvPr id="86" name="TextBox 85">
            <a:extLst>
              <a:ext uri="{FF2B5EF4-FFF2-40B4-BE49-F238E27FC236}">
                <a16:creationId xmlns:a16="http://schemas.microsoft.com/office/drawing/2014/main" id="{6E1ACEA8-559B-4E62-A775-2CDD9D1540C7}"/>
              </a:ext>
            </a:extLst>
          </p:cNvPr>
          <p:cNvSpPr txBox="1"/>
          <p:nvPr/>
        </p:nvSpPr>
        <p:spPr>
          <a:xfrm>
            <a:off x="16250873" y="20628599"/>
            <a:ext cx="9733626" cy="400110"/>
          </a:xfrm>
          <a:prstGeom prst="rect">
            <a:avLst/>
          </a:prstGeom>
          <a:noFill/>
        </p:spPr>
        <p:txBody>
          <a:bodyPr wrap="square" rtlCol="0">
            <a:spAutoFit/>
          </a:bodyPr>
          <a:lstStyle/>
          <a:p>
            <a:pPr algn="ctr">
              <a:buNone/>
            </a:pPr>
            <a:r>
              <a:rPr lang="en-US" sz="2000" b="1" dirty="0"/>
              <a:t>Figure4. </a:t>
            </a:r>
            <a:r>
              <a:rPr lang="en-US" sz="2000" dirty="0"/>
              <a:t>Calculate the confidence score and thresholding the objects [2].</a:t>
            </a:r>
          </a:p>
        </p:txBody>
      </p:sp>
      <p:pic>
        <p:nvPicPr>
          <p:cNvPr id="71" name="Picture 70">
            <a:extLst>
              <a:ext uri="{FF2B5EF4-FFF2-40B4-BE49-F238E27FC236}">
                <a16:creationId xmlns:a16="http://schemas.microsoft.com/office/drawing/2014/main" id="{C6F2C227-B796-4546-9415-BAF401AAE9B7}"/>
              </a:ext>
            </a:extLst>
          </p:cNvPr>
          <p:cNvPicPr>
            <a:picLocks noChangeAspect="1"/>
          </p:cNvPicPr>
          <p:nvPr/>
        </p:nvPicPr>
        <p:blipFill>
          <a:blip r:embed="rId15"/>
          <a:stretch>
            <a:fillRect/>
          </a:stretch>
        </p:blipFill>
        <p:spPr>
          <a:xfrm>
            <a:off x="12357021" y="23976530"/>
            <a:ext cx="7290336" cy="6453739"/>
          </a:xfrm>
          <a:prstGeom prst="rect">
            <a:avLst/>
          </a:prstGeom>
        </p:spPr>
      </p:pic>
      <p:sp>
        <p:nvSpPr>
          <p:cNvPr id="91" name="TextBox 90">
            <a:extLst>
              <a:ext uri="{FF2B5EF4-FFF2-40B4-BE49-F238E27FC236}">
                <a16:creationId xmlns:a16="http://schemas.microsoft.com/office/drawing/2014/main" id="{9CEBDBAA-9856-40B2-B764-C163038E3A13}"/>
              </a:ext>
            </a:extLst>
          </p:cNvPr>
          <p:cNvSpPr txBox="1"/>
          <p:nvPr/>
        </p:nvSpPr>
        <p:spPr>
          <a:xfrm>
            <a:off x="34274398" y="16693345"/>
            <a:ext cx="7742322" cy="707886"/>
          </a:xfrm>
          <a:prstGeom prst="rect">
            <a:avLst/>
          </a:prstGeom>
          <a:noFill/>
        </p:spPr>
        <p:txBody>
          <a:bodyPr wrap="square" rtlCol="0">
            <a:spAutoFit/>
          </a:bodyPr>
          <a:lstStyle/>
          <a:p>
            <a:pPr algn="ctr">
              <a:buNone/>
            </a:pPr>
            <a:r>
              <a:rPr lang="en-US" sz="2000" b="1" dirty="0"/>
              <a:t>Figure5. </a:t>
            </a:r>
            <a:r>
              <a:rPr lang="en-US" sz="2000" dirty="0"/>
              <a:t>The result of implemented model on the Microsoft Kinect at the University of Detroit Mercy.</a:t>
            </a:r>
          </a:p>
        </p:txBody>
      </p:sp>
      <p:sp>
        <p:nvSpPr>
          <p:cNvPr id="92" name="TextBox 91">
            <a:extLst>
              <a:ext uri="{FF2B5EF4-FFF2-40B4-BE49-F238E27FC236}">
                <a16:creationId xmlns:a16="http://schemas.microsoft.com/office/drawing/2014/main" id="{8EEF8CB2-B825-441D-9150-9564F1D2CEA3}"/>
              </a:ext>
            </a:extLst>
          </p:cNvPr>
          <p:cNvSpPr txBox="1"/>
          <p:nvPr/>
        </p:nvSpPr>
        <p:spPr>
          <a:xfrm>
            <a:off x="34288242" y="23077413"/>
            <a:ext cx="8069592" cy="707886"/>
          </a:xfrm>
          <a:prstGeom prst="rect">
            <a:avLst/>
          </a:prstGeom>
          <a:noFill/>
        </p:spPr>
        <p:txBody>
          <a:bodyPr wrap="square" rtlCol="0">
            <a:spAutoFit/>
          </a:bodyPr>
          <a:lstStyle/>
          <a:p>
            <a:pPr algn="ctr">
              <a:buNone/>
            </a:pPr>
            <a:r>
              <a:rPr lang="en-US" sz="2000" b="1" dirty="0"/>
              <a:t>Figure6. </a:t>
            </a:r>
            <a:r>
              <a:rPr lang="en-US" sz="2000" dirty="0"/>
              <a:t>Human detection in a picture form Chinese students at University of Detroit Mercy.</a:t>
            </a:r>
          </a:p>
        </p:txBody>
      </p:sp>
      <p:sp>
        <p:nvSpPr>
          <p:cNvPr id="93" name="TextBox 92">
            <a:extLst>
              <a:ext uri="{FF2B5EF4-FFF2-40B4-BE49-F238E27FC236}">
                <a16:creationId xmlns:a16="http://schemas.microsoft.com/office/drawing/2014/main" id="{9CDA71BF-5024-4218-8658-1DB95DC0124D}"/>
              </a:ext>
            </a:extLst>
          </p:cNvPr>
          <p:cNvSpPr txBox="1"/>
          <p:nvPr/>
        </p:nvSpPr>
        <p:spPr>
          <a:xfrm>
            <a:off x="34317466" y="28036774"/>
            <a:ext cx="8181368" cy="707886"/>
          </a:xfrm>
          <a:prstGeom prst="rect">
            <a:avLst/>
          </a:prstGeom>
          <a:noFill/>
        </p:spPr>
        <p:txBody>
          <a:bodyPr wrap="square" rtlCol="0">
            <a:spAutoFit/>
          </a:bodyPr>
          <a:lstStyle/>
          <a:p>
            <a:pPr algn="ctr">
              <a:buNone/>
            </a:pPr>
            <a:r>
              <a:rPr lang="en-US" sz="2000" b="1" dirty="0"/>
              <a:t>Figure7. </a:t>
            </a:r>
            <a:r>
              <a:rPr lang="en-US" sz="2000" dirty="0"/>
              <a:t>The result of implemented model on the Microsoft Kinect at the University of Detroit Mercy</a:t>
            </a:r>
          </a:p>
        </p:txBody>
      </p:sp>
    </p:spTree>
  </p:cSld>
  <p:clrMapOvr>
    <a:masterClrMapping/>
  </p:clrMapOvr>
</p:sld>
</file>

<file path=ppt/theme/theme1.xml><?xml version="1.0" encoding="utf-8"?>
<a:theme xmlns:a="http://schemas.openxmlformats.org/drawingml/2006/main" name="Medical poster with graphics">
  <a:themeElements>
    <a:clrScheme name="Medical poster with graphic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edical poster with graphic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274430" tIns="138248" rIns="274430" bIns="138248" numCol="1" anchor="t" anchorCtr="0" compatLnSpc="1">
        <a:prstTxWarp prst="textNoShape">
          <a:avLst/>
        </a:prstTxWarp>
      </a:bodyPr>
      <a:lstStyle>
        <a:defPPr marL="1027113" marR="0" indent="-1027113" algn="l" defTabSz="6288088" rtl="0" eaLnBrk="0" fontAlgn="base" latinLnBrk="0" hangingPunct="0">
          <a:lnSpc>
            <a:spcPct val="100000"/>
          </a:lnSpc>
          <a:spcBef>
            <a:spcPct val="20000"/>
          </a:spcBef>
          <a:spcAft>
            <a:spcPct val="0"/>
          </a:spcAft>
          <a:buClrTx/>
          <a:buSzTx/>
          <a:buFontTx/>
          <a:buChar char="•"/>
          <a:tabLst/>
          <a:defRPr kumimoji="0" lang="en-US" sz="99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274430" tIns="138248" rIns="274430" bIns="138248" numCol="1" anchor="t" anchorCtr="0" compatLnSpc="1">
        <a:prstTxWarp prst="textNoShape">
          <a:avLst/>
        </a:prstTxWarp>
      </a:bodyPr>
      <a:lstStyle>
        <a:defPPr marL="1027113" marR="0" indent="-1027113" algn="l" defTabSz="6288088" rtl="0" eaLnBrk="0" fontAlgn="base" latinLnBrk="0" hangingPunct="0">
          <a:lnSpc>
            <a:spcPct val="100000"/>
          </a:lnSpc>
          <a:spcBef>
            <a:spcPct val="20000"/>
          </a:spcBef>
          <a:spcAft>
            <a:spcPct val="0"/>
          </a:spcAft>
          <a:buClrTx/>
          <a:buSzTx/>
          <a:buFontTx/>
          <a:buChar char="•"/>
          <a:tabLst/>
          <a:defRPr kumimoji="0" lang="en-US" sz="99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edical poster with graphic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edical poster with graphic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edical poster with graphic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edical poster with graphic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edical poster with graphic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edical poster with graphic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edical poster with graphic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edical poster with graphic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edical poster with graphic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edical poster with graphic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edical poster with graphic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edical poster with graphic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Medical poster with graphics</Template>
  <TotalTime>4394</TotalTime>
  <Words>866</Words>
  <Application>Microsoft Office PowerPoint</Application>
  <PresentationFormat>Custom</PresentationFormat>
  <Paragraphs>38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Narrow</vt:lpstr>
      <vt:lpstr>Calibri</vt:lpstr>
      <vt:lpstr>Tahoma</vt:lpstr>
      <vt:lpstr>Times New Roman</vt:lpstr>
      <vt:lpstr>Medical poster with graphics</vt:lpstr>
      <vt:lpstr>Fast Pedestrian Detection  Using YOLO, A Deep Convolutional Neural Network  Ali Babolhavaeji  Under the guidance of Dr. Mohammad Fanaei  Electrical and Computer Engineering Department, University of Detroit Mercy</vt:lpstr>
    </vt:vector>
  </TitlesOfParts>
  <Company>University of Detroit Mercy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PERCEPTION OF CADAVER DISSECTION  Eric Spicuzza, Brittney Kitrell, Mary Tracy Bee  Biology Department, University of Detroit Mercy</dc:title>
  <dc:creator>UDM</dc:creator>
  <cp:lastModifiedBy>Ali Babolhavaeji</cp:lastModifiedBy>
  <cp:revision>295</cp:revision>
  <cp:lastPrinted>2013-04-11T20:34:43Z</cp:lastPrinted>
  <dcterms:created xsi:type="dcterms:W3CDTF">2011-04-18T20:29:16Z</dcterms:created>
  <dcterms:modified xsi:type="dcterms:W3CDTF">2019-10-16T15:16:40Z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TC100214271033</vt:lpwstr>
  </property>
</Properties>
</file>