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0" r:id="rId4"/>
    <p:sldId id="266" r:id="rId5"/>
    <p:sldId id="259" r:id="rId6"/>
    <p:sldId id="258" r:id="rId7"/>
    <p:sldId id="261" r:id="rId8"/>
    <p:sldId id="262" r:id="rId9"/>
    <p:sldId id="264" r:id="rId10"/>
    <p:sldId id="265"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04827D-6B91-4EEF-90DB-A6DB18F70559}" v="240" dt="2022-09-21T02:56:38.592"/>
    <p1510:client id="{922DE2B4-010C-474F-89B2-DBED9614A0A7}" v="292" dt="2022-09-18T06:02:46.904"/>
    <p1510:client id="{E3A56F63-6366-449E-B59B-70FCA448CF72}" v="1654" dt="2022-09-20T19:37:55.1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n Palica" userId="iBKNYXlmSDNOAxAmnUaeH1aJusuRgf6BFQzsUraGdqY=" providerId="None" clId="Web-{E3A56F63-6366-449E-B59B-70FCA448CF72}"/>
    <pc:docChg chg="addSld modSld">
      <pc:chgData name="Steven Palica" userId="iBKNYXlmSDNOAxAmnUaeH1aJusuRgf6BFQzsUraGdqY=" providerId="None" clId="Web-{E3A56F63-6366-449E-B59B-70FCA448CF72}" dt="2022-09-20T16:26:37.739" v="603" actId="20577"/>
      <pc:docMkLst>
        <pc:docMk/>
      </pc:docMkLst>
      <pc:sldChg chg="modSp">
        <pc:chgData name="Steven Palica" userId="iBKNYXlmSDNOAxAmnUaeH1aJusuRgf6BFQzsUraGdqY=" providerId="None" clId="Web-{E3A56F63-6366-449E-B59B-70FCA448CF72}" dt="2022-09-20T16:09:49.740" v="229" actId="20577"/>
        <pc:sldMkLst>
          <pc:docMk/>
          <pc:sldMk cId="4030799166" sldId="258"/>
        </pc:sldMkLst>
        <pc:spChg chg="mod">
          <ac:chgData name="Steven Palica" userId="iBKNYXlmSDNOAxAmnUaeH1aJusuRgf6BFQzsUraGdqY=" providerId="None" clId="Web-{E3A56F63-6366-449E-B59B-70FCA448CF72}" dt="2022-09-20T16:06:28.222" v="46" actId="20577"/>
          <ac:spMkLst>
            <pc:docMk/>
            <pc:sldMk cId="4030799166" sldId="258"/>
            <ac:spMk id="2" creationId="{01526684-0E19-3C70-12C3-2A375DA6EA26}"/>
          </ac:spMkLst>
        </pc:spChg>
        <pc:spChg chg="mod">
          <ac:chgData name="Steven Palica" userId="iBKNYXlmSDNOAxAmnUaeH1aJusuRgf6BFQzsUraGdqY=" providerId="None" clId="Web-{E3A56F63-6366-449E-B59B-70FCA448CF72}" dt="2022-09-20T16:09:49.740" v="229" actId="20577"/>
          <ac:spMkLst>
            <pc:docMk/>
            <pc:sldMk cId="4030799166" sldId="258"/>
            <ac:spMk id="3" creationId="{8C54F38B-6650-C272-DB3F-C7AEFA6444A0}"/>
          </ac:spMkLst>
        </pc:spChg>
      </pc:sldChg>
      <pc:sldChg chg="modSp">
        <pc:chgData name="Steven Palica" userId="iBKNYXlmSDNOAxAmnUaeH1aJusuRgf6BFQzsUraGdqY=" providerId="None" clId="Web-{E3A56F63-6366-449E-B59B-70FCA448CF72}" dt="2022-09-20T16:18:30.123" v="506" actId="20577"/>
        <pc:sldMkLst>
          <pc:docMk/>
          <pc:sldMk cId="3011764561" sldId="259"/>
        </pc:sldMkLst>
        <pc:spChg chg="mod">
          <ac:chgData name="Steven Palica" userId="iBKNYXlmSDNOAxAmnUaeH1aJusuRgf6BFQzsUraGdqY=" providerId="None" clId="Web-{E3A56F63-6366-449E-B59B-70FCA448CF72}" dt="2022-09-20T16:10:00.100" v="239" actId="20577"/>
          <ac:spMkLst>
            <pc:docMk/>
            <pc:sldMk cId="3011764561" sldId="259"/>
            <ac:spMk id="2" creationId="{6F5648A0-3314-BAAB-723C-EBC11727228F}"/>
          </ac:spMkLst>
        </pc:spChg>
        <pc:spChg chg="mod">
          <ac:chgData name="Steven Palica" userId="iBKNYXlmSDNOAxAmnUaeH1aJusuRgf6BFQzsUraGdqY=" providerId="None" clId="Web-{E3A56F63-6366-449E-B59B-70FCA448CF72}" dt="2022-09-20T16:10:17.788" v="245" actId="20577"/>
          <ac:spMkLst>
            <pc:docMk/>
            <pc:sldMk cId="3011764561" sldId="259"/>
            <ac:spMk id="3" creationId="{685AE5C0-1DB1-008D-8D75-1E17896E34D4}"/>
          </ac:spMkLst>
        </pc:spChg>
        <pc:spChg chg="mod">
          <ac:chgData name="Steven Palica" userId="iBKNYXlmSDNOAxAmnUaeH1aJusuRgf6BFQzsUraGdqY=" providerId="None" clId="Web-{E3A56F63-6366-449E-B59B-70FCA448CF72}" dt="2022-09-20T16:18:30.123" v="506" actId="20577"/>
          <ac:spMkLst>
            <pc:docMk/>
            <pc:sldMk cId="3011764561" sldId="259"/>
            <ac:spMk id="4" creationId="{6D0C2AB1-81EC-E9DB-9429-05B8FD3AF214}"/>
          </ac:spMkLst>
        </pc:spChg>
        <pc:spChg chg="mod">
          <ac:chgData name="Steven Palica" userId="iBKNYXlmSDNOAxAmnUaeH1aJusuRgf6BFQzsUraGdqY=" providerId="None" clId="Web-{E3A56F63-6366-449E-B59B-70FCA448CF72}" dt="2022-09-20T16:15:02.385" v="354" actId="20577"/>
          <ac:spMkLst>
            <pc:docMk/>
            <pc:sldMk cId="3011764561" sldId="259"/>
            <ac:spMk id="5" creationId="{0D8BF1CA-9AE2-4630-34D5-1C7D93CDF406}"/>
          </ac:spMkLst>
        </pc:spChg>
        <pc:spChg chg="mod">
          <ac:chgData name="Steven Palica" userId="iBKNYXlmSDNOAxAmnUaeH1aJusuRgf6BFQzsUraGdqY=" providerId="None" clId="Web-{E3A56F63-6366-449E-B59B-70FCA448CF72}" dt="2022-09-20T16:18:12.935" v="499" actId="20577"/>
          <ac:spMkLst>
            <pc:docMk/>
            <pc:sldMk cId="3011764561" sldId="259"/>
            <ac:spMk id="6" creationId="{4A0A6F22-5DEF-309D-7475-8DFEECCADE9F}"/>
          </ac:spMkLst>
        </pc:spChg>
      </pc:sldChg>
      <pc:sldChg chg="modSp new">
        <pc:chgData name="Steven Palica" userId="iBKNYXlmSDNOAxAmnUaeH1aJusuRgf6BFQzsUraGdqY=" providerId="None" clId="Web-{E3A56F63-6366-449E-B59B-70FCA448CF72}" dt="2022-09-20T16:26:37.739" v="603" actId="20577"/>
        <pc:sldMkLst>
          <pc:docMk/>
          <pc:sldMk cId="3353550957" sldId="261"/>
        </pc:sldMkLst>
        <pc:spChg chg="mod">
          <ac:chgData name="Steven Palica" userId="iBKNYXlmSDNOAxAmnUaeH1aJusuRgf6BFQzsUraGdqY=" providerId="None" clId="Web-{E3A56F63-6366-449E-B59B-70FCA448CF72}" dt="2022-09-20T16:25:21.816" v="519" actId="20577"/>
          <ac:spMkLst>
            <pc:docMk/>
            <pc:sldMk cId="3353550957" sldId="261"/>
            <ac:spMk id="2" creationId="{B43F521F-A094-59CA-F680-22F54A6E2EDA}"/>
          </ac:spMkLst>
        </pc:spChg>
        <pc:spChg chg="mod">
          <ac:chgData name="Steven Palica" userId="iBKNYXlmSDNOAxAmnUaeH1aJusuRgf6BFQzsUraGdqY=" providerId="None" clId="Web-{E3A56F63-6366-449E-B59B-70FCA448CF72}" dt="2022-09-20T16:25:25.972" v="526" actId="20577"/>
          <ac:spMkLst>
            <pc:docMk/>
            <pc:sldMk cId="3353550957" sldId="261"/>
            <ac:spMk id="3" creationId="{A1713AD9-5DE1-77BE-4F5C-2DDF012EA5F4}"/>
          </ac:spMkLst>
        </pc:spChg>
        <pc:spChg chg="mod">
          <ac:chgData name="Steven Palica" userId="iBKNYXlmSDNOAxAmnUaeH1aJusuRgf6BFQzsUraGdqY=" providerId="None" clId="Web-{E3A56F63-6366-449E-B59B-70FCA448CF72}" dt="2022-09-20T16:26:37.739" v="603" actId="20577"/>
          <ac:spMkLst>
            <pc:docMk/>
            <pc:sldMk cId="3353550957" sldId="261"/>
            <ac:spMk id="4" creationId="{EDE18DB6-E16E-079E-AECD-752C64C89D66}"/>
          </ac:spMkLst>
        </pc:spChg>
      </pc:sldChg>
    </pc:docChg>
  </pc:docChgLst>
  <pc:docChgLst>
    <pc:chgData name="Steven Palica" userId="iBKNYXlmSDNOAxAmnUaeH1aJusuRgf6BFQzsUraGdqY=" providerId="None" clId="Web-{5B04827D-6B91-4EEF-90DB-A6DB18F70559}"/>
    <pc:docChg chg="modSld">
      <pc:chgData name="Steven Palica" userId="iBKNYXlmSDNOAxAmnUaeH1aJusuRgf6BFQzsUraGdqY=" providerId="None" clId="Web-{5B04827D-6B91-4EEF-90DB-A6DB18F70559}" dt="2022-09-21T02:56:38.592" v="238" actId="20577"/>
      <pc:docMkLst>
        <pc:docMk/>
      </pc:docMkLst>
      <pc:sldChg chg="modSp">
        <pc:chgData name="Steven Palica" userId="iBKNYXlmSDNOAxAmnUaeH1aJusuRgf6BFQzsUraGdqY=" providerId="None" clId="Web-{5B04827D-6B91-4EEF-90DB-A6DB18F70559}" dt="2022-09-21T02:53:46.087" v="89" actId="20577"/>
        <pc:sldMkLst>
          <pc:docMk/>
          <pc:sldMk cId="585673781" sldId="270"/>
        </pc:sldMkLst>
        <pc:spChg chg="mod">
          <ac:chgData name="Steven Palica" userId="iBKNYXlmSDNOAxAmnUaeH1aJusuRgf6BFQzsUraGdqY=" providerId="None" clId="Web-{5B04827D-6B91-4EEF-90DB-A6DB18F70559}" dt="2022-09-21T02:53:46.087" v="89" actId="20577"/>
          <ac:spMkLst>
            <pc:docMk/>
            <pc:sldMk cId="585673781" sldId="270"/>
            <ac:spMk id="3" creationId="{4E9E3858-FC6E-C03F-3B1F-A3D7125AD8CF}"/>
          </ac:spMkLst>
        </pc:spChg>
      </pc:sldChg>
      <pc:sldChg chg="modSp">
        <pc:chgData name="Steven Palica" userId="iBKNYXlmSDNOAxAmnUaeH1aJusuRgf6BFQzsUraGdqY=" providerId="None" clId="Web-{5B04827D-6B91-4EEF-90DB-A6DB18F70559}" dt="2022-09-21T02:56:38.592" v="238" actId="20577"/>
        <pc:sldMkLst>
          <pc:docMk/>
          <pc:sldMk cId="1421277682" sldId="271"/>
        </pc:sldMkLst>
        <pc:spChg chg="mod">
          <ac:chgData name="Steven Palica" userId="iBKNYXlmSDNOAxAmnUaeH1aJusuRgf6BFQzsUraGdqY=" providerId="None" clId="Web-{5B04827D-6B91-4EEF-90DB-A6DB18F70559}" dt="2022-09-21T02:56:38.592" v="238" actId="20577"/>
          <ac:spMkLst>
            <pc:docMk/>
            <pc:sldMk cId="1421277682" sldId="271"/>
            <ac:spMk id="3" creationId="{4D5B2B31-F87C-A9CC-7708-5215957836CE}"/>
          </ac:spMkLst>
        </pc:spChg>
      </pc:sldChg>
    </pc:docChg>
  </pc:docChgLst>
  <pc:docChgLst>
    <pc:chgData name="Steven Palica" userId="iBKNYXlmSDNOAxAmnUaeH1aJusuRgf6BFQzsUraGdqY=" providerId="None" clId="Web-{922DE2B4-010C-474F-89B2-DBED9614A0A7}"/>
    <pc:docChg chg="addSld modSld addMainMaster delMainMaster">
      <pc:chgData name="Steven Palica" userId="iBKNYXlmSDNOAxAmnUaeH1aJusuRgf6BFQzsUraGdqY=" providerId="None" clId="Web-{922DE2B4-010C-474F-89B2-DBED9614A0A7}" dt="2022-09-18T06:02:44.701" v="278" actId="20577"/>
      <pc:docMkLst>
        <pc:docMk/>
      </pc:docMkLst>
      <pc:sldChg chg="addSp delSp modSp mod modClrScheme chgLayout">
        <pc:chgData name="Steven Palica" userId="iBKNYXlmSDNOAxAmnUaeH1aJusuRgf6BFQzsUraGdqY=" providerId="None" clId="Web-{922DE2B4-010C-474F-89B2-DBED9614A0A7}" dt="2022-09-18T05:45:57.831" v="63" actId="1076"/>
        <pc:sldMkLst>
          <pc:docMk/>
          <pc:sldMk cId="109857222" sldId="256"/>
        </pc:sldMkLst>
        <pc:spChg chg="mod ord">
          <ac:chgData name="Steven Palica" userId="iBKNYXlmSDNOAxAmnUaeH1aJusuRgf6BFQzsUraGdqY=" providerId="None" clId="Web-{922DE2B4-010C-474F-89B2-DBED9614A0A7}" dt="2022-09-18T05:37:49.132" v="26" actId="20577"/>
          <ac:spMkLst>
            <pc:docMk/>
            <pc:sldMk cId="109857222" sldId="256"/>
            <ac:spMk id="2" creationId="{00000000-0000-0000-0000-000000000000}"/>
          </ac:spMkLst>
        </pc:spChg>
        <pc:spChg chg="mod ord">
          <ac:chgData name="Steven Palica" userId="iBKNYXlmSDNOAxAmnUaeH1aJusuRgf6BFQzsUraGdqY=" providerId="None" clId="Web-{922DE2B4-010C-474F-89B2-DBED9614A0A7}" dt="2022-09-18T05:32:10.613" v="13" actId="20577"/>
          <ac:spMkLst>
            <pc:docMk/>
            <pc:sldMk cId="109857222" sldId="256"/>
            <ac:spMk id="3" creationId="{00000000-0000-0000-0000-000000000000}"/>
          </ac:spMkLst>
        </pc:spChg>
        <pc:spChg chg="add del mod">
          <ac:chgData name="Steven Palica" userId="iBKNYXlmSDNOAxAmnUaeH1aJusuRgf6BFQzsUraGdqY=" providerId="None" clId="Web-{922DE2B4-010C-474F-89B2-DBED9614A0A7}" dt="2022-09-18T05:40:15.828" v="52"/>
          <ac:spMkLst>
            <pc:docMk/>
            <pc:sldMk cId="109857222" sldId="256"/>
            <ac:spMk id="5" creationId="{1EACC65E-5A1D-E6BE-F7F2-834B262A498C}"/>
          </ac:spMkLst>
        </pc:spChg>
        <pc:picChg chg="add mod">
          <ac:chgData name="Steven Palica" userId="iBKNYXlmSDNOAxAmnUaeH1aJusuRgf6BFQzsUraGdqY=" providerId="None" clId="Web-{922DE2B4-010C-474F-89B2-DBED9614A0A7}" dt="2022-09-18T05:37:42.460" v="23" actId="1076"/>
          <ac:picMkLst>
            <pc:docMk/>
            <pc:sldMk cId="109857222" sldId="256"/>
            <ac:picMk id="4" creationId="{5671F32E-73B1-5E4D-1260-51A31F064F3C}"/>
          </ac:picMkLst>
        </pc:picChg>
        <pc:picChg chg="add del mod">
          <ac:chgData name="Steven Palica" userId="iBKNYXlmSDNOAxAmnUaeH1aJusuRgf6BFQzsUraGdqY=" providerId="None" clId="Web-{922DE2B4-010C-474F-89B2-DBED9614A0A7}" dt="2022-09-18T05:45:36.252" v="59"/>
          <ac:picMkLst>
            <pc:docMk/>
            <pc:sldMk cId="109857222" sldId="256"/>
            <ac:picMk id="6" creationId="{77DFD777-485E-BF84-630D-B5C116286685}"/>
          </ac:picMkLst>
        </pc:picChg>
        <pc:picChg chg="add mod">
          <ac:chgData name="Steven Palica" userId="iBKNYXlmSDNOAxAmnUaeH1aJusuRgf6BFQzsUraGdqY=" providerId="None" clId="Web-{922DE2B4-010C-474F-89B2-DBED9614A0A7}" dt="2022-09-18T05:45:57.831" v="63" actId="1076"/>
          <ac:picMkLst>
            <pc:docMk/>
            <pc:sldMk cId="109857222" sldId="256"/>
            <ac:picMk id="7" creationId="{FAB363FF-C2AB-066D-08C2-D606EA3F89DB}"/>
          </ac:picMkLst>
        </pc:picChg>
      </pc:sldChg>
      <pc:sldChg chg="modSp new">
        <pc:chgData name="Steven Palica" userId="iBKNYXlmSDNOAxAmnUaeH1aJusuRgf6BFQzsUraGdqY=" providerId="None" clId="Web-{922DE2B4-010C-474F-89B2-DBED9614A0A7}" dt="2022-09-18T05:39:06.011" v="48" actId="20577"/>
        <pc:sldMkLst>
          <pc:docMk/>
          <pc:sldMk cId="2212620317" sldId="257"/>
        </pc:sldMkLst>
        <pc:spChg chg="mod">
          <ac:chgData name="Steven Palica" userId="iBKNYXlmSDNOAxAmnUaeH1aJusuRgf6BFQzsUraGdqY=" providerId="None" clId="Web-{922DE2B4-010C-474F-89B2-DBED9614A0A7}" dt="2022-09-18T05:38:42.260" v="34" actId="20577"/>
          <ac:spMkLst>
            <pc:docMk/>
            <pc:sldMk cId="2212620317" sldId="257"/>
            <ac:spMk id="2" creationId="{E201DC9A-E319-53DD-AFC7-7B645BD9BE01}"/>
          </ac:spMkLst>
        </pc:spChg>
        <pc:spChg chg="mod">
          <ac:chgData name="Steven Palica" userId="iBKNYXlmSDNOAxAmnUaeH1aJusuRgf6BFQzsUraGdqY=" providerId="None" clId="Web-{922DE2B4-010C-474F-89B2-DBED9614A0A7}" dt="2022-09-18T05:39:06.011" v="48" actId="20577"/>
          <ac:spMkLst>
            <pc:docMk/>
            <pc:sldMk cId="2212620317" sldId="257"/>
            <ac:spMk id="3" creationId="{EAFC1715-2CA5-A2BA-1768-3B1CF15A8819}"/>
          </ac:spMkLst>
        </pc:spChg>
      </pc:sldChg>
      <pc:sldChg chg="modSp new">
        <pc:chgData name="Steven Palica" userId="iBKNYXlmSDNOAxAmnUaeH1aJusuRgf6BFQzsUraGdqY=" providerId="None" clId="Web-{922DE2B4-010C-474F-89B2-DBED9614A0A7}" dt="2022-09-18T06:02:44.701" v="278" actId="20577"/>
        <pc:sldMkLst>
          <pc:docMk/>
          <pc:sldMk cId="4030799166" sldId="258"/>
        </pc:sldMkLst>
        <pc:spChg chg="mod">
          <ac:chgData name="Steven Palica" userId="iBKNYXlmSDNOAxAmnUaeH1aJusuRgf6BFQzsUraGdqY=" providerId="None" clId="Web-{922DE2B4-010C-474F-89B2-DBED9614A0A7}" dt="2022-09-18T06:02:44.701" v="278" actId="20577"/>
          <ac:spMkLst>
            <pc:docMk/>
            <pc:sldMk cId="4030799166" sldId="258"/>
            <ac:spMk id="2" creationId="{01526684-0E19-3C70-12C3-2A375DA6EA26}"/>
          </ac:spMkLst>
        </pc:spChg>
      </pc:sldChg>
      <pc:sldChg chg="modSp new">
        <pc:chgData name="Steven Palica" userId="iBKNYXlmSDNOAxAmnUaeH1aJusuRgf6BFQzsUraGdqY=" providerId="None" clId="Web-{922DE2B4-010C-474F-89B2-DBED9614A0A7}" dt="2022-09-18T06:02:33.263" v="273" actId="20577"/>
        <pc:sldMkLst>
          <pc:docMk/>
          <pc:sldMk cId="3011764561" sldId="259"/>
        </pc:sldMkLst>
        <pc:spChg chg="mod">
          <ac:chgData name="Steven Palica" userId="iBKNYXlmSDNOAxAmnUaeH1aJusuRgf6BFQzsUraGdqY=" providerId="None" clId="Web-{922DE2B4-010C-474F-89B2-DBED9614A0A7}" dt="2022-09-18T06:02:26.497" v="272" actId="20577"/>
          <ac:spMkLst>
            <pc:docMk/>
            <pc:sldMk cId="3011764561" sldId="259"/>
            <ac:spMk id="2" creationId="{6F5648A0-3314-BAAB-723C-EBC11727228F}"/>
          </ac:spMkLst>
        </pc:spChg>
        <pc:spChg chg="mod">
          <ac:chgData name="Steven Palica" userId="iBKNYXlmSDNOAxAmnUaeH1aJusuRgf6BFQzsUraGdqY=" providerId="None" clId="Web-{922DE2B4-010C-474F-89B2-DBED9614A0A7}" dt="2022-09-18T06:02:33.263" v="273" actId="20577"/>
          <ac:spMkLst>
            <pc:docMk/>
            <pc:sldMk cId="3011764561" sldId="259"/>
            <ac:spMk id="3" creationId="{685AE5C0-1DB1-008D-8D75-1E17896E34D4}"/>
          </ac:spMkLst>
        </pc:spChg>
        <pc:spChg chg="mod">
          <ac:chgData name="Steven Palica" userId="iBKNYXlmSDNOAxAmnUaeH1aJusuRgf6BFQzsUraGdqY=" providerId="None" clId="Web-{922DE2B4-010C-474F-89B2-DBED9614A0A7}" dt="2022-09-18T06:02:15.231" v="264" actId="20577"/>
          <ac:spMkLst>
            <pc:docMk/>
            <pc:sldMk cId="3011764561" sldId="259"/>
            <ac:spMk id="4" creationId="{6D0C2AB1-81EC-E9DB-9429-05B8FD3AF214}"/>
          </ac:spMkLst>
        </pc:spChg>
        <pc:spChg chg="mod">
          <ac:chgData name="Steven Palica" userId="iBKNYXlmSDNOAxAmnUaeH1aJusuRgf6BFQzsUraGdqY=" providerId="None" clId="Web-{922DE2B4-010C-474F-89B2-DBED9614A0A7}" dt="2022-09-18T05:56:57.040" v="205" actId="20577"/>
          <ac:spMkLst>
            <pc:docMk/>
            <pc:sldMk cId="3011764561" sldId="259"/>
            <ac:spMk id="5" creationId="{0D8BF1CA-9AE2-4630-34D5-1C7D93CDF406}"/>
          </ac:spMkLst>
        </pc:spChg>
        <pc:spChg chg="mod">
          <ac:chgData name="Steven Palica" userId="iBKNYXlmSDNOAxAmnUaeH1aJusuRgf6BFQzsUraGdqY=" providerId="None" clId="Web-{922DE2B4-010C-474F-89B2-DBED9614A0A7}" dt="2022-09-18T05:56:51.415" v="204" actId="20577"/>
          <ac:spMkLst>
            <pc:docMk/>
            <pc:sldMk cId="3011764561" sldId="259"/>
            <ac:spMk id="6" creationId="{4A0A6F22-5DEF-309D-7475-8DFEECCADE9F}"/>
          </ac:spMkLst>
        </pc:spChg>
      </pc:sldChg>
      <pc:sldChg chg="modSp new">
        <pc:chgData name="Steven Palica" userId="iBKNYXlmSDNOAxAmnUaeH1aJusuRgf6BFQzsUraGdqY=" providerId="None" clId="Web-{922DE2B4-010C-474F-89B2-DBED9614A0A7}" dt="2022-09-18T05:56:04.662" v="182" actId="20577"/>
        <pc:sldMkLst>
          <pc:docMk/>
          <pc:sldMk cId="1239872405" sldId="260"/>
        </pc:sldMkLst>
        <pc:spChg chg="mod">
          <ac:chgData name="Steven Palica" userId="iBKNYXlmSDNOAxAmnUaeH1aJusuRgf6BFQzsUraGdqY=" providerId="None" clId="Web-{922DE2B4-010C-474F-89B2-DBED9614A0A7}" dt="2022-09-18T05:49:36.343" v="98" actId="20577"/>
          <ac:spMkLst>
            <pc:docMk/>
            <pc:sldMk cId="1239872405" sldId="260"/>
            <ac:spMk id="2" creationId="{45FC273D-83E9-6334-1E0B-2178E605984A}"/>
          </ac:spMkLst>
        </pc:spChg>
        <pc:spChg chg="mod">
          <ac:chgData name="Steven Palica" userId="iBKNYXlmSDNOAxAmnUaeH1aJusuRgf6BFQzsUraGdqY=" providerId="None" clId="Web-{922DE2B4-010C-474F-89B2-DBED9614A0A7}" dt="2022-09-18T05:56:04.662" v="182" actId="20577"/>
          <ac:spMkLst>
            <pc:docMk/>
            <pc:sldMk cId="1239872405" sldId="260"/>
            <ac:spMk id="3" creationId="{4AAA2821-4C5F-A523-4562-7BD2692594C0}"/>
          </ac:spMkLst>
        </pc:spChg>
      </pc:sldChg>
      <pc:sldMasterChg chg="del delSldLayout">
        <pc:chgData name="Steven Palica" userId="iBKNYXlmSDNOAxAmnUaeH1aJusuRgf6BFQzsUraGdqY=" providerId="None" clId="Web-{922DE2B4-010C-474F-89B2-DBED9614A0A7}" dt="2022-09-18T05:31:41.361" v="0"/>
        <pc:sldMasterMkLst>
          <pc:docMk/>
          <pc:sldMasterMk cId="2460954070" sldId="2147483660"/>
        </pc:sldMasterMkLst>
        <pc:sldLayoutChg chg="del">
          <pc:chgData name="Steven Palica" userId="iBKNYXlmSDNOAxAmnUaeH1aJusuRgf6BFQzsUraGdqY=" providerId="None" clId="Web-{922DE2B4-010C-474F-89B2-DBED9614A0A7}" dt="2022-09-18T05:31:41.361" v="0"/>
          <pc:sldLayoutMkLst>
            <pc:docMk/>
            <pc:sldMasterMk cId="2460954070" sldId="2147483660"/>
            <pc:sldLayoutMk cId="2385387890" sldId="2147483661"/>
          </pc:sldLayoutMkLst>
        </pc:sldLayoutChg>
        <pc:sldLayoutChg chg="del">
          <pc:chgData name="Steven Palica" userId="iBKNYXlmSDNOAxAmnUaeH1aJusuRgf6BFQzsUraGdqY=" providerId="None" clId="Web-{922DE2B4-010C-474F-89B2-DBED9614A0A7}" dt="2022-09-18T05:31:41.361" v="0"/>
          <pc:sldLayoutMkLst>
            <pc:docMk/>
            <pc:sldMasterMk cId="2460954070" sldId="2147483660"/>
            <pc:sldLayoutMk cId="949138452" sldId="2147483662"/>
          </pc:sldLayoutMkLst>
        </pc:sldLayoutChg>
        <pc:sldLayoutChg chg="del">
          <pc:chgData name="Steven Palica" userId="iBKNYXlmSDNOAxAmnUaeH1aJusuRgf6BFQzsUraGdqY=" providerId="None" clId="Web-{922DE2B4-010C-474F-89B2-DBED9614A0A7}" dt="2022-09-18T05:31:41.361" v="0"/>
          <pc:sldLayoutMkLst>
            <pc:docMk/>
            <pc:sldMasterMk cId="2460954070" sldId="2147483660"/>
            <pc:sldLayoutMk cId="2591524520" sldId="2147483663"/>
          </pc:sldLayoutMkLst>
        </pc:sldLayoutChg>
        <pc:sldLayoutChg chg="del">
          <pc:chgData name="Steven Palica" userId="iBKNYXlmSDNOAxAmnUaeH1aJusuRgf6BFQzsUraGdqY=" providerId="None" clId="Web-{922DE2B4-010C-474F-89B2-DBED9614A0A7}" dt="2022-09-18T05:31:41.361" v="0"/>
          <pc:sldLayoutMkLst>
            <pc:docMk/>
            <pc:sldMasterMk cId="2460954070" sldId="2147483660"/>
            <pc:sldLayoutMk cId="1203092039" sldId="2147483664"/>
          </pc:sldLayoutMkLst>
        </pc:sldLayoutChg>
        <pc:sldLayoutChg chg="del">
          <pc:chgData name="Steven Palica" userId="iBKNYXlmSDNOAxAmnUaeH1aJusuRgf6BFQzsUraGdqY=" providerId="None" clId="Web-{922DE2B4-010C-474F-89B2-DBED9614A0A7}" dt="2022-09-18T05:31:41.361" v="0"/>
          <pc:sldLayoutMkLst>
            <pc:docMk/>
            <pc:sldMasterMk cId="2460954070" sldId="2147483660"/>
            <pc:sldLayoutMk cId="3733172339" sldId="2147483665"/>
          </pc:sldLayoutMkLst>
        </pc:sldLayoutChg>
        <pc:sldLayoutChg chg="del">
          <pc:chgData name="Steven Palica" userId="iBKNYXlmSDNOAxAmnUaeH1aJusuRgf6BFQzsUraGdqY=" providerId="None" clId="Web-{922DE2B4-010C-474F-89B2-DBED9614A0A7}" dt="2022-09-18T05:31:41.361" v="0"/>
          <pc:sldLayoutMkLst>
            <pc:docMk/>
            <pc:sldMasterMk cId="2460954070" sldId="2147483660"/>
            <pc:sldLayoutMk cId="3210312558" sldId="2147483666"/>
          </pc:sldLayoutMkLst>
        </pc:sldLayoutChg>
        <pc:sldLayoutChg chg="del">
          <pc:chgData name="Steven Palica" userId="iBKNYXlmSDNOAxAmnUaeH1aJusuRgf6BFQzsUraGdqY=" providerId="None" clId="Web-{922DE2B4-010C-474F-89B2-DBED9614A0A7}" dt="2022-09-18T05:31:41.361" v="0"/>
          <pc:sldLayoutMkLst>
            <pc:docMk/>
            <pc:sldMasterMk cId="2460954070" sldId="2147483660"/>
            <pc:sldLayoutMk cId="3146388984" sldId="2147483667"/>
          </pc:sldLayoutMkLst>
        </pc:sldLayoutChg>
        <pc:sldLayoutChg chg="del">
          <pc:chgData name="Steven Palica" userId="iBKNYXlmSDNOAxAmnUaeH1aJusuRgf6BFQzsUraGdqY=" providerId="None" clId="Web-{922DE2B4-010C-474F-89B2-DBED9614A0A7}" dt="2022-09-18T05:31:41.361" v="0"/>
          <pc:sldLayoutMkLst>
            <pc:docMk/>
            <pc:sldMasterMk cId="2460954070" sldId="2147483660"/>
            <pc:sldLayoutMk cId="3171841454" sldId="2147483668"/>
          </pc:sldLayoutMkLst>
        </pc:sldLayoutChg>
        <pc:sldLayoutChg chg="del">
          <pc:chgData name="Steven Palica" userId="iBKNYXlmSDNOAxAmnUaeH1aJusuRgf6BFQzsUraGdqY=" providerId="None" clId="Web-{922DE2B4-010C-474F-89B2-DBED9614A0A7}" dt="2022-09-18T05:31:41.361" v="0"/>
          <pc:sldLayoutMkLst>
            <pc:docMk/>
            <pc:sldMasterMk cId="2460954070" sldId="2147483660"/>
            <pc:sldLayoutMk cId="1718958274" sldId="2147483669"/>
          </pc:sldLayoutMkLst>
        </pc:sldLayoutChg>
        <pc:sldLayoutChg chg="del">
          <pc:chgData name="Steven Palica" userId="iBKNYXlmSDNOAxAmnUaeH1aJusuRgf6BFQzsUraGdqY=" providerId="None" clId="Web-{922DE2B4-010C-474F-89B2-DBED9614A0A7}" dt="2022-09-18T05:31:41.361" v="0"/>
          <pc:sldLayoutMkLst>
            <pc:docMk/>
            <pc:sldMasterMk cId="2460954070" sldId="2147483660"/>
            <pc:sldLayoutMk cId="2202905451" sldId="2147483670"/>
          </pc:sldLayoutMkLst>
        </pc:sldLayoutChg>
        <pc:sldLayoutChg chg="del">
          <pc:chgData name="Steven Palica" userId="iBKNYXlmSDNOAxAmnUaeH1aJusuRgf6BFQzsUraGdqY=" providerId="None" clId="Web-{922DE2B4-010C-474F-89B2-DBED9614A0A7}" dt="2022-09-18T05:31:41.361" v="0"/>
          <pc:sldLayoutMkLst>
            <pc:docMk/>
            <pc:sldMasterMk cId="2460954070" sldId="2147483660"/>
            <pc:sldLayoutMk cId="3479445657" sldId="2147483671"/>
          </pc:sldLayoutMkLst>
        </pc:sldLayoutChg>
      </pc:sldMasterChg>
      <pc:sldMasterChg chg="add del addSldLayout delSldLayout modSldLayout">
        <pc:chgData name="Steven Palica" userId="iBKNYXlmSDNOAxAmnUaeH1aJusuRgf6BFQzsUraGdqY=" providerId="None" clId="Web-{922DE2B4-010C-474F-89B2-DBED9614A0A7}" dt="2022-09-18T05:31:43.486" v="1"/>
        <pc:sldMasterMkLst>
          <pc:docMk/>
          <pc:sldMasterMk cId="2568436135" sldId="2147483672"/>
        </pc:sldMasterMkLst>
        <pc:sldLayoutChg chg="add del mod replId">
          <pc:chgData name="Steven Palica" userId="iBKNYXlmSDNOAxAmnUaeH1aJusuRgf6BFQzsUraGdqY=" providerId="None" clId="Web-{922DE2B4-010C-474F-89B2-DBED9614A0A7}" dt="2022-09-18T05:31:43.486" v="1"/>
          <pc:sldLayoutMkLst>
            <pc:docMk/>
            <pc:sldMasterMk cId="2568436135" sldId="2147483672"/>
            <pc:sldLayoutMk cId="986870977" sldId="2147483673"/>
          </pc:sldLayoutMkLst>
        </pc:sldLayoutChg>
        <pc:sldLayoutChg chg="add del mod replId">
          <pc:chgData name="Steven Palica" userId="iBKNYXlmSDNOAxAmnUaeH1aJusuRgf6BFQzsUraGdqY=" providerId="None" clId="Web-{922DE2B4-010C-474F-89B2-DBED9614A0A7}" dt="2022-09-18T05:31:43.486" v="1"/>
          <pc:sldLayoutMkLst>
            <pc:docMk/>
            <pc:sldMasterMk cId="2568436135" sldId="2147483672"/>
            <pc:sldLayoutMk cId="3772430010" sldId="2147483674"/>
          </pc:sldLayoutMkLst>
        </pc:sldLayoutChg>
        <pc:sldLayoutChg chg="add del mod replId">
          <pc:chgData name="Steven Palica" userId="iBKNYXlmSDNOAxAmnUaeH1aJusuRgf6BFQzsUraGdqY=" providerId="None" clId="Web-{922DE2B4-010C-474F-89B2-DBED9614A0A7}" dt="2022-09-18T05:31:43.486" v="1"/>
          <pc:sldLayoutMkLst>
            <pc:docMk/>
            <pc:sldMasterMk cId="2568436135" sldId="2147483672"/>
            <pc:sldLayoutMk cId="2278158886" sldId="2147483675"/>
          </pc:sldLayoutMkLst>
        </pc:sldLayoutChg>
        <pc:sldLayoutChg chg="add del mod replId">
          <pc:chgData name="Steven Palica" userId="iBKNYXlmSDNOAxAmnUaeH1aJusuRgf6BFQzsUraGdqY=" providerId="None" clId="Web-{922DE2B4-010C-474F-89B2-DBED9614A0A7}" dt="2022-09-18T05:31:43.486" v="1"/>
          <pc:sldLayoutMkLst>
            <pc:docMk/>
            <pc:sldMasterMk cId="2568436135" sldId="2147483672"/>
            <pc:sldLayoutMk cId="4021393606" sldId="2147483676"/>
          </pc:sldLayoutMkLst>
        </pc:sldLayoutChg>
        <pc:sldLayoutChg chg="add del mod replId">
          <pc:chgData name="Steven Palica" userId="iBKNYXlmSDNOAxAmnUaeH1aJusuRgf6BFQzsUraGdqY=" providerId="None" clId="Web-{922DE2B4-010C-474F-89B2-DBED9614A0A7}" dt="2022-09-18T05:31:43.486" v="1"/>
          <pc:sldLayoutMkLst>
            <pc:docMk/>
            <pc:sldMasterMk cId="2568436135" sldId="2147483672"/>
            <pc:sldLayoutMk cId="152258625" sldId="2147483677"/>
          </pc:sldLayoutMkLst>
        </pc:sldLayoutChg>
        <pc:sldLayoutChg chg="add del mod replId">
          <pc:chgData name="Steven Palica" userId="iBKNYXlmSDNOAxAmnUaeH1aJusuRgf6BFQzsUraGdqY=" providerId="None" clId="Web-{922DE2B4-010C-474F-89B2-DBED9614A0A7}" dt="2022-09-18T05:31:43.486" v="1"/>
          <pc:sldLayoutMkLst>
            <pc:docMk/>
            <pc:sldMasterMk cId="2568436135" sldId="2147483672"/>
            <pc:sldLayoutMk cId="443801791" sldId="2147483678"/>
          </pc:sldLayoutMkLst>
        </pc:sldLayoutChg>
        <pc:sldLayoutChg chg="add del mod replId">
          <pc:chgData name="Steven Palica" userId="iBKNYXlmSDNOAxAmnUaeH1aJusuRgf6BFQzsUraGdqY=" providerId="None" clId="Web-{922DE2B4-010C-474F-89B2-DBED9614A0A7}" dt="2022-09-18T05:31:43.486" v="1"/>
          <pc:sldLayoutMkLst>
            <pc:docMk/>
            <pc:sldMasterMk cId="2568436135" sldId="2147483672"/>
            <pc:sldLayoutMk cId="3412423523" sldId="2147483679"/>
          </pc:sldLayoutMkLst>
        </pc:sldLayoutChg>
        <pc:sldLayoutChg chg="add del mod replId">
          <pc:chgData name="Steven Palica" userId="iBKNYXlmSDNOAxAmnUaeH1aJusuRgf6BFQzsUraGdqY=" providerId="None" clId="Web-{922DE2B4-010C-474F-89B2-DBED9614A0A7}" dt="2022-09-18T05:31:43.486" v="1"/>
          <pc:sldLayoutMkLst>
            <pc:docMk/>
            <pc:sldMasterMk cId="2568436135" sldId="2147483672"/>
            <pc:sldLayoutMk cId="578160597" sldId="2147483680"/>
          </pc:sldLayoutMkLst>
        </pc:sldLayoutChg>
        <pc:sldLayoutChg chg="add del mod replId">
          <pc:chgData name="Steven Palica" userId="iBKNYXlmSDNOAxAmnUaeH1aJusuRgf6BFQzsUraGdqY=" providerId="None" clId="Web-{922DE2B4-010C-474F-89B2-DBED9614A0A7}" dt="2022-09-18T05:31:43.486" v="1"/>
          <pc:sldLayoutMkLst>
            <pc:docMk/>
            <pc:sldMasterMk cId="2568436135" sldId="2147483672"/>
            <pc:sldLayoutMk cId="108023050" sldId="2147483681"/>
          </pc:sldLayoutMkLst>
        </pc:sldLayoutChg>
        <pc:sldLayoutChg chg="add del mod replId">
          <pc:chgData name="Steven Palica" userId="iBKNYXlmSDNOAxAmnUaeH1aJusuRgf6BFQzsUraGdqY=" providerId="None" clId="Web-{922DE2B4-010C-474F-89B2-DBED9614A0A7}" dt="2022-09-18T05:31:43.486" v="1"/>
          <pc:sldLayoutMkLst>
            <pc:docMk/>
            <pc:sldMasterMk cId="2568436135" sldId="2147483672"/>
            <pc:sldLayoutMk cId="3016583952" sldId="2147483682"/>
          </pc:sldLayoutMkLst>
        </pc:sldLayoutChg>
        <pc:sldLayoutChg chg="add del mod replId">
          <pc:chgData name="Steven Palica" userId="iBKNYXlmSDNOAxAmnUaeH1aJusuRgf6BFQzsUraGdqY=" providerId="None" clId="Web-{922DE2B4-010C-474F-89B2-DBED9614A0A7}" dt="2022-09-18T05:31:43.486" v="1"/>
          <pc:sldLayoutMkLst>
            <pc:docMk/>
            <pc:sldMasterMk cId="2568436135" sldId="2147483672"/>
            <pc:sldLayoutMk cId="4165453670" sldId="2147483683"/>
          </pc:sldLayoutMkLst>
        </pc:sldLayoutChg>
      </pc:sldMasterChg>
      <pc:sldMasterChg chg="add del addSldLayout delSldLayout modSldLayout">
        <pc:chgData name="Steven Palica" userId="iBKNYXlmSDNOAxAmnUaeH1aJusuRgf6BFQzsUraGdqY=" providerId="None" clId="Web-{922DE2B4-010C-474F-89B2-DBED9614A0A7}" dt="2022-09-18T05:31:46.565" v="2"/>
        <pc:sldMasterMkLst>
          <pc:docMk/>
          <pc:sldMasterMk cId="1771257079" sldId="2147483684"/>
        </pc:sldMasterMkLst>
        <pc:sldLayoutChg chg="add del mod replId">
          <pc:chgData name="Steven Palica" userId="iBKNYXlmSDNOAxAmnUaeH1aJusuRgf6BFQzsUraGdqY=" providerId="None" clId="Web-{922DE2B4-010C-474F-89B2-DBED9614A0A7}" dt="2022-09-18T05:31:46.565" v="2"/>
          <pc:sldLayoutMkLst>
            <pc:docMk/>
            <pc:sldMasterMk cId="1771257079" sldId="2147483684"/>
            <pc:sldLayoutMk cId="2523041541" sldId="2147483685"/>
          </pc:sldLayoutMkLst>
        </pc:sldLayoutChg>
        <pc:sldLayoutChg chg="add del mod replId">
          <pc:chgData name="Steven Palica" userId="iBKNYXlmSDNOAxAmnUaeH1aJusuRgf6BFQzsUraGdqY=" providerId="None" clId="Web-{922DE2B4-010C-474F-89B2-DBED9614A0A7}" dt="2022-09-18T05:31:46.565" v="2"/>
          <pc:sldLayoutMkLst>
            <pc:docMk/>
            <pc:sldMasterMk cId="1771257079" sldId="2147483684"/>
            <pc:sldLayoutMk cId="3205712586" sldId="2147483686"/>
          </pc:sldLayoutMkLst>
        </pc:sldLayoutChg>
        <pc:sldLayoutChg chg="add del mod replId">
          <pc:chgData name="Steven Palica" userId="iBKNYXlmSDNOAxAmnUaeH1aJusuRgf6BFQzsUraGdqY=" providerId="None" clId="Web-{922DE2B4-010C-474F-89B2-DBED9614A0A7}" dt="2022-09-18T05:31:46.565" v="2"/>
          <pc:sldLayoutMkLst>
            <pc:docMk/>
            <pc:sldMasterMk cId="1771257079" sldId="2147483684"/>
            <pc:sldLayoutMk cId="3043883238" sldId="2147483687"/>
          </pc:sldLayoutMkLst>
        </pc:sldLayoutChg>
        <pc:sldLayoutChg chg="add del mod replId">
          <pc:chgData name="Steven Palica" userId="iBKNYXlmSDNOAxAmnUaeH1aJusuRgf6BFQzsUraGdqY=" providerId="None" clId="Web-{922DE2B4-010C-474F-89B2-DBED9614A0A7}" dt="2022-09-18T05:31:46.565" v="2"/>
          <pc:sldLayoutMkLst>
            <pc:docMk/>
            <pc:sldMasterMk cId="1771257079" sldId="2147483684"/>
            <pc:sldLayoutMk cId="482828727" sldId="2147483688"/>
          </pc:sldLayoutMkLst>
        </pc:sldLayoutChg>
        <pc:sldLayoutChg chg="add del mod replId">
          <pc:chgData name="Steven Palica" userId="iBKNYXlmSDNOAxAmnUaeH1aJusuRgf6BFQzsUraGdqY=" providerId="None" clId="Web-{922DE2B4-010C-474F-89B2-DBED9614A0A7}" dt="2022-09-18T05:31:46.565" v="2"/>
          <pc:sldLayoutMkLst>
            <pc:docMk/>
            <pc:sldMasterMk cId="1771257079" sldId="2147483684"/>
            <pc:sldLayoutMk cId="3251568185" sldId="2147483689"/>
          </pc:sldLayoutMkLst>
        </pc:sldLayoutChg>
        <pc:sldLayoutChg chg="add del mod replId">
          <pc:chgData name="Steven Palica" userId="iBKNYXlmSDNOAxAmnUaeH1aJusuRgf6BFQzsUraGdqY=" providerId="None" clId="Web-{922DE2B4-010C-474F-89B2-DBED9614A0A7}" dt="2022-09-18T05:31:46.565" v="2"/>
          <pc:sldLayoutMkLst>
            <pc:docMk/>
            <pc:sldMasterMk cId="1771257079" sldId="2147483684"/>
            <pc:sldLayoutMk cId="2302390243" sldId="2147483690"/>
          </pc:sldLayoutMkLst>
        </pc:sldLayoutChg>
        <pc:sldLayoutChg chg="add del mod replId">
          <pc:chgData name="Steven Palica" userId="iBKNYXlmSDNOAxAmnUaeH1aJusuRgf6BFQzsUraGdqY=" providerId="None" clId="Web-{922DE2B4-010C-474F-89B2-DBED9614A0A7}" dt="2022-09-18T05:31:46.565" v="2"/>
          <pc:sldLayoutMkLst>
            <pc:docMk/>
            <pc:sldMasterMk cId="1771257079" sldId="2147483684"/>
            <pc:sldLayoutMk cId="1546983811" sldId="2147483691"/>
          </pc:sldLayoutMkLst>
        </pc:sldLayoutChg>
        <pc:sldLayoutChg chg="add del mod replId">
          <pc:chgData name="Steven Palica" userId="iBKNYXlmSDNOAxAmnUaeH1aJusuRgf6BFQzsUraGdqY=" providerId="None" clId="Web-{922DE2B4-010C-474F-89B2-DBED9614A0A7}" dt="2022-09-18T05:31:46.565" v="2"/>
          <pc:sldLayoutMkLst>
            <pc:docMk/>
            <pc:sldMasterMk cId="1771257079" sldId="2147483684"/>
            <pc:sldLayoutMk cId="3963688417" sldId="2147483692"/>
          </pc:sldLayoutMkLst>
        </pc:sldLayoutChg>
        <pc:sldLayoutChg chg="add del mod replId">
          <pc:chgData name="Steven Palica" userId="iBKNYXlmSDNOAxAmnUaeH1aJusuRgf6BFQzsUraGdqY=" providerId="None" clId="Web-{922DE2B4-010C-474F-89B2-DBED9614A0A7}" dt="2022-09-18T05:31:46.565" v="2"/>
          <pc:sldLayoutMkLst>
            <pc:docMk/>
            <pc:sldMasterMk cId="1771257079" sldId="2147483684"/>
            <pc:sldLayoutMk cId="3656570489" sldId="2147483693"/>
          </pc:sldLayoutMkLst>
        </pc:sldLayoutChg>
        <pc:sldLayoutChg chg="add del mod replId">
          <pc:chgData name="Steven Palica" userId="iBKNYXlmSDNOAxAmnUaeH1aJusuRgf6BFQzsUraGdqY=" providerId="None" clId="Web-{922DE2B4-010C-474F-89B2-DBED9614A0A7}" dt="2022-09-18T05:31:46.565" v="2"/>
          <pc:sldLayoutMkLst>
            <pc:docMk/>
            <pc:sldMasterMk cId="1771257079" sldId="2147483684"/>
            <pc:sldLayoutMk cId="779552418" sldId="2147483694"/>
          </pc:sldLayoutMkLst>
        </pc:sldLayoutChg>
        <pc:sldLayoutChg chg="add del mod replId">
          <pc:chgData name="Steven Palica" userId="iBKNYXlmSDNOAxAmnUaeH1aJusuRgf6BFQzsUraGdqY=" providerId="None" clId="Web-{922DE2B4-010C-474F-89B2-DBED9614A0A7}" dt="2022-09-18T05:31:46.565" v="2"/>
          <pc:sldLayoutMkLst>
            <pc:docMk/>
            <pc:sldMasterMk cId="1771257079" sldId="2147483684"/>
            <pc:sldLayoutMk cId="1608283070" sldId="2147483695"/>
          </pc:sldLayoutMkLst>
        </pc:sldLayoutChg>
      </pc:sldMasterChg>
      <pc:sldMasterChg chg="add del addSldLayout delSldLayout modSldLayout">
        <pc:chgData name="Steven Palica" userId="iBKNYXlmSDNOAxAmnUaeH1aJusuRgf6BFQzsUraGdqY=" providerId="None" clId="Web-{922DE2B4-010C-474F-89B2-DBED9614A0A7}" dt="2022-09-18T05:31:49.299" v="3"/>
        <pc:sldMasterMkLst>
          <pc:docMk/>
          <pc:sldMasterMk cId="3194174832" sldId="2147483696"/>
        </pc:sldMasterMkLst>
        <pc:sldLayoutChg chg="add del mod replId">
          <pc:chgData name="Steven Palica" userId="iBKNYXlmSDNOAxAmnUaeH1aJusuRgf6BFQzsUraGdqY=" providerId="None" clId="Web-{922DE2B4-010C-474F-89B2-DBED9614A0A7}" dt="2022-09-18T05:31:49.299" v="3"/>
          <pc:sldLayoutMkLst>
            <pc:docMk/>
            <pc:sldMasterMk cId="3194174832" sldId="2147483696"/>
            <pc:sldLayoutMk cId="4229391938" sldId="2147483697"/>
          </pc:sldLayoutMkLst>
        </pc:sldLayoutChg>
        <pc:sldLayoutChg chg="add del mod replId">
          <pc:chgData name="Steven Palica" userId="iBKNYXlmSDNOAxAmnUaeH1aJusuRgf6BFQzsUraGdqY=" providerId="None" clId="Web-{922DE2B4-010C-474F-89B2-DBED9614A0A7}" dt="2022-09-18T05:31:49.299" v="3"/>
          <pc:sldLayoutMkLst>
            <pc:docMk/>
            <pc:sldMasterMk cId="3194174832" sldId="2147483696"/>
            <pc:sldLayoutMk cId="1660737603" sldId="2147483698"/>
          </pc:sldLayoutMkLst>
        </pc:sldLayoutChg>
        <pc:sldLayoutChg chg="add del mod replId">
          <pc:chgData name="Steven Palica" userId="iBKNYXlmSDNOAxAmnUaeH1aJusuRgf6BFQzsUraGdqY=" providerId="None" clId="Web-{922DE2B4-010C-474F-89B2-DBED9614A0A7}" dt="2022-09-18T05:31:49.299" v="3"/>
          <pc:sldLayoutMkLst>
            <pc:docMk/>
            <pc:sldMasterMk cId="3194174832" sldId="2147483696"/>
            <pc:sldLayoutMk cId="1484297798" sldId="2147483699"/>
          </pc:sldLayoutMkLst>
        </pc:sldLayoutChg>
        <pc:sldLayoutChg chg="add del mod replId">
          <pc:chgData name="Steven Palica" userId="iBKNYXlmSDNOAxAmnUaeH1aJusuRgf6BFQzsUraGdqY=" providerId="None" clId="Web-{922DE2B4-010C-474F-89B2-DBED9614A0A7}" dt="2022-09-18T05:31:49.299" v="3"/>
          <pc:sldLayoutMkLst>
            <pc:docMk/>
            <pc:sldMasterMk cId="3194174832" sldId="2147483696"/>
            <pc:sldLayoutMk cId="2330359921" sldId="2147483700"/>
          </pc:sldLayoutMkLst>
        </pc:sldLayoutChg>
        <pc:sldLayoutChg chg="add del mod replId">
          <pc:chgData name="Steven Palica" userId="iBKNYXlmSDNOAxAmnUaeH1aJusuRgf6BFQzsUraGdqY=" providerId="None" clId="Web-{922DE2B4-010C-474F-89B2-DBED9614A0A7}" dt="2022-09-18T05:31:49.299" v="3"/>
          <pc:sldLayoutMkLst>
            <pc:docMk/>
            <pc:sldMasterMk cId="3194174832" sldId="2147483696"/>
            <pc:sldLayoutMk cId="1992666971" sldId="2147483701"/>
          </pc:sldLayoutMkLst>
        </pc:sldLayoutChg>
        <pc:sldLayoutChg chg="add del mod replId">
          <pc:chgData name="Steven Palica" userId="iBKNYXlmSDNOAxAmnUaeH1aJusuRgf6BFQzsUraGdqY=" providerId="None" clId="Web-{922DE2B4-010C-474F-89B2-DBED9614A0A7}" dt="2022-09-18T05:31:49.299" v="3"/>
          <pc:sldLayoutMkLst>
            <pc:docMk/>
            <pc:sldMasterMk cId="3194174832" sldId="2147483696"/>
            <pc:sldLayoutMk cId="511639142" sldId="2147483702"/>
          </pc:sldLayoutMkLst>
        </pc:sldLayoutChg>
        <pc:sldLayoutChg chg="add del mod replId">
          <pc:chgData name="Steven Palica" userId="iBKNYXlmSDNOAxAmnUaeH1aJusuRgf6BFQzsUraGdqY=" providerId="None" clId="Web-{922DE2B4-010C-474F-89B2-DBED9614A0A7}" dt="2022-09-18T05:31:49.299" v="3"/>
          <pc:sldLayoutMkLst>
            <pc:docMk/>
            <pc:sldMasterMk cId="3194174832" sldId="2147483696"/>
            <pc:sldLayoutMk cId="2121658813" sldId="2147483703"/>
          </pc:sldLayoutMkLst>
        </pc:sldLayoutChg>
        <pc:sldLayoutChg chg="add del mod replId">
          <pc:chgData name="Steven Palica" userId="iBKNYXlmSDNOAxAmnUaeH1aJusuRgf6BFQzsUraGdqY=" providerId="None" clId="Web-{922DE2B4-010C-474F-89B2-DBED9614A0A7}" dt="2022-09-18T05:31:49.299" v="3"/>
          <pc:sldLayoutMkLst>
            <pc:docMk/>
            <pc:sldMasterMk cId="3194174832" sldId="2147483696"/>
            <pc:sldLayoutMk cId="3717908934" sldId="2147483704"/>
          </pc:sldLayoutMkLst>
        </pc:sldLayoutChg>
        <pc:sldLayoutChg chg="add del mod replId">
          <pc:chgData name="Steven Palica" userId="iBKNYXlmSDNOAxAmnUaeH1aJusuRgf6BFQzsUraGdqY=" providerId="None" clId="Web-{922DE2B4-010C-474F-89B2-DBED9614A0A7}" dt="2022-09-18T05:31:49.299" v="3"/>
          <pc:sldLayoutMkLst>
            <pc:docMk/>
            <pc:sldMasterMk cId="3194174832" sldId="2147483696"/>
            <pc:sldLayoutMk cId="1878930754" sldId="2147483705"/>
          </pc:sldLayoutMkLst>
        </pc:sldLayoutChg>
        <pc:sldLayoutChg chg="add del mod replId">
          <pc:chgData name="Steven Palica" userId="iBKNYXlmSDNOAxAmnUaeH1aJusuRgf6BFQzsUraGdqY=" providerId="None" clId="Web-{922DE2B4-010C-474F-89B2-DBED9614A0A7}" dt="2022-09-18T05:31:49.299" v="3"/>
          <pc:sldLayoutMkLst>
            <pc:docMk/>
            <pc:sldMasterMk cId="3194174832" sldId="2147483696"/>
            <pc:sldLayoutMk cId="285707175" sldId="2147483706"/>
          </pc:sldLayoutMkLst>
        </pc:sldLayoutChg>
        <pc:sldLayoutChg chg="add del mod replId">
          <pc:chgData name="Steven Palica" userId="iBKNYXlmSDNOAxAmnUaeH1aJusuRgf6BFQzsUraGdqY=" providerId="None" clId="Web-{922DE2B4-010C-474F-89B2-DBED9614A0A7}" dt="2022-09-18T05:31:49.299" v="3"/>
          <pc:sldLayoutMkLst>
            <pc:docMk/>
            <pc:sldMasterMk cId="3194174832" sldId="2147483696"/>
            <pc:sldLayoutMk cId="2259886612" sldId="2147483707"/>
          </pc:sldLayoutMkLst>
        </pc:sldLayoutChg>
      </pc:sldMasterChg>
      <pc:sldMasterChg chg="add addSldLayout modSldLayout">
        <pc:chgData name="Steven Palica" userId="iBKNYXlmSDNOAxAmnUaeH1aJusuRgf6BFQzsUraGdqY=" providerId="None" clId="Web-{922DE2B4-010C-474F-89B2-DBED9614A0A7}" dt="2022-09-18T05:31:49.299" v="3"/>
        <pc:sldMasterMkLst>
          <pc:docMk/>
          <pc:sldMasterMk cId="2543539552" sldId="2147483708"/>
        </pc:sldMasterMkLst>
        <pc:sldLayoutChg chg="add mod replId">
          <pc:chgData name="Steven Palica" userId="iBKNYXlmSDNOAxAmnUaeH1aJusuRgf6BFQzsUraGdqY=" providerId="None" clId="Web-{922DE2B4-010C-474F-89B2-DBED9614A0A7}" dt="2022-09-18T05:31:49.299" v="3"/>
          <pc:sldLayoutMkLst>
            <pc:docMk/>
            <pc:sldMasterMk cId="2543539552" sldId="2147483708"/>
            <pc:sldLayoutMk cId="3254438492" sldId="2147483709"/>
          </pc:sldLayoutMkLst>
        </pc:sldLayoutChg>
        <pc:sldLayoutChg chg="add mod replId">
          <pc:chgData name="Steven Palica" userId="iBKNYXlmSDNOAxAmnUaeH1aJusuRgf6BFQzsUraGdqY=" providerId="None" clId="Web-{922DE2B4-010C-474F-89B2-DBED9614A0A7}" dt="2022-09-18T05:31:49.299" v="3"/>
          <pc:sldLayoutMkLst>
            <pc:docMk/>
            <pc:sldMasterMk cId="2543539552" sldId="2147483708"/>
            <pc:sldLayoutMk cId="890245533" sldId="2147483710"/>
          </pc:sldLayoutMkLst>
        </pc:sldLayoutChg>
        <pc:sldLayoutChg chg="add mod replId">
          <pc:chgData name="Steven Palica" userId="iBKNYXlmSDNOAxAmnUaeH1aJusuRgf6BFQzsUraGdqY=" providerId="None" clId="Web-{922DE2B4-010C-474F-89B2-DBED9614A0A7}" dt="2022-09-18T05:31:49.299" v="3"/>
          <pc:sldLayoutMkLst>
            <pc:docMk/>
            <pc:sldMasterMk cId="2543539552" sldId="2147483708"/>
            <pc:sldLayoutMk cId="485090072" sldId="2147483711"/>
          </pc:sldLayoutMkLst>
        </pc:sldLayoutChg>
        <pc:sldLayoutChg chg="add mod replId">
          <pc:chgData name="Steven Palica" userId="iBKNYXlmSDNOAxAmnUaeH1aJusuRgf6BFQzsUraGdqY=" providerId="None" clId="Web-{922DE2B4-010C-474F-89B2-DBED9614A0A7}" dt="2022-09-18T05:31:49.299" v="3"/>
          <pc:sldLayoutMkLst>
            <pc:docMk/>
            <pc:sldMasterMk cId="2543539552" sldId="2147483708"/>
            <pc:sldLayoutMk cId="3332889001" sldId="2147483712"/>
          </pc:sldLayoutMkLst>
        </pc:sldLayoutChg>
        <pc:sldLayoutChg chg="add mod replId">
          <pc:chgData name="Steven Palica" userId="iBKNYXlmSDNOAxAmnUaeH1aJusuRgf6BFQzsUraGdqY=" providerId="None" clId="Web-{922DE2B4-010C-474F-89B2-DBED9614A0A7}" dt="2022-09-18T05:31:49.299" v="3"/>
          <pc:sldLayoutMkLst>
            <pc:docMk/>
            <pc:sldMasterMk cId="2543539552" sldId="2147483708"/>
            <pc:sldLayoutMk cId="2389074328" sldId="2147483713"/>
          </pc:sldLayoutMkLst>
        </pc:sldLayoutChg>
        <pc:sldLayoutChg chg="add mod replId">
          <pc:chgData name="Steven Palica" userId="iBKNYXlmSDNOAxAmnUaeH1aJusuRgf6BFQzsUraGdqY=" providerId="None" clId="Web-{922DE2B4-010C-474F-89B2-DBED9614A0A7}" dt="2022-09-18T05:31:49.299" v="3"/>
          <pc:sldLayoutMkLst>
            <pc:docMk/>
            <pc:sldMasterMk cId="2543539552" sldId="2147483708"/>
            <pc:sldLayoutMk cId="3877591879" sldId="2147483714"/>
          </pc:sldLayoutMkLst>
        </pc:sldLayoutChg>
        <pc:sldLayoutChg chg="add mod replId">
          <pc:chgData name="Steven Palica" userId="iBKNYXlmSDNOAxAmnUaeH1aJusuRgf6BFQzsUraGdqY=" providerId="None" clId="Web-{922DE2B4-010C-474F-89B2-DBED9614A0A7}" dt="2022-09-18T05:31:49.299" v="3"/>
          <pc:sldLayoutMkLst>
            <pc:docMk/>
            <pc:sldMasterMk cId="2543539552" sldId="2147483708"/>
            <pc:sldLayoutMk cId="1395187457" sldId="2147483715"/>
          </pc:sldLayoutMkLst>
        </pc:sldLayoutChg>
        <pc:sldLayoutChg chg="add mod replId">
          <pc:chgData name="Steven Palica" userId="iBKNYXlmSDNOAxAmnUaeH1aJusuRgf6BFQzsUraGdqY=" providerId="None" clId="Web-{922DE2B4-010C-474F-89B2-DBED9614A0A7}" dt="2022-09-18T05:31:49.299" v="3"/>
          <pc:sldLayoutMkLst>
            <pc:docMk/>
            <pc:sldMasterMk cId="2543539552" sldId="2147483708"/>
            <pc:sldLayoutMk cId="11806966" sldId="2147483716"/>
          </pc:sldLayoutMkLst>
        </pc:sldLayoutChg>
        <pc:sldLayoutChg chg="add mod replId">
          <pc:chgData name="Steven Palica" userId="iBKNYXlmSDNOAxAmnUaeH1aJusuRgf6BFQzsUraGdqY=" providerId="None" clId="Web-{922DE2B4-010C-474F-89B2-DBED9614A0A7}" dt="2022-09-18T05:31:49.299" v="3"/>
          <pc:sldLayoutMkLst>
            <pc:docMk/>
            <pc:sldMasterMk cId="2543539552" sldId="2147483708"/>
            <pc:sldLayoutMk cId="2718613307" sldId="2147483717"/>
          </pc:sldLayoutMkLst>
        </pc:sldLayoutChg>
        <pc:sldLayoutChg chg="add mod replId">
          <pc:chgData name="Steven Palica" userId="iBKNYXlmSDNOAxAmnUaeH1aJusuRgf6BFQzsUraGdqY=" providerId="None" clId="Web-{922DE2B4-010C-474F-89B2-DBED9614A0A7}" dt="2022-09-18T05:31:49.299" v="3"/>
          <pc:sldLayoutMkLst>
            <pc:docMk/>
            <pc:sldMasterMk cId="2543539552" sldId="2147483708"/>
            <pc:sldLayoutMk cId="1097427034" sldId="2147483718"/>
          </pc:sldLayoutMkLst>
        </pc:sldLayoutChg>
        <pc:sldLayoutChg chg="add mod replId">
          <pc:chgData name="Steven Palica" userId="iBKNYXlmSDNOAxAmnUaeH1aJusuRgf6BFQzsUraGdqY=" providerId="None" clId="Web-{922DE2B4-010C-474F-89B2-DBED9614A0A7}" dt="2022-09-18T05:31:49.299" v="3"/>
          <pc:sldLayoutMkLst>
            <pc:docMk/>
            <pc:sldMasterMk cId="2543539552" sldId="2147483708"/>
            <pc:sldLayoutMk cId="2032486084" sldId="2147483719"/>
          </pc:sldLayoutMkLst>
        </pc:sldLayoutChg>
      </pc:sldMasterChg>
    </pc:docChg>
  </pc:docChgLst>
  <pc:docChgLst>
    <pc:chgData name="Steven Palica" clId="Web-{E3A56F63-6366-449E-B59B-70FCA448CF72}"/>
    <pc:docChg chg="addSld delSld modSld sldOrd">
      <pc:chgData name="Steven Palica" userId="" providerId="" clId="Web-{E3A56F63-6366-449E-B59B-70FCA448CF72}" dt="2022-09-20T19:37:55.146" v="807" actId="20577"/>
      <pc:docMkLst>
        <pc:docMk/>
      </pc:docMkLst>
      <pc:sldChg chg="modSp">
        <pc:chgData name="Steven Palica" userId="" providerId="" clId="Web-{E3A56F63-6366-449E-B59B-70FCA448CF72}" dt="2022-09-20T19:11:56.668" v="2" actId="20577"/>
        <pc:sldMkLst>
          <pc:docMk/>
          <pc:sldMk cId="4030799166" sldId="258"/>
        </pc:sldMkLst>
        <pc:spChg chg="mod">
          <ac:chgData name="Steven Palica" userId="" providerId="" clId="Web-{E3A56F63-6366-449E-B59B-70FCA448CF72}" dt="2022-09-20T19:11:56.668" v="2" actId="20577"/>
          <ac:spMkLst>
            <pc:docMk/>
            <pc:sldMk cId="4030799166" sldId="258"/>
            <ac:spMk id="3" creationId="{8C54F38B-6650-C272-DB3F-C7AEFA6444A0}"/>
          </ac:spMkLst>
        </pc:spChg>
      </pc:sldChg>
      <pc:sldChg chg="ord">
        <pc:chgData name="Steven Palica" userId="" providerId="" clId="Web-{E3A56F63-6366-449E-B59B-70FCA448CF72}" dt="2022-09-20T19:11:45.245" v="0"/>
        <pc:sldMkLst>
          <pc:docMk/>
          <pc:sldMk cId="3353550957" sldId="261"/>
        </pc:sldMkLst>
      </pc:sldChg>
      <pc:sldChg chg="addSp delSp modSp new">
        <pc:chgData name="Steven Palica" userId="" providerId="" clId="Web-{E3A56F63-6366-449E-B59B-70FCA448CF72}" dt="2022-09-20T19:14:33.279" v="12" actId="14100"/>
        <pc:sldMkLst>
          <pc:docMk/>
          <pc:sldMk cId="2925599646" sldId="262"/>
        </pc:sldMkLst>
        <pc:spChg chg="mod">
          <ac:chgData name="Steven Palica" userId="" providerId="" clId="Web-{E3A56F63-6366-449E-B59B-70FCA448CF72}" dt="2022-09-20T19:14:04.545" v="8" actId="20577"/>
          <ac:spMkLst>
            <pc:docMk/>
            <pc:sldMk cId="2925599646" sldId="262"/>
            <ac:spMk id="2" creationId="{A2491E35-8CAD-8004-89F1-3659A27E8DB0}"/>
          </ac:spMkLst>
        </pc:spChg>
        <pc:spChg chg="del">
          <ac:chgData name="Steven Palica" userId="" providerId="" clId="Web-{E3A56F63-6366-449E-B59B-70FCA448CF72}" dt="2022-09-20T19:14:05.623" v="9"/>
          <ac:spMkLst>
            <pc:docMk/>
            <pc:sldMk cId="2925599646" sldId="262"/>
            <ac:spMk id="3" creationId="{CE7332DE-A3C6-9355-D788-6320E8D4883F}"/>
          </ac:spMkLst>
        </pc:spChg>
        <pc:picChg chg="add mod ord">
          <ac:chgData name="Steven Palica" userId="" providerId="" clId="Web-{E3A56F63-6366-449E-B59B-70FCA448CF72}" dt="2022-09-20T19:14:33.279" v="12" actId="14100"/>
          <ac:picMkLst>
            <pc:docMk/>
            <pc:sldMk cId="2925599646" sldId="262"/>
            <ac:picMk id="4" creationId="{3B2DC674-46E6-31F4-5B3C-4C98E728B99F}"/>
          </ac:picMkLst>
        </pc:picChg>
      </pc:sldChg>
      <pc:sldChg chg="new del">
        <pc:chgData name="Steven Palica" userId="" providerId="" clId="Web-{E3A56F63-6366-449E-B59B-70FCA448CF72}" dt="2022-09-20T19:18:56.690" v="15"/>
        <pc:sldMkLst>
          <pc:docMk/>
          <pc:sldMk cId="3474076440" sldId="263"/>
        </pc:sldMkLst>
      </pc:sldChg>
      <pc:sldChg chg="addSp delSp modSp new">
        <pc:chgData name="Steven Palica" userId="" providerId="" clId="Web-{E3A56F63-6366-449E-B59B-70FCA448CF72}" dt="2022-09-20T19:22:42.787" v="159" actId="20577"/>
        <pc:sldMkLst>
          <pc:docMk/>
          <pc:sldMk cId="3217600651" sldId="264"/>
        </pc:sldMkLst>
        <pc:spChg chg="add mod">
          <ac:chgData name="Steven Palica" userId="" providerId="" clId="Web-{E3A56F63-6366-449E-B59B-70FCA448CF72}" dt="2022-09-20T19:20:27.129" v="55" actId="1076"/>
          <ac:spMkLst>
            <pc:docMk/>
            <pc:sldMk cId="3217600651" sldId="264"/>
            <ac:spMk id="3" creationId="{7B6C8FB2-073B-CE41-D4C4-CAD8E5BB9995}"/>
          </ac:spMkLst>
        </pc:spChg>
        <pc:spChg chg="add mod">
          <ac:chgData name="Steven Palica" userId="" providerId="" clId="Web-{E3A56F63-6366-449E-B59B-70FCA448CF72}" dt="2022-09-20T19:22:42.787" v="159" actId="20577"/>
          <ac:spMkLst>
            <pc:docMk/>
            <pc:sldMk cId="3217600651" sldId="264"/>
            <ac:spMk id="5" creationId="{4A7D6D31-0233-0E66-9BC0-C078B456BCC0}"/>
          </ac:spMkLst>
        </pc:spChg>
        <pc:spChg chg="add mod">
          <ac:chgData name="Steven Palica" userId="" providerId="" clId="Web-{E3A56F63-6366-449E-B59B-70FCA448CF72}" dt="2022-09-20T19:21:36.474" v="105" actId="1076"/>
          <ac:spMkLst>
            <pc:docMk/>
            <pc:sldMk cId="3217600651" sldId="264"/>
            <ac:spMk id="6" creationId="{C2B478AC-9B9F-41C6-B4F8-5380501288EC}"/>
          </ac:spMkLst>
        </pc:spChg>
        <pc:spChg chg="add mod">
          <ac:chgData name="Steven Palica" userId="" providerId="" clId="Web-{E3A56F63-6366-449E-B59B-70FCA448CF72}" dt="2022-09-20T19:22:17.599" v="142" actId="1076"/>
          <ac:spMkLst>
            <pc:docMk/>
            <pc:sldMk cId="3217600651" sldId="264"/>
            <ac:spMk id="7" creationId="{061B3F33-038E-7CDA-77B2-21D1D0F7FC49}"/>
          </ac:spMkLst>
        </pc:spChg>
        <pc:picChg chg="add mod">
          <ac:chgData name="Steven Palica" userId="" providerId="" clId="Web-{E3A56F63-6366-449E-B59B-70FCA448CF72}" dt="2022-09-20T19:19:27.175" v="22" actId="1076"/>
          <ac:picMkLst>
            <pc:docMk/>
            <pc:sldMk cId="3217600651" sldId="264"/>
            <ac:picMk id="2" creationId="{AC16AFA2-3D04-C0F6-E9AF-87B5D4A54E97}"/>
          </ac:picMkLst>
        </pc:picChg>
        <pc:picChg chg="add del mod">
          <ac:chgData name="Steven Palica" userId="" providerId="" clId="Web-{E3A56F63-6366-449E-B59B-70FCA448CF72}" dt="2022-09-20T19:20:36.988" v="57"/>
          <ac:picMkLst>
            <pc:docMk/>
            <pc:sldMk cId="3217600651" sldId="264"/>
            <ac:picMk id="4" creationId="{30D818ED-8547-8692-38A4-222B5F8E3645}"/>
          </ac:picMkLst>
        </pc:picChg>
      </pc:sldChg>
      <pc:sldChg chg="addSp delSp modSp add ord replId">
        <pc:chgData name="Steven Palica" userId="" providerId="" clId="Web-{E3A56F63-6366-449E-B59B-70FCA448CF72}" dt="2022-09-20T19:29:25.075" v="328" actId="20577"/>
        <pc:sldMkLst>
          <pc:docMk/>
          <pc:sldMk cId="2857427811" sldId="265"/>
        </pc:sldMkLst>
        <pc:spChg chg="del">
          <ac:chgData name="Steven Palica" userId="" providerId="" clId="Web-{E3A56F63-6366-449E-B59B-70FCA448CF72}" dt="2022-09-20T19:23:20.194" v="162"/>
          <ac:spMkLst>
            <pc:docMk/>
            <pc:sldMk cId="2857427811" sldId="265"/>
            <ac:spMk id="2" creationId="{A2491E35-8CAD-8004-89F1-3659A27E8DB0}"/>
          </ac:spMkLst>
        </pc:spChg>
        <pc:spChg chg="add del mod">
          <ac:chgData name="Steven Palica" userId="" providerId="" clId="Web-{E3A56F63-6366-449E-B59B-70FCA448CF72}" dt="2022-09-20T19:23:36.554" v="164"/>
          <ac:spMkLst>
            <pc:docMk/>
            <pc:sldMk cId="2857427811" sldId="265"/>
            <ac:spMk id="5" creationId="{90404A0F-6931-A936-2014-3898439DF74B}"/>
          </ac:spMkLst>
        </pc:spChg>
        <pc:spChg chg="add mod">
          <ac:chgData name="Steven Palica" userId="" providerId="" clId="Web-{E3A56F63-6366-449E-B59B-70FCA448CF72}" dt="2022-09-20T19:28:14.699" v="253" actId="1076"/>
          <ac:spMkLst>
            <pc:docMk/>
            <pc:sldMk cId="2857427811" sldId="265"/>
            <ac:spMk id="7" creationId="{80FB9EB7-8B95-19A2-9412-7B078F54EB4B}"/>
          </ac:spMkLst>
        </pc:spChg>
        <pc:spChg chg="add mod">
          <ac:chgData name="Steven Palica" userId="" providerId="" clId="Web-{E3A56F63-6366-449E-B59B-70FCA448CF72}" dt="2022-09-20T19:29:25.075" v="328" actId="20577"/>
          <ac:spMkLst>
            <pc:docMk/>
            <pc:sldMk cId="2857427811" sldId="265"/>
            <ac:spMk id="9" creationId="{158FF49F-0D94-8CBE-4C6B-6ECB6E61021D}"/>
          </ac:spMkLst>
        </pc:spChg>
        <pc:picChg chg="mod">
          <ac:chgData name="Steven Palica" userId="" providerId="" clId="Web-{E3A56F63-6366-449E-B59B-70FCA448CF72}" dt="2022-09-20T19:26:00.697" v="168" actId="1076"/>
          <ac:picMkLst>
            <pc:docMk/>
            <pc:sldMk cId="2857427811" sldId="265"/>
            <ac:picMk id="4" creationId="{3B2DC674-46E6-31F4-5B3C-4C98E728B99F}"/>
          </ac:picMkLst>
        </pc:picChg>
      </pc:sldChg>
      <pc:sldChg chg="modSp new">
        <pc:chgData name="Steven Palica" userId="" providerId="" clId="Web-{E3A56F63-6366-449E-B59B-70FCA448CF72}" dt="2022-09-20T19:29:46.763" v="330" actId="20577"/>
        <pc:sldMkLst>
          <pc:docMk/>
          <pc:sldMk cId="3996501917" sldId="266"/>
        </pc:sldMkLst>
        <pc:spChg chg="mod">
          <ac:chgData name="Steven Palica" userId="" providerId="" clId="Web-{E3A56F63-6366-449E-B59B-70FCA448CF72}" dt="2022-09-20T19:29:46.763" v="330" actId="20577"/>
          <ac:spMkLst>
            <pc:docMk/>
            <pc:sldMk cId="3996501917" sldId="266"/>
            <ac:spMk id="2" creationId="{636AD8C8-B8A8-C6A0-A7E4-58315107D5F7}"/>
          </ac:spMkLst>
        </pc:spChg>
      </pc:sldChg>
      <pc:sldChg chg="modSp add ord replId">
        <pc:chgData name="Steven Palica" userId="" providerId="" clId="Web-{E3A56F63-6366-449E-B59B-70FCA448CF72}" dt="2022-09-20T19:29:59.154" v="334" actId="20577"/>
        <pc:sldMkLst>
          <pc:docMk/>
          <pc:sldMk cId="2090123171" sldId="267"/>
        </pc:sldMkLst>
        <pc:spChg chg="mod">
          <ac:chgData name="Steven Palica" userId="" providerId="" clId="Web-{E3A56F63-6366-449E-B59B-70FCA448CF72}" dt="2022-09-20T19:29:59.154" v="334" actId="20577"/>
          <ac:spMkLst>
            <pc:docMk/>
            <pc:sldMk cId="2090123171" sldId="267"/>
            <ac:spMk id="2" creationId="{636AD8C8-B8A8-C6A0-A7E4-58315107D5F7}"/>
          </ac:spMkLst>
        </pc:spChg>
      </pc:sldChg>
      <pc:sldChg chg="modSp new">
        <pc:chgData name="Steven Palica" userId="" providerId="" clId="Web-{E3A56F63-6366-449E-B59B-70FCA448CF72}" dt="2022-09-20T19:33:13.563" v="496" actId="20577"/>
        <pc:sldMkLst>
          <pc:docMk/>
          <pc:sldMk cId="723608977" sldId="268"/>
        </pc:sldMkLst>
        <pc:spChg chg="mod">
          <ac:chgData name="Steven Palica" userId="" providerId="" clId="Web-{E3A56F63-6366-449E-B59B-70FCA448CF72}" dt="2022-09-20T19:30:36.389" v="340" actId="20577"/>
          <ac:spMkLst>
            <pc:docMk/>
            <pc:sldMk cId="723608977" sldId="268"/>
            <ac:spMk id="2" creationId="{70683B36-E7A9-4027-EF2E-E129F99B4D2F}"/>
          </ac:spMkLst>
        </pc:spChg>
        <pc:spChg chg="mod">
          <ac:chgData name="Steven Palica" userId="" providerId="" clId="Web-{E3A56F63-6366-449E-B59B-70FCA448CF72}" dt="2022-09-20T19:33:13.563" v="496" actId="20577"/>
          <ac:spMkLst>
            <pc:docMk/>
            <pc:sldMk cId="723608977" sldId="268"/>
            <ac:spMk id="3" creationId="{CAFB5C25-E4DA-C778-08FA-72E1E2A9FEA9}"/>
          </ac:spMkLst>
        </pc:spChg>
      </pc:sldChg>
      <pc:sldChg chg="new del">
        <pc:chgData name="Steven Palica" userId="" providerId="" clId="Web-{E3A56F63-6366-449E-B59B-70FCA448CF72}" dt="2022-09-20T19:30:07.388" v="336"/>
        <pc:sldMkLst>
          <pc:docMk/>
          <pc:sldMk cId="1098738573" sldId="268"/>
        </pc:sldMkLst>
      </pc:sldChg>
      <pc:sldChg chg="modSp new">
        <pc:chgData name="Steven Palica" userId="" providerId="" clId="Web-{E3A56F63-6366-449E-B59B-70FCA448CF72}" dt="2022-09-20T19:37:27.645" v="793" actId="20577"/>
        <pc:sldMkLst>
          <pc:docMk/>
          <pc:sldMk cId="4075159281" sldId="269"/>
        </pc:sldMkLst>
        <pc:spChg chg="mod">
          <ac:chgData name="Steven Palica" userId="" providerId="" clId="Web-{E3A56F63-6366-449E-B59B-70FCA448CF72}" dt="2022-09-20T19:33:23.938" v="501" actId="20577"/>
          <ac:spMkLst>
            <pc:docMk/>
            <pc:sldMk cId="4075159281" sldId="269"/>
            <ac:spMk id="2" creationId="{92B8A30F-5F32-D4C8-8B6D-C2FD450F1256}"/>
          </ac:spMkLst>
        </pc:spChg>
        <pc:spChg chg="mod">
          <ac:chgData name="Steven Palica" userId="" providerId="" clId="Web-{E3A56F63-6366-449E-B59B-70FCA448CF72}" dt="2022-09-20T19:37:27.645" v="793" actId="20577"/>
          <ac:spMkLst>
            <pc:docMk/>
            <pc:sldMk cId="4075159281" sldId="269"/>
            <ac:spMk id="3" creationId="{8FA8D0EB-8F5A-9A66-18AF-6A7863C739D5}"/>
          </ac:spMkLst>
        </pc:spChg>
      </pc:sldChg>
      <pc:sldChg chg="modSp new">
        <pc:chgData name="Steven Palica" userId="" providerId="" clId="Web-{E3A56F63-6366-449E-B59B-70FCA448CF72}" dt="2022-09-20T19:37:35.286" v="797" actId="20577"/>
        <pc:sldMkLst>
          <pc:docMk/>
          <pc:sldMk cId="585673781" sldId="270"/>
        </pc:sldMkLst>
        <pc:spChg chg="mod">
          <ac:chgData name="Steven Palica" userId="" providerId="" clId="Web-{E3A56F63-6366-449E-B59B-70FCA448CF72}" dt="2022-09-20T19:37:35.286" v="797" actId="20577"/>
          <ac:spMkLst>
            <pc:docMk/>
            <pc:sldMk cId="585673781" sldId="270"/>
            <ac:spMk id="2" creationId="{53272072-C7BF-9C1A-D451-A2963BC1CFC1}"/>
          </ac:spMkLst>
        </pc:spChg>
      </pc:sldChg>
      <pc:sldChg chg="modSp new">
        <pc:chgData name="Steven Palica" userId="" providerId="" clId="Web-{E3A56F63-6366-449E-B59B-70FCA448CF72}" dt="2022-09-20T19:37:55.146" v="807" actId="20577"/>
        <pc:sldMkLst>
          <pc:docMk/>
          <pc:sldMk cId="1421277682" sldId="271"/>
        </pc:sldMkLst>
        <pc:spChg chg="mod">
          <ac:chgData name="Steven Palica" userId="" providerId="" clId="Web-{E3A56F63-6366-449E-B59B-70FCA448CF72}" dt="2022-09-20T19:37:55.146" v="807" actId="20577"/>
          <ac:spMkLst>
            <pc:docMk/>
            <pc:sldMk cId="1421277682" sldId="271"/>
            <ac:spMk id="2" creationId="{49F30118-2A62-9FE7-B11C-51E2B1FFD3D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CF1A1B0-862D-4909-A7DB-D8ADA062DFCA}" type="datetimeFigureOut">
              <a:rPr lang="en-US" dirty="0"/>
              <a:t>9/20/2022</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54438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B156144-9CB7-4E3A-B87E-A382F9BE05EF}" type="datetimeFigureOut">
              <a:rPr lang="en-US" dirty="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97427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643D55F-46AB-4791-9172-4FA8DD3A6A9C}" type="datetimeFigureOut">
              <a:rPr lang="en-US" dirty="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32486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8026881-8A08-449C-8D73-E5F201F814C1}" type="datetimeFigureOut">
              <a:rPr lang="en-US" dirty="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890245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dirty="0"/>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BEB5A5E-0C07-4E93-A112-D37B4D166B30}" type="datetimeFigureOut">
              <a:rPr lang="en-US" dirty="0"/>
              <a:t>9/20/2022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85090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E1F71C5-DC57-4358-A1EA-30C08AF6E3C5}" type="datetimeFigureOut">
              <a:rPr lang="en-US" dirty="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332889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2571DBA-DE60-4731-B773-47AAA185C143}" type="datetimeFigureOut">
              <a:rPr lang="en-US" dirty="0"/>
              <a:t>9/20/2022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389074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9/20/2022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877591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4A628-C83B-4C66-83F4-1711CE3738FD}" type="datetimeFigureOut">
              <a:rPr lang="en-US" dirty="0"/>
              <a:t>9/20/2022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395187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88C1D73-9400-43CA-A37F-F9B7D00DE14C}" type="datetimeFigureOut">
              <a:rPr lang="en-US" dirty="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1806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188B7711-B905-4633-B4D7-6F3A49A2E7D9}" type="datetimeFigureOut">
              <a:rPr lang="en-US" dirty="0"/>
              <a:t>9/20/2022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1861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89C235CF-BDA2-4E7E-8BBD-350479985E74}" type="datetimeFigureOut">
              <a:rPr lang="en-US" dirty="0"/>
              <a:pPr/>
              <a:t>9/20/2022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543539552"/>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IT&amp;CSA</a:t>
            </a:r>
          </a:p>
        </p:txBody>
      </p:sp>
      <p:sp>
        <p:nvSpPr>
          <p:cNvPr id="3" name="Subtitle 2"/>
          <p:cNvSpPr>
            <a:spLocks noGrp="1"/>
          </p:cNvSpPr>
          <p:nvPr>
            <p:ph type="subTitle" idx="1"/>
          </p:nvPr>
        </p:nvSpPr>
        <p:spPr/>
        <p:txBody>
          <a:bodyPr vert="horz" lIns="91440" tIns="45720" rIns="91440" bIns="45720" rtlCol="0" anchor="t">
            <a:normAutofit/>
          </a:bodyPr>
          <a:lstStyle/>
          <a:p>
            <a:endParaRPr lang="en-US" dirty="0"/>
          </a:p>
        </p:txBody>
      </p:sp>
      <p:pic>
        <p:nvPicPr>
          <p:cNvPr id="4" name="Picture 4" descr="Logo&#10;&#10;Description automatically generated">
            <a:extLst>
              <a:ext uri="{FF2B5EF4-FFF2-40B4-BE49-F238E27FC236}">
                <a16:creationId xmlns:a16="http://schemas.microsoft.com/office/drawing/2014/main" id="{5671F32E-73B1-5E4D-1260-51A31F064F3C}"/>
              </a:ext>
            </a:extLst>
          </p:cNvPr>
          <p:cNvPicPr>
            <a:picLocks noChangeAspect="1"/>
          </p:cNvPicPr>
          <p:nvPr/>
        </p:nvPicPr>
        <p:blipFill>
          <a:blip r:embed="rId2"/>
          <a:stretch>
            <a:fillRect/>
          </a:stretch>
        </p:blipFill>
        <p:spPr>
          <a:xfrm>
            <a:off x="2650503" y="4396998"/>
            <a:ext cx="5418055" cy="1999694"/>
          </a:xfrm>
          <a:prstGeom prst="rect">
            <a:avLst/>
          </a:prstGeom>
        </p:spPr>
      </p:pic>
      <p:pic>
        <p:nvPicPr>
          <p:cNvPr id="7" name="Graphic 7">
            <a:extLst>
              <a:ext uri="{FF2B5EF4-FFF2-40B4-BE49-F238E27FC236}">
                <a16:creationId xmlns:a16="http://schemas.microsoft.com/office/drawing/2014/main" id="{FAB363FF-C2AB-066D-08C2-D606EA3F89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98908" y="5397843"/>
            <a:ext cx="1289222" cy="1289222"/>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line chart&#10;&#10;Description automatically generated">
            <a:extLst>
              <a:ext uri="{FF2B5EF4-FFF2-40B4-BE49-F238E27FC236}">
                <a16:creationId xmlns:a16="http://schemas.microsoft.com/office/drawing/2014/main" id="{3B2DC674-46E6-31F4-5B3C-4C98E728B99F}"/>
              </a:ext>
            </a:extLst>
          </p:cNvPr>
          <p:cNvPicPr>
            <a:picLocks noGrp="1" noChangeAspect="1"/>
          </p:cNvPicPr>
          <p:nvPr>
            <p:ph idx="1"/>
          </p:nvPr>
        </p:nvPicPr>
        <p:blipFill>
          <a:blip r:embed="rId2"/>
          <a:stretch>
            <a:fillRect/>
          </a:stretch>
        </p:blipFill>
        <p:spPr>
          <a:xfrm>
            <a:off x="943" y="1513597"/>
            <a:ext cx="7624719" cy="3321672"/>
          </a:xfrm>
        </p:spPr>
      </p:pic>
      <p:sp>
        <p:nvSpPr>
          <p:cNvPr id="7" name="TextBox 6">
            <a:extLst>
              <a:ext uri="{FF2B5EF4-FFF2-40B4-BE49-F238E27FC236}">
                <a16:creationId xmlns:a16="http://schemas.microsoft.com/office/drawing/2014/main" id="{80FB9EB7-8B95-19A2-9412-7B078F54EB4B}"/>
              </a:ext>
            </a:extLst>
          </p:cNvPr>
          <p:cNvSpPr txBox="1"/>
          <p:nvPr/>
        </p:nvSpPr>
        <p:spPr>
          <a:xfrm>
            <a:off x="1424214" y="4943928"/>
            <a:ext cx="497068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FF"/>
                </a:solidFill>
              </a:rPr>
              <a:t>It is common practice to have a branch created for each new feature. Compared to older source control solutions, Git is extremely easy and fast to create and merge branches (one of its biggest strengths)</a:t>
            </a:r>
          </a:p>
        </p:txBody>
      </p:sp>
      <p:sp>
        <p:nvSpPr>
          <p:cNvPr id="9" name="TextBox 8">
            <a:extLst>
              <a:ext uri="{FF2B5EF4-FFF2-40B4-BE49-F238E27FC236}">
                <a16:creationId xmlns:a16="http://schemas.microsoft.com/office/drawing/2014/main" id="{158FF49F-0D94-8CBE-4C6B-6ECB6E61021D}"/>
              </a:ext>
            </a:extLst>
          </p:cNvPr>
          <p:cNvSpPr txBox="1"/>
          <p:nvPr/>
        </p:nvSpPr>
        <p:spPr>
          <a:xfrm>
            <a:off x="7774214" y="2022928"/>
            <a:ext cx="340132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FF"/>
                </a:solidFill>
              </a:rPr>
              <a:t>Many companies have a CI/CD pipeline with actions triggered when code is pushed to a specific branch. These can be used to test code, then push to production if all tests pass. </a:t>
            </a:r>
          </a:p>
        </p:txBody>
      </p:sp>
    </p:spTree>
    <p:extLst>
      <p:ext uri="{BB962C8B-B14F-4D97-AF65-F5344CB8AC3E}">
        <p14:creationId xmlns:p14="http://schemas.microsoft.com/office/powerpoint/2010/main" val="2857427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AD8C8-B8A8-C6A0-A7E4-58315107D5F7}"/>
              </a:ext>
            </a:extLst>
          </p:cNvPr>
          <p:cNvSpPr>
            <a:spLocks noGrp="1"/>
          </p:cNvSpPr>
          <p:nvPr>
            <p:ph type="title"/>
          </p:nvPr>
        </p:nvSpPr>
        <p:spPr/>
        <p:txBody>
          <a:bodyPr/>
          <a:lstStyle/>
          <a:p>
            <a:r>
              <a:rPr lang="en-US" dirty="0"/>
              <a:t>GitHub</a:t>
            </a:r>
          </a:p>
        </p:txBody>
      </p:sp>
      <p:sp>
        <p:nvSpPr>
          <p:cNvPr id="3" name="Text Placeholder 2">
            <a:extLst>
              <a:ext uri="{FF2B5EF4-FFF2-40B4-BE49-F238E27FC236}">
                <a16:creationId xmlns:a16="http://schemas.microsoft.com/office/drawing/2014/main" id="{F521AA7B-3506-0933-AA7D-6FDA6AF5D30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90123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83B36-E7A9-4027-EF2E-E129F99B4D2F}"/>
              </a:ext>
            </a:extLst>
          </p:cNvPr>
          <p:cNvSpPr>
            <a:spLocks noGrp="1"/>
          </p:cNvSpPr>
          <p:nvPr>
            <p:ph type="title"/>
          </p:nvPr>
        </p:nvSpPr>
        <p:spPr/>
        <p:txBody>
          <a:bodyPr/>
          <a:lstStyle/>
          <a:p>
            <a:r>
              <a:rPr lang="en-US" dirty="0"/>
              <a:t>What is </a:t>
            </a:r>
            <a:r>
              <a:rPr lang="en-US" dirty="0" err="1"/>
              <a:t>Github</a:t>
            </a:r>
            <a:r>
              <a:rPr lang="en-US" dirty="0"/>
              <a:t>?</a:t>
            </a:r>
          </a:p>
        </p:txBody>
      </p:sp>
      <p:sp>
        <p:nvSpPr>
          <p:cNvPr id="3" name="Content Placeholder 2">
            <a:extLst>
              <a:ext uri="{FF2B5EF4-FFF2-40B4-BE49-F238E27FC236}">
                <a16:creationId xmlns:a16="http://schemas.microsoft.com/office/drawing/2014/main" id="{CAFB5C25-E4DA-C778-08FA-72E1E2A9FEA9}"/>
              </a:ext>
            </a:extLst>
          </p:cNvPr>
          <p:cNvSpPr>
            <a:spLocks noGrp="1"/>
          </p:cNvSpPr>
          <p:nvPr>
            <p:ph idx="1"/>
          </p:nvPr>
        </p:nvSpPr>
        <p:spPr/>
        <p:txBody>
          <a:bodyPr vert="horz" lIns="91440" tIns="45720" rIns="91440" bIns="45720" rtlCol="0" anchor="t">
            <a:normAutofit/>
          </a:bodyPr>
          <a:lstStyle/>
          <a:p>
            <a:pPr marL="0" indent="0">
              <a:buNone/>
            </a:pPr>
            <a:r>
              <a:rPr lang="en-US" dirty="0"/>
              <a:t>First, what is a remote?</a:t>
            </a:r>
          </a:p>
          <a:p>
            <a:pPr marL="0" indent="0">
              <a:buNone/>
            </a:pPr>
            <a:r>
              <a:rPr lang="en-US" dirty="0"/>
              <a:t>A remote is a server that is not your local computer. You can set up multiple remotes, but you will likely only use one.</a:t>
            </a:r>
          </a:p>
          <a:p>
            <a:pPr marL="0" indent="0">
              <a:buNone/>
            </a:pPr>
            <a:endParaRPr lang="en-US" dirty="0"/>
          </a:p>
          <a:p>
            <a:pPr marL="0" indent="0">
              <a:buNone/>
            </a:pPr>
            <a:r>
              <a:rPr lang="en-US" dirty="0"/>
              <a:t>GitHub is a service owned by Microsoft that allows you to have a remote already configured. It also allows a few additional management features that enhance the experience over regular Git.</a:t>
            </a:r>
          </a:p>
        </p:txBody>
      </p:sp>
    </p:spTree>
    <p:extLst>
      <p:ext uri="{BB962C8B-B14F-4D97-AF65-F5344CB8AC3E}">
        <p14:creationId xmlns:p14="http://schemas.microsoft.com/office/powerpoint/2010/main" val="723608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A30F-5F32-D4C8-8B6D-C2FD450F1256}"/>
              </a:ext>
            </a:extLst>
          </p:cNvPr>
          <p:cNvSpPr>
            <a:spLocks noGrp="1"/>
          </p:cNvSpPr>
          <p:nvPr>
            <p:ph type="title"/>
          </p:nvPr>
        </p:nvSpPr>
        <p:spPr/>
        <p:txBody>
          <a:bodyPr/>
          <a:lstStyle/>
          <a:p>
            <a:r>
              <a:rPr lang="en-US" dirty="0"/>
              <a:t>How do you use GitHub?</a:t>
            </a:r>
          </a:p>
        </p:txBody>
      </p:sp>
      <p:sp>
        <p:nvSpPr>
          <p:cNvPr id="3" name="Content Placeholder 2">
            <a:extLst>
              <a:ext uri="{FF2B5EF4-FFF2-40B4-BE49-F238E27FC236}">
                <a16:creationId xmlns:a16="http://schemas.microsoft.com/office/drawing/2014/main" id="{8FA8D0EB-8F5A-9A66-18AF-6A7863C739D5}"/>
              </a:ext>
            </a:extLst>
          </p:cNvPr>
          <p:cNvSpPr>
            <a:spLocks noGrp="1"/>
          </p:cNvSpPr>
          <p:nvPr>
            <p:ph idx="1"/>
          </p:nvPr>
        </p:nvSpPr>
        <p:spPr/>
        <p:txBody>
          <a:bodyPr vert="horz" lIns="91440" tIns="45720" rIns="91440" bIns="45720" rtlCol="0" anchor="t">
            <a:normAutofit/>
          </a:bodyPr>
          <a:lstStyle/>
          <a:p>
            <a:pPr marL="0" indent="0">
              <a:buNone/>
            </a:pPr>
            <a:r>
              <a:rPr lang="en-US" dirty="0"/>
              <a:t>When you have a repository set up, you can commit code to it on your own computer.</a:t>
            </a:r>
          </a:p>
          <a:p>
            <a:pPr marL="0" indent="0">
              <a:buNone/>
            </a:pPr>
            <a:endParaRPr lang="en-US" dirty="0"/>
          </a:p>
          <a:p>
            <a:pPr marL="0" indent="0">
              <a:buNone/>
            </a:pPr>
            <a:r>
              <a:rPr lang="en-US" dirty="0"/>
              <a:t>There are a few main things you will do to interact with GitHub:</a:t>
            </a:r>
          </a:p>
          <a:p>
            <a:pPr marL="0" indent="0">
              <a:buNone/>
            </a:pPr>
            <a:r>
              <a:rPr lang="en-US" dirty="0"/>
              <a:t>1. `git push` - this will push all committed changes to the remotes</a:t>
            </a:r>
          </a:p>
          <a:p>
            <a:pPr marL="0" indent="0">
              <a:buNone/>
            </a:pPr>
            <a:r>
              <a:rPr lang="en-US" dirty="0"/>
              <a:t>2. `git pull` - this will pull all changes from the remote to your local computer</a:t>
            </a:r>
          </a:p>
          <a:p>
            <a:pPr marL="0" indent="0">
              <a:buNone/>
            </a:pPr>
            <a:r>
              <a:rPr lang="en-US" dirty="0"/>
              <a:t>3. `git fetch` - this will fetch the commit history from the remote and compare it to yours. If there are differences, it will tell you if you should pull new code or if you have commits that have not been pushed yet.</a:t>
            </a:r>
          </a:p>
          <a:p>
            <a:pPr marL="0" indent="0">
              <a:buNone/>
            </a:pPr>
            <a:r>
              <a:rPr lang="en-US" dirty="0"/>
              <a:t>4. `git clone &lt;repository path&gt;` this will download a copy of the repository from the remote (along with a folder called .git)</a:t>
            </a:r>
          </a:p>
        </p:txBody>
      </p:sp>
    </p:spTree>
    <p:extLst>
      <p:ext uri="{BB962C8B-B14F-4D97-AF65-F5344CB8AC3E}">
        <p14:creationId xmlns:p14="http://schemas.microsoft.com/office/powerpoint/2010/main" val="4075159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2072-C7BF-9C1A-D451-A2963BC1CFC1}"/>
              </a:ext>
            </a:extLst>
          </p:cNvPr>
          <p:cNvSpPr>
            <a:spLocks noGrp="1"/>
          </p:cNvSpPr>
          <p:nvPr>
            <p:ph type="title"/>
          </p:nvPr>
        </p:nvSpPr>
        <p:spPr/>
        <p:txBody>
          <a:bodyPr/>
          <a:lstStyle/>
          <a:p>
            <a:r>
              <a:rPr lang="en-US" dirty="0"/>
              <a:t>What is .git?</a:t>
            </a:r>
          </a:p>
        </p:txBody>
      </p:sp>
      <p:sp>
        <p:nvSpPr>
          <p:cNvPr id="3" name="Content Placeholder 2">
            <a:extLst>
              <a:ext uri="{FF2B5EF4-FFF2-40B4-BE49-F238E27FC236}">
                <a16:creationId xmlns:a16="http://schemas.microsoft.com/office/drawing/2014/main" id="{4E9E3858-FC6E-C03F-3B1F-A3D7125AD8CF}"/>
              </a:ext>
            </a:extLst>
          </p:cNvPr>
          <p:cNvSpPr>
            <a:spLocks noGrp="1"/>
          </p:cNvSpPr>
          <p:nvPr>
            <p:ph idx="1"/>
          </p:nvPr>
        </p:nvSpPr>
        <p:spPr/>
        <p:txBody>
          <a:bodyPr vert="horz" lIns="91440" tIns="45720" rIns="91440" bIns="45720" rtlCol="0" anchor="t">
            <a:normAutofit/>
          </a:bodyPr>
          <a:lstStyle/>
          <a:p>
            <a:pPr marL="0" indent="0">
              <a:buNone/>
            </a:pPr>
            <a:r>
              <a:rPr lang="en-US" dirty="0"/>
              <a:t>.git is a directory generated when you create a repository. Since it starts with a ".", it is generally treated as a hidden directory.</a:t>
            </a:r>
          </a:p>
          <a:p>
            <a:pPr marL="0" indent="0">
              <a:buNone/>
            </a:pPr>
            <a:endParaRPr lang="en-US" dirty="0"/>
          </a:p>
          <a:p>
            <a:pPr marL="0" indent="0">
              <a:buNone/>
            </a:pPr>
            <a:r>
              <a:rPr lang="en-US" dirty="0"/>
              <a:t>.git contains information about the repository including:</a:t>
            </a:r>
          </a:p>
          <a:p>
            <a:r>
              <a:rPr lang="en-US" dirty="0"/>
              <a:t>The commit history</a:t>
            </a:r>
          </a:p>
          <a:p>
            <a:r>
              <a:rPr lang="en-US" dirty="0"/>
              <a:t>Information about remotes</a:t>
            </a:r>
          </a:p>
          <a:p>
            <a:pPr marL="0" indent="0">
              <a:buNone/>
            </a:pPr>
            <a:endParaRPr lang="en-US" dirty="0"/>
          </a:p>
          <a:p>
            <a:pPr marL="0" indent="0">
              <a:buNone/>
            </a:pPr>
            <a:r>
              <a:rPr lang="en-US" dirty="0"/>
              <a:t>.git is what makes a directory into a repository</a:t>
            </a:r>
          </a:p>
        </p:txBody>
      </p:sp>
    </p:spTree>
    <p:extLst>
      <p:ext uri="{BB962C8B-B14F-4D97-AF65-F5344CB8AC3E}">
        <p14:creationId xmlns:p14="http://schemas.microsoft.com/office/powerpoint/2010/main" val="585673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0118-2A62-9FE7-B11C-51E2B1FFD3DC}"/>
              </a:ext>
            </a:extLst>
          </p:cNvPr>
          <p:cNvSpPr>
            <a:spLocks noGrp="1"/>
          </p:cNvSpPr>
          <p:nvPr>
            <p:ph type="title"/>
          </p:nvPr>
        </p:nvSpPr>
        <p:spPr/>
        <p:txBody>
          <a:bodyPr/>
          <a:lstStyle/>
          <a:p>
            <a:r>
              <a:rPr lang="en-US" dirty="0"/>
              <a:t>What is .</a:t>
            </a:r>
            <a:r>
              <a:rPr lang="en-US" dirty="0" err="1"/>
              <a:t>gitignore</a:t>
            </a:r>
            <a:r>
              <a:rPr lang="en-US" dirty="0"/>
              <a:t>?</a:t>
            </a:r>
          </a:p>
        </p:txBody>
      </p:sp>
      <p:sp>
        <p:nvSpPr>
          <p:cNvPr id="3" name="Content Placeholder 2">
            <a:extLst>
              <a:ext uri="{FF2B5EF4-FFF2-40B4-BE49-F238E27FC236}">
                <a16:creationId xmlns:a16="http://schemas.microsoft.com/office/drawing/2014/main" id="{4D5B2B31-F87C-A9CC-7708-5215957836CE}"/>
              </a:ext>
            </a:extLst>
          </p:cNvPr>
          <p:cNvSpPr>
            <a:spLocks noGrp="1"/>
          </p:cNvSpPr>
          <p:nvPr>
            <p:ph idx="1"/>
          </p:nvPr>
        </p:nvSpPr>
        <p:spPr/>
        <p:txBody>
          <a:bodyPr vert="horz" lIns="91440" tIns="45720" rIns="91440" bIns="45720" rtlCol="0" anchor="t">
            <a:normAutofit/>
          </a:bodyPr>
          <a:lstStyle/>
          <a:p>
            <a:pPr marL="0" indent="0">
              <a:buNone/>
            </a:pPr>
            <a:r>
              <a:rPr lang="en-US" dirty="0"/>
              <a:t>.</a:t>
            </a:r>
            <a:r>
              <a:rPr lang="en-US" dirty="0" err="1"/>
              <a:t>gitignore</a:t>
            </a:r>
            <a:r>
              <a:rPr lang="en-US" dirty="0"/>
              <a:t> is a file that tells Git to ignore certain files in a directory. </a:t>
            </a:r>
            <a:endParaRPr lang="en-US"/>
          </a:p>
          <a:p>
            <a:pPr marL="0" indent="0">
              <a:buNone/>
            </a:pPr>
            <a:endParaRPr lang="en-US" dirty="0"/>
          </a:p>
          <a:p>
            <a:pPr marL="0" indent="0">
              <a:buNone/>
            </a:pPr>
            <a:r>
              <a:rPr lang="en-US" dirty="0"/>
              <a:t>When using a command line, Git will only track files added with the `git add` command. </a:t>
            </a:r>
          </a:p>
          <a:p>
            <a:pPr marL="0" indent="0">
              <a:buNone/>
            </a:pPr>
            <a:r>
              <a:rPr lang="en-US" dirty="0"/>
              <a:t>When using a tool like the </a:t>
            </a:r>
            <a:r>
              <a:rPr lang="en-US" dirty="0" err="1"/>
              <a:t>VSCode</a:t>
            </a:r>
            <a:r>
              <a:rPr lang="en-US" dirty="0"/>
              <a:t> source control feature, it tries to be helpful and adds any file added to the working directory into the repository. If you don't want something added (like a .env file with API keys, or a </a:t>
            </a:r>
            <a:r>
              <a:rPr lang="en-US" dirty="0" err="1"/>
              <a:t>secrets.json</a:t>
            </a:r>
            <a:r>
              <a:rPr lang="en-US" dirty="0"/>
              <a:t> with database credentials), just add the file name to .</a:t>
            </a:r>
            <a:r>
              <a:rPr lang="en-US" dirty="0" err="1"/>
              <a:t>gitignore</a:t>
            </a:r>
            <a:r>
              <a:rPr lang="en-US" dirty="0"/>
              <a:t>. </a:t>
            </a:r>
          </a:p>
        </p:txBody>
      </p:sp>
    </p:spTree>
    <p:extLst>
      <p:ext uri="{BB962C8B-B14F-4D97-AF65-F5344CB8AC3E}">
        <p14:creationId xmlns:p14="http://schemas.microsoft.com/office/powerpoint/2010/main" val="1421277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1DC9A-E319-53DD-AFC7-7B645BD9BE01}"/>
              </a:ext>
            </a:extLst>
          </p:cNvPr>
          <p:cNvSpPr>
            <a:spLocks noGrp="1"/>
          </p:cNvSpPr>
          <p:nvPr>
            <p:ph type="title"/>
          </p:nvPr>
        </p:nvSpPr>
        <p:spPr/>
        <p:txBody>
          <a:bodyPr/>
          <a:lstStyle/>
          <a:p>
            <a:r>
              <a:rPr lang="en-US" dirty="0"/>
              <a:t>Git and Source Control</a:t>
            </a:r>
          </a:p>
        </p:txBody>
      </p:sp>
      <p:sp>
        <p:nvSpPr>
          <p:cNvPr id="3" name="Text Placeholder 2">
            <a:extLst>
              <a:ext uri="{FF2B5EF4-FFF2-40B4-BE49-F238E27FC236}">
                <a16:creationId xmlns:a16="http://schemas.microsoft.com/office/drawing/2014/main" id="{EAFC1715-2CA5-A2BA-1768-3B1CF15A8819}"/>
              </a:ext>
            </a:extLst>
          </p:cNvPr>
          <p:cNvSpPr>
            <a:spLocks noGrp="1"/>
          </p:cNvSpPr>
          <p:nvPr>
            <p:ph type="body" idx="1"/>
          </p:nvPr>
        </p:nvSpPr>
        <p:spPr/>
        <p:txBody>
          <a:bodyPr/>
          <a:lstStyle/>
          <a:p>
            <a:r>
              <a:rPr lang="en-US" dirty="0"/>
              <a:t>Steven </a:t>
            </a:r>
            <a:r>
              <a:rPr lang="en-US" dirty="0" err="1"/>
              <a:t>Palica</a:t>
            </a:r>
          </a:p>
          <a:p>
            <a:r>
              <a:rPr lang="en-US" dirty="0"/>
              <a:t>2022-07-21</a:t>
            </a:r>
          </a:p>
        </p:txBody>
      </p:sp>
    </p:spTree>
    <p:extLst>
      <p:ext uri="{BB962C8B-B14F-4D97-AF65-F5344CB8AC3E}">
        <p14:creationId xmlns:p14="http://schemas.microsoft.com/office/powerpoint/2010/main" val="2212620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C273D-83E9-6334-1E0B-2178E605984A}"/>
              </a:ext>
            </a:extLst>
          </p:cNvPr>
          <p:cNvSpPr>
            <a:spLocks noGrp="1"/>
          </p:cNvSpPr>
          <p:nvPr>
            <p:ph type="title"/>
          </p:nvPr>
        </p:nvSpPr>
        <p:spPr/>
        <p:txBody>
          <a:bodyPr/>
          <a:lstStyle/>
          <a:p>
            <a:r>
              <a:rPr lang="en-US" dirty="0"/>
              <a:t>Terms</a:t>
            </a:r>
          </a:p>
        </p:txBody>
      </p:sp>
      <p:sp>
        <p:nvSpPr>
          <p:cNvPr id="3" name="Content Placeholder 2">
            <a:extLst>
              <a:ext uri="{FF2B5EF4-FFF2-40B4-BE49-F238E27FC236}">
                <a16:creationId xmlns:a16="http://schemas.microsoft.com/office/drawing/2014/main" id="{4AAA2821-4C5F-A523-4562-7BD2692594C0}"/>
              </a:ext>
            </a:extLst>
          </p:cNvPr>
          <p:cNvSpPr>
            <a:spLocks noGrp="1"/>
          </p:cNvSpPr>
          <p:nvPr>
            <p:ph idx="1"/>
          </p:nvPr>
        </p:nvSpPr>
        <p:spPr/>
        <p:txBody>
          <a:bodyPr vert="horz" lIns="91440" tIns="45720" rIns="91440" bIns="45720" rtlCol="0" anchor="t">
            <a:normAutofit/>
          </a:bodyPr>
          <a:lstStyle/>
          <a:p>
            <a:pPr marL="0" indent="0">
              <a:buNone/>
            </a:pPr>
            <a:r>
              <a:rPr lang="en-US" dirty="0"/>
              <a:t>Repository or Repo – A collection of files that are all tracked together</a:t>
            </a:r>
          </a:p>
          <a:p>
            <a:pPr marL="0" indent="0">
              <a:buNone/>
            </a:pPr>
            <a:r>
              <a:rPr lang="en-US" dirty="0"/>
              <a:t>Commit – A snapshot of the state of a repository</a:t>
            </a:r>
          </a:p>
          <a:p>
            <a:pPr marL="0" indent="0">
              <a:buNone/>
            </a:pPr>
            <a:r>
              <a:rPr lang="en-US" dirty="0"/>
              <a:t>GitHub – A commonly used service used to host repositories online</a:t>
            </a:r>
          </a:p>
          <a:p>
            <a:pPr marL="0" indent="0">
              <a:buNone/>
            </a:pPr>
            <a:r>
              <a:rPr lang="en-US" dirty="0"/>
              <a:t>Branch – a separate copy of the repository</a:t>
            </a:r>
          </a:p>
          <a:p>
            <a:pPr marL="0" indent="0">
              <a:buNone/>
            </a:pPr>
            <a:r>
              <a:rPr lang="en-US" dirty="0"/>
              <a:t>Merge – combining two branches together into one branch</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39872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AD8C8-B8A8-C6A0-A7E4-58315107D5F7}"/>
              </a:ext>
            </a:extLst>
          </p:cNvPr>
          <p:cNvSpPr>
            <a:spLocks noGrp="1"/>
          </p:cNvSpPr>
          <p:nvPr>
            <p:ph type="title"/>
          </p:nvPr>
        </p:nvSpPr>
        <p:spPr/>
        <p:txBody>
          <a:bodyPr/>
          <a:lstStyle/>
          <a:p>
            <a:r>
              <a:rPr lang="en-US" dirty="0"/>
              <a:t>Git</a:t>
            </a:r>
          </a:p>
        </p:txBody>
      </p:sp>
      <p:sp>
        <p:nvSpPr>
          <p:cNvPr id="3" name="Text Placeholder 2">
            <a:extLst>
              <a:ext uri="{FF2B5EF4-FFF2-40B4-BE49-F238E27FC236}">
                <a16:creationId xmlns:a16="http://schemas.microsoft.com/office/drawing/2014/main" id="{F521AA7B-3506-0933-AA7D-6FDA6AF5D30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96501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648A0-3314-BAAB-723C-EBC11727228F}"/>
              </a:ext>
            </a:extLst>
          </p:cNvPr>
          <p:cNvSpPr>
            <a:spLocks noGrp="1"/>
          </p:cNvSpPr>
          <p:nvPr>
            <p:ph type="title"/>
          </p:nvPr>
        </p:nvSpPr>
        <p:spPr/>
        <p:txBody>
          <a:bodyPr/>
          <a:lstStyle/>
          <a:p>
            <a:r>
              <a:rPr lang="en-US" dirty="0">
                <a:ea typeface="+mj-lt"/>
                <a:cs typeface="+mj-lt"/>
              </a:rPr>
              <a:t>What is a commit?</a:t>
            </a:r>
            <a:endParaRPr lang="en-US" dirty="0"/>
          </a:p>
        </p:txBody>
      </p:sp>
      <p:sp>
        <p:nvSpPr>
          <p:cNvPr id="3" name="Text Placeholder 2">
            <a:extLst>
              <a:ext uri="{FF2B5EF4-FFF2-40B4-BE49-F238E27FC236}">
                <a16:creationId xmlns:a16="http://schemas.microsoft.com/office/drawing/2014/main" id="{685AE5C0-1DB1-008D-8D75-1E17896E34D4}"/>
              </a:ext>
            </a:extLst>
          </p:cNvPr>
          <p:cNvSpPr>
            <a:spLocks noGrp="1"/>
          </p:cNvSpPr>
          <p:nvPr>
            <p:ph type="body" idx="1"/>
          </p:nvPr>
        </p:nvSpPr>
        <p:spPr/>
        <p:txBody>
          <a:bodyPr/>
          <a:lstStyle/>
          <a:p>
            <a:r>
              <a:rPr lang="en-US" dirty="0"/>
              <a:t>A commit </a:t>
            </a:r>
            <a:r>
              <a:rPr lang="en-US" i="1" dirty="0"/>
              <a:t>is</a:t>
            </a:r>
            <a:endParaRPr lang="en-US" dirty="0"/>
          </a:p>
        </p:txBody>
      </p:sp>
      <p:sp>
        <p:nvSpPr>
          <p:cNvPr id="4" name="Content Placeholder 3">
            <a:extLst>
              <a:ext uri="{FF2B5EF4-FFF2-40B4-BE49-F238E27FC236}">
                <a16:creationId xmlns:a16="http://schemas.microsoft.com/office/drawing/2014/main" id="{6D0C2AB1-81EC-E9DB-9429-05B8FD3AF214}"/>
              </a:ext>
            </a:extLst>
          </p:cNvPr>
          <p:cNvSpPr>
            <a:spLocks noGrp="1"/>
          </p:cNvSpPr>
          <p:nvPr>
            <p:ph sz="half" idx="2"/>
          </p:nvPr>
        </p:nvSpPr>
        <p:spPr/>
        <p:txBody>
          <a:bodyPr vert="horz" lIns="91440" tIns="45720" rIns="91440" bIns="45720" rtlCol="0" anchor="t">
            <a:normAutofit/>
          </a:bodyPr>
          <a:lstStyle/>
          <a:p>
            <a:pPr marL="0" indent="0">
              <a:buNone/>
            </a:pPr>
            <a:r>
              <a:rPr lang="en-US" dirty="0"/>
              <a:t>A copy of each file</a:t>
            </a:r>
          </a:p>
          <a:p>
            <a:pPr marL="0" indent="0">
              <a:buNone/>
            </a:pPr>
            <a:r>
              <a:rPr lang="en-US" dirty="0"/>
              <a:t>A snapshot of a repository</a:t>
            </a:r>
          </a:p>
          <a:p>
            <a:pPr marL="0" indent="0">
              <a:buNone/>
            </a:pPr>
            <a:r>
              <a:rPr lang="en-US" dirty="0"/>
              <a:t>Made using the `git commit` command</a:t>
            </a:r>
          </a:p>
        </p:txBody>
      </p:sp>
      <p:sp>
        <p:nvSpPr>
          <p:cNvPr id="5" name="Text Placeholder 4">
            <a:extLst>
              <a:ext uri="{FF2B5EF4-FFF2-40B4-BE49-F238E27FC236}">
                <a16:creationId xmlns:a16="http://schemas.microsoft.com/office/drawing/2014/main" id="{0D8BF1CA-9AE2-4630-34D5-1C7D93CDF406}"/>
              </a:ext>
            </a:extLst>
          </p:cNvPr>
          <p:cNvSpPr>
            <a:spLocks noGrp="1"/>
          </p:cNvSpPr>
          <p:nvPr>
            <p:ph type="body" sz="quarter" idx="13"/>
          </p:nvPr>
        </p:nvSpPr>
        <p:spPr/>
        <p:txBody>
          <a:bodyPr/>
          <a:lstStyle/>
          <a:p>
            <a:r>
              <a:rPr lang="en-US"/>
              <a:t>To add a file to a repository</a:t>
            </a:r>
            <a:endParaRPr lang="en-US" i="1"/>
          </a:p>
        </p:txBody>
      </p:sp>
      <p:sp>
        <p:nvSpPr>
          <p:cNvPr id="6" name="Content Placeholder 5">
            <a:extLst>
              <a:ext uri="{FF2B5EF4-FFF2-40B4-BE49-F238E27FC236}">
                <a16:creationId xmlns:a16="http://schemas.microsoft.com/office/drawing/2014/main" id="{4A0A6F22-5DEF-309D-7475-8DFEECCADE9F}"/>
              </a:ext>
            </a:extLst>
          </p:cNvPr>
          <p:cNvSpPr>
            <a:spLocks noGrp="1"/>
          </p:cNvSpPr>
          <p:nvPr>
            <p:ph sz="quarter" idx="4"/>
          </p:nvPr>
        </p:nvSpPr>
        <p:spPr/>
        <p:txBody>
          <a:bodyPr vert="horz" lIns="91440" tIns="45720" rIns="91440" bIns="45720" rtlCol="0" anchor="t">
            <a:normAutofit/>
          </a:bodyPr>
          <a:lstStyle/>
          <a:p>
            <a:pPr marL="0" indent="0">
              <a:buNone/>
            </a:pPr>
            <a:r>
              <a:rPr lang="en-US" dirty="0"/>
              <a:t>git add &lt;filename&gt;</a:t>
            </a:r>
          </a:p>
          <a:p>
            <a:pPr marL="285750" indent="-285750"/>
            <a:r>
              <a:rPr lang="en-US" dirty="0"/>
              <a:t>starts tracking the file as part of the repository</a:t>
            </a:r>
          </a:p>
          <a:p>
            <a:pPr marL="0" indent="0">
              <a:buNone/>
            </a:pPr>
            <a:r>
              <a:rPr lang="en-US" dirty="0"/>
              <a:t>git commit –am "&lt;commit message&gt;"</a:t>
            </a:r>
          </a:p>
          <a:p>
            <a:pPr marL="285750" indent="-285750"/>
            <a:r>
              <a:rPr lang="en-US" dirty="0"/>
              <a:t>the –a commits all changes to tracked files</a:t>
            </a:r>
          </a:p>
          <a:p>
            <a:pPr marL="285750" indent="-285750"/>
            <a:r>
              <a:rPr lang="en-US" dirty="0"/>
              <a:t>The –m flag allows you to add the commit message (required) in the terminal (it opens a text editor otherwise)</a:t>
            </a:r>
          </a:p>
        </p:txBody>
      </p:sp>
    </p:spTree>
    <p:extLst>
      <p:ext uri="{BB962C8B-B14F-4D97-AF65-F5344CB8AC3E}">
        <p14:creationId xmlns:p14="http://schemas.microsoft.com/office/powerpoint/2010/main" val="3011764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26684-0E19-3C70-12C3-2A375DA6EA26}"/>
              </a:ext>
            </a:extLst>
          </p:cNvPr>
          <p:cNvSpPr>
            <a:spLocks noGrp="1"/>
          </p:cNvSpPr>
          <p:nvPr>
            <p:ph type="title"/>
          </p:nvPr>
        </p:nvSpPr>
        <p:spPr/>
        <p:txBody>
          <a:bodyPr/>
          <a:lstStyle/>
          <a:p>
            <a:r>
              <a:rPr lang="en-US" dirty="0"/>
              <a:t>Is Git useful if you are working alone?</a:t>
            </a:r>
          </a:p>
        </p:txBody>
      </p:sp>
      <p:sp>
        <p:nvSpPr>
          <p:cNvPr id="3" name="Content Placeholder 2">
            <a:extLst>
              <a:ext uri="{FF2B5EF4-FFF2-40B4-BE49-F238E27FC236}">
                <a16:creationId xmlns:a16="http://schemas.microsoft.com/office/drawing/2014/main" id="{8C54F38B-6650-C272-DB3F-C7AEFA6444A0}"/>
              </a:ext>
            </a:extLst>
          </p:cNvPr>
          <p:cNvSpPr>
            <a:spLocks noGrp="1"/>
          </p:cNvSpPr>
          <p:nvPr>
            <p:ph idx="1"/>
          </p:nvPr>
        </p:nvSpPr>
        <p:spPr/>
        <p:txBody>
          <a:bodyPr vert="horz" lIns="91440" tIns="45720" rIns="91440" bIns="45720" rtlCol="0" anchor="t">
            <a:normAutofit/>
          </a:bodyPr>
          <a:lstStyle/>
          <a:p>
            <a:pPr marL="0" indent="0">
              <a:buNone/>
            </a:pPr>
            <a:r>
              <a:rPr lang="en-US" dirty="0"/>
              <a:t>Yes. Here are some things you can still do if you are working by yourself:</a:t>
            </a:r>
            <a:endParaRPr lang="en-US"/>
          </a:p>
          <a:p>
            <a:pPr marL="0" indent="0">
              <a:buNone/>
            </a:pPr>
            <a:endParaRPr lang="en-US" dirty="0"/>
          </a:p>
          <a:p>
            <a:pPr marL="0" indent="0">
              <a:buNone/>
            </a:pPr>
            <a:r>
              <a:rPr lang="en-US" dirty="0"/>
              <a:t>1. Make commits of working versions of documents that you can roll back to easily</a:t>
            </a:r>
          </a:p>
          <a:p>
            <a:pPr marL="0" indent="0">
              <a:buNone/>
            </a:pPr>
            <a:r>
              <a:rPr lang="en-US" dirty="0"/>
              <a:t>2. Make branches for things that might break your code, then merge them back in</a:t>
            </a:r>
          </a:p>
          <a:p>
            <a:pPr marL="0" indent="0">
              <a:buNone/>
            </a:pPr>
            <a:r>
              <a:rPr lang="en-US" dirty="0"/>
              <a:t>3. Keep a backup of code on a remote server</a:t>
            </a:r>
          </a:p>
          <a:p>
            <a:pPr marL="0" indent="0">
              <a:buNone/>
            </a:pPr>
            <a:r>
              <a:rPr lang="en-US" dirty="0"/>
              <a:t>4. Code on multiple different computers without having to carry a thumb drive around</a:t>
            </a:r>
          </a:p>
          <a:p>
            <a:pPr marL="0" indent="0">
              <a:buNone/>
            </a:pPr>
            <a:r>
              <a:rPr lang="en-US" dirty="0"/>
              <a:t>5. Use a CI/CD pipeline to test and/or deploy changes</a:t>
            </a:r>
          </a:p>
        </p:txBody>
      </p:sp>
    </p:spTree>
    <p:extLst>
      <p:ext uri="{BB962C8B-B14F-4D97-AF65-F5344CB8AC3E}">
        <p14:creationId xmlns:p14="http://schemas.microsoft.com/office/powerpoint/2010/main" val="4030799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F521F-A094-59CA-F680-22F54A6E2EDA}"/>
              </a:ext>
            </a:extLst>
          </p:cNvPr>
          <p:cNvSpPr>
            <a:spLocks noGrp="1"/>
          </p:cNvSpPr>
          <p:nvPr>
            <p:ph type="title"/>
          </p:nvPr>
        </p:nvSpPr>
        <p:spPr/>
        <p:txBody>
          <a:bodyPr/>
          <a:lstStyle/>
          <a:p>
            <a:r>
              <a:rPr lang="en-US" dirty="0"/>
              <a:t>What is a branch?</a:t>
            </a:r>
          </a:p>
        </p:txBody>
      </p:sp>
      <p:sp>
        <p:nvSpPr>
          <p:cNvPr id="3" name="Text Placeholder 2">
            <a:extLst>
              <a:ext uri="{FF2B5EF4-FFF2-40B4-BE49-F238E27FC236}">
                <a16:creationId xmlns:a16="http://schemas.microsoft.com/office/drawing/2014/main" id="{A1713AD9-5DE1-77BE-4F5C-2DDF012EA5F4}"/>
              </a:ext>
            </a:extLst>
          </p:cNvPr>
          <p:cNvSpPr>
            <a:spLocks noGrp="1"/>
          </p:cNvSpPr>
          <p:nvPr>
            <p:ph type="body" idx="1"/>
          </p:nvPr>
        </p:nvSpPr>
        <p:spPr/>
        <p:txBody>
          <a:bodyPr/>
          <a:lstStyle/>
          <a:p>
            <a:r>
              <a:rPr lang="en-US" dirty="0"/>
              <a:t>A branch is</a:t>
            </a:r>
          </a:p>
        </p:txBody>
      </p:sp>
      <p:sp>
        <p:nvSpPr>
          <p:cNvPr id="4" name="Content Placeholder 3">
            <a:extLst>
              <a:ext uri="{FF2B5EF4-FFF2-40B4-BE49-F238E27FC236}">
                <a16:creationId xmlns:a16="http://schemas.microsoft.com/office/drawing/2014/main" id="{EDE18DB6-E16E-079E-AECD-752C64C89D66}"/>
              </a:ext>
            </a:extLst>
          </p:cNvPr>
          <p:cNvSpPr>
            <a:spLocks noGrp="1"/>
          </p:cNvSpPr>
          <p:nvPr>
            <p:ph sz="half" idx="2"/>
          </p:nvPr>
        </p:nvSpPr>
        <p:spPr/>
        <p:txBody>
          <a:bodyPr vert="horz" lIns="91440" tIns="45720" rIns="91440" bIns="45720" rtlCol="0" anchor="t">
            <a:normAutofit/>
          </a:bodyPr>
          <a:lstStyle/>
          <a:p>
            <a:pPr marL="0" indent="0">
              <a:buNone/>
            </a:pPr>
            <a:r>
              <a:rPr lang="en-US" dirty="0"/>
              <a:t>A separate set of commits for the same repository</a:t>
            </a:r>
          </a:p>
          <a:p>
            <a:pPr marL="0" indent="0">
              <a:buNone/>
            </a:pPr>
            <a:r>
              <a:rPr lang="en-US" dirty="0"/>
              <a:t>A way of working on separate features at the same time</a:t>
            </a:r>
          </a:p>
          <a:p>
            <a:pPr marL="0" indent="0">
              <a:buNone/>
            </a:pPr>
            <a:r>
              <a:rPr lang="en-US" dirty="0"/>
              <a:t>A way of working on risky features without impacting the codebase</a:t>
            </a:r>
          </a:p>
        </p:txBody>
      </p:sp>
      <p:sp>
        <p:nvSpPr>
          <p:cNvPr id="5" name="Text Placeholder 4">
            <a:extLst>
              <a:ext uri="{FF2B5EF4-FFF2-40B4-BE49-F238E27FC236}">
                <a16:creationId xmlns:a16="http://schemas.microsoft.com/office/drawing/2014/main" id="{C8781400-358B-45A6-BE4B-9F16E09128B0}"/>
              </a:ext>
            </a:extLst>
          </p:cNvPr>
          <p:cNvSpPr>
            <a:spLocks noGrp="1"/>
          </p:cNvSpPr>
          <p:nvPr>
            <p:ph type="body" sz="quarter" idx="13"/>
          </p:nvPr>
        </p:nvSpPr>
        <p:spPr/>
        <p:txBody>
          <a:bodyPr/>
          <a:lstStyle/>
          <a:p>
            <a:endParaRPr lang="en-US"/>
          </a:p>
        </p:txBody>
      </p:sp>
      <p:sp>
        <p:nvSpPr>
          <p:cNvPr id="6" name="Content Placeholder 5">
            <a:extLst>
              <a:ext uri="{FF2B5EF4-FFF2-40B4-BE49-F238E27FC236}">
                <a16:creationId xmlns:a16="http://schemas.microsoft.com/office/drawing/2014/main" id="{D031A719-A41C-1E5D-0FC9-0A0805571AEE}"/>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3353550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91E35-8CAD-8004-89F1-3659A27E8DB0}"/>
              </a:ext>
            </a:extLst>
          </p:cNvPr>
          <p:cNvSpPr>
            <a:spLocks noGrp="1"/>
          </p:cNvSpPr>
          <p:nvPr>
            <p:ph type="title"/>
          </p:nvPr>
        </p:nvSpPr>
        <p:spPr/>
        <p:txBody>
          <a:bodyPr/>
          <a:lstStyle/>
          <a:p>
            <a:r>
              <a:rPr lang="en-US" dirty="0"/>
              <a:t>How do branches work?</a:t>
            </a:r>
          </a:p>
        </p:txBody>
      </p:sp>
      <p:pic>
        <p:nvPicPr>
          <p:cNvPr id="4" name="Picture 4" descr="Chart, line chart&#10;&#10;Description automatically generated">
            <a:extLst>
              <a:ext uri="{FF2B5EF4-FFF2-40B4-BE49-F238E27FC236}">
                <a16:creationId xmlns:a16="http://schemas.microsoft.com/office/drawing/2014/main" id="{3B2DC674-46E6-31F4-5B3C-4C98E728B99F}"/>
              </a:ext>
            </a:extLst>
          </p:cNvPr>
          <p:cNvPicPr>
            <a:picLocks noGrp="1" noChangeAspect="1"/>
          </p:cNvPicPr>
          <p:nvPr>
            <p:ph idx="1"/>
          </p:nvPr>
        </p:nvPicPr>
        <p:blipFill>
          <a:blip r:embed="rId2"/>
          <a:stretch>
            <a:fillRect/>
          </a:stretch>
        </p:blipFill>
        <p:spPr>
          <a:xfrm>
            <a:off x="1261872" y="1840169"/>
            <a:ext cx="9012646" cy="3929456"/>
          </a:xfrm>
        </p:spPr>
      </p:pic>
    </p:spTree>
    <p:extLst>
      <p:ext uri="{BB962C8B-B14F-4D97-AF65-F5344CB8AC3E}">
        <p14:creationId xmlns:p14="http://schemas.microsoft.com/office/powerpoint/2010/main" val="292559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line chart&#10;&#10;Description automatically generated">
            <a:extLst>
              <a:ext uri="{FF2B5EF4-FFF2-40B4-BE49-F238E27FC236}">
                <a16:creationId xmlns:a16="http://schemas.microsoft.com/office/drawing/2014/main" id="{AC16AFA2-3D04-C0F6-E9AF-87B5D4A54E97}"/>
              </a:ext>
            </a:extLst>
          </p:cNvPr>
          <p:cNvPicPr>
            <a:picLocks noChangeAspect="1"/>
          </p:cNvPicPr>
          <p:nvPr/>
        </p:nvPicPr>
        <p:blipFill>
          <a:blip r:embed="rId2"/>
          <a:stretch>
            <a:fillRect/>
          </a:stretch>
        </p:blipFill>
        <p:spPr>
          <a:xfrm>
            <a:off x="-1814" y="1760482"/>
            <a:ext cx="7632700" cy="3337037"/>
          </a:xfrm>
          <a:prstGeom prst="rect">
            <a:avLst/>
          </a:prstGeom>
        </p:spPr>
      </p:pic>
      <p:sp>
        <p:nvSpPr>
          <p:cNvPr id="3" name="TextBox 2">
            <a:extLst>
              <a:ext uri="{FF2B5EF4-FFF2-40B4-BE49-F238E27FC236}">
                <a16:creationId xmlns:a16="http://schemas.microsoft.com/office/drawing/2014/main" id="{7B6C8FB2-073B-CE41-D4C4-CAD8E5BB9995}"/>
              </a:ext>
            </a:extLst>
          </p:cNvPr>
          <p:cNvSpPr txBox="1"/>
          <p:nvPr/>
        </p:nvSpPr>
        <p:spPr>
          <a:xfrm>
            <a:off x="7656286" y="1986643"/>
            <a:ext cx="298404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FF"/>
                </a:solidFill>
              </a:rPr>
              <a:t>Production (it's expensive if this breaks)</a:t>
            </a:r>
          </a:p>
        </p:txBody>
      </p:sp>
      <p:sp>
        <p:nvSpPr>
          <p:cNvPr id="5" name="TextBox 4">
            <a:extLst>
              <a:ext uri="{FF2B5EF4-FFF2-40B4-BE49-F238E27FC236}">
                <a16:creationId xmlns:a16="http://schemas.microsoft.com/office/drawing/2014/main" id="{4A7D6D31-0233-0E66-9BC0-C078B456BCC0}"/>
              </a:ext>
            </a:extLst>
          </p:cNvPr>
          <p:cNvSpPr txBox="1"/>
          <p:nvPr/>
        </p:nvSpPr>
        <p:spPr>
          <a:xfrm>
            <a:off x="7656285" y="3111499"/>
            <a:ext cx="298404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FF"/>
                </a:solidFill>
              </a:rPr>
              <a:t>Development (not the end of the world if this breaks) When everything works well it will be merged back into Main</a:t>
            </a:r>
          </a:p>
        </p:txBody>
      </p:sp>
      <p:sp>
        <p:nvSpPr>
          <p:cNvPr id="6" name="TextBox 5">
            <a:extLst>
              <a:ext uri="{FF2B5EF4-FFF2-40B4-BE49-F238E27FC236}">
                <a16:creationId xmlns:a16="http://schemas.microsoft.com/office/drawing/2014/main" id="{C2B478AC-9B9F-41C6-B4F8-5380501288EC}"/>
              </a:ext>
            </a:extLst>
          </p:cNvPr>
          <p:cNvSpPr txBox="1"/>
          <p:nvPr/>
        </p:nvSpPr>
        <p:spPr>
          <a:xfrm>
            <a:off x="2440213" y="1161143"/>
            <a:ext cx="33196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FF"/>
                </a:solidFill>
              </a:rPr>
              <a:t>Hotfix (such as a security fix)</a:t>
            </a:r>
          </a:p>
        </p:txBody>
      </p:sp>
      <p:sp>
        <p:nvSpPr>
          <p:cNvPr id="7" name="TextBox 6">
            <a:extLst>
              <a:ext uri="{FF2B5EF4-FFF2-40B4-BE49-F238E27FC236}">
                <a16:creationId xmlns:a16="http://schemas.microsoft.com/office/drawing/2014/main" id="{061B3F33-038E-7CDA-77B2-21D1D0F7FC49}"/>
              </a:ext>
            </a:extLst>
          </p:cNvPr>
          <p:cNvSpPr txBox="1"/>
          <p:nvPr/>
        </p:nvSpPr>
        <p:spPr>
          <a:xfrm>
            <a:off x="2358571" y="5234214"/>
            <a:ext cx="340132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FF"/>
                </a:solidFill>
              </a:rPr>
              <a:t>Feature branches (do whatever you want here, they will get merged back to dev when the feature is working)</a:t>
            </a:r>
          </a:p>
        </p:txBody>
      </p:sp>
    </p:spTree>
    <p:extLst>
      <p:ext uri="{BB962C8B-B14F-4D97-AF65-F5344CB8AC3E}">
        <p14:creationId xmlns:p14="http://schemas.microsoft.com/office/powerpoint/2010/main" val="3217600651"/>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View</vt:lpstr>
      <vt:lpstr>IT&amp;CSA</vt:lpstr>
      <vt:lpstr>Git and Source Control</vt:lpstr>
      <vt:lpstr>Terms</vt:lpstr>
      <vt:lpstr>Git</vt:lpstr>
      <vt:lpstr>What is a commit?</vt:lpstr>
      <vt:lpstr>Is Git useful if you are working alone?</vt:lpstr>
      <vt:lpstr>What is a branch?</vt:lpstr>
      <vt:lpstr>How do branches work?</vt:lpstr>
      <vt:lpstr>PowerPoint Presentation</vt:lpstr>
      <vt:lpstr>PowerPoint Presentation</vt:lpstr>
      <vt:lpstr>GitHub</vt:lpstr>
      <vt:lpstr>What is Github?</vt:lpstr>
      <vt:lpstr>How do you use GitHub?</vt:lpstr>
      <vt:lpstr>What is .git?</vt:lpstr>
      <vt:lpstr>What is .gitignore?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344</cp:revision>
  <dcterms:created xsi:type="dcterms:W3CDTF">2022-09-18T05:31:13Z</dcterms:created>
  <dcterms:modified xsi:type="dcterms:W3CDTF">2022-09-21T02:56:39Z</dcterms:modified>
</cp:coreProperties>
</file>