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embeddedFontLst>
    <p:embeddedFont>
      <p:font typeface="Proxima Nova"/>
      <p:regular r:id="rId7"/>
      <p:bold r:id="rId8"/>
      <p:italic r:id="rId9"/>
      <p:boldItalic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font" Target="fonts/ProximaNova-boldItalic.fntdata"/><Relationship Id="rId9" Type="http://schemas.openxmlformats.org/officeDocument/2006/relationships/font" Target="fonts/ProximaNova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ProximaNova-regular.fntdata"/><Relationship Id="rId8" Type="http://schemas.openxmlformats.org/officeDocument/2006/relationships/font" Target="fonts/ProximaNova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00"/>
                </a:solidFill>
              </a:rPr>
              <a:t>Troubleshooting</a:t>
            </a:r>
            <a:endParaRPr>
              <a:solidFill>
                <a:srgbClr val="00FF00"/>
              </a:solidFill>
            </a:endParaRPr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