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4" r:id="rId3"/>
    <p:sldId id="265" r:id="rId4"/>
    <p:sldId id="266" r:id="rId5"/>
    <p:sldId id="267" r:id="rId6"/>
    <p:sldId id="271" r:id="rId7"/>
    <p:sldId id="277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CA7F-706E-4359-A232-FAA1254AE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A12B9-9067-4E46-AED1-13E042BC1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AD27-FEC7-4360-9E40-CB9EFE04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3333-A1DA-45C4-BE04-74A2EBD5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FAE5-A399-4471-9FEB-8B79AF25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734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82E-DBA4-42E5-B2A2-ADC08ED4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86205-84E8-4ABD-8F5C-A597BA743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5B1B-8365-4101-90A2-5DB1B38E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ACDD-C800-40E4-A179-CB193515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801B-1CA8-443F-A357-21F32FF9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714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09E37-AA4D-4CDE-8BCE-B542E72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557F-27E0-4B33-82D9-B0FF4784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186E-2E85-4988-BC34-53F11E99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B6B4-61C0-4E43-8D42-8C7720E1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004B-9F5C-4C42-9E9F-9DBDC9B3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5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F7C1-4293-4E78-BE33-743D527D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85A0-DCDB-4156-A0E9-AB98434D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1C15-54A5-435C-8DB9-2FCE2245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683A-9699-44B8-9E37-D06A4713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A7DE-69FA-4169-A43D-2C1C7A41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72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E504-217D-4608-89A1-76B5F3F8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501A9-55C9-4008-BCBF-CBB31B3F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99FC-4AB6-444D-B9E7-49D42E9E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D3F1-6D28-4BED-86E9-8815C8FB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7212-2B12-4FEA-B96F-0988175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7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909A-6707-4B45-9657-B4434915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B9D0-0D12-4619-9651-3721A3784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7A330-48D3-4D7D-8A94-35FF163AD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8DD8-C98F-427F-9CD9-669B1A02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C730-2A6A-4EA3-8EB1-A1597DEA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EEBF1-3FC4-4FE3-B4ED-CF521650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17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C88A-AC61-4D66-BA59-D517B53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9100-3DEC-4095-8464-0F06ABA6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39D9-510B-43A2-8B2A-03797A93C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C972A-5F80-466F-9D95-7E967411F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7181C-23FE-4D9F-A2A5-D714D29A1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43FA1-96C3-4C3E-A99B-0D3F2133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B7C8A-4C66-43A2-B67D-575B4647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E76FD-A0F6-41E2-8399-608EEECC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817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86E2-39F0-4030-A24E-82892C6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BA86B-7D57-43DF-A767-889A20E9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2A6A2-8565-4E65-BDE9-958E91B4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15342-1112-4B64-8168-CE8BFF2C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7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EAFC2-BA1C-4F41-988D-B4C14CCD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D919A-5BC2-4F95-B256-50F7807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FC1FA-FA91-4289-AB17-D638F559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51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C172-B3F0-4FB1-B26E-E65C51F4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6F63-E52B-468C-9C39-8B27C9D6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5AC50-5901-4C08-900B-941EB968F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12C6-A20A-477D-898B-8AE1C41B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D4E14-D56C-4601-892E-9E38F92D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3575F-1910-42B2-9E84-A4A546B2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6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CA4F-A50F-403F-8168-321ED272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8CA7-8C08-4BC2-8CA5-BEA25DD81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4915F-D8C4-4DFF-A4B3-576467C8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61AF-9740-4047-B692-DB0D6863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4AC4F-5281-4E87-82E1-ED5A9384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356AB-A10D-4734-9BDD-6AEC7F47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19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C7C84-EA12-4638-B711-829B195E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A293C-E964-4B83-8183-D8AA4E72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9BD6-3000-478B-BB01-0427EE38C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1CA5-233F-45FA-A8B2-0C5B7E6DE249}" type="datetimeFigureOut">
              <a:rPr lang="tr-TR" smtClean="0"/>
              <a:t>24.11.2021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10FD-198F-4552-8103-CC9308582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790B-147E-4CE5-9241-D24C4943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CF4C-D04A-4BF7-9168-CEFA2155F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20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NN for Deep Learning | Convolutional Neural Networks">
            <a:extLst>
              <a:ext uri="{FF2B5EF4-FFF2-40B4-BE49-F238E27FC236}">
                <a16:creationId xmlns:a16="http://schemas.microsoft.com/office/drawing/2014/main" id="{530BBE7D-A802-4089-817B-7761CAE2B8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70667"/>
            <a:ext cx="12192000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9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CA95-77A8-4B85-9847-6FAA770B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D7B-579A-4C26-A8C2-5B7F1B2C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6" name="Picture 4" descr="Day-41 Deep Learning-6 (CNN-2). Today is the second day to understand… | by  Samet Girgin | PursuitData | Medium">
            <a:extLst>
              <a:ext uri="{FF2B5EF4-FFF2-40B4-BE49-F238E27FC236}">
                <a16:creationId xmlns:a16="http://schemas.microsoft.com/office/drawing/2014/main" id="{DD7766D7-C45C-4CAD-9133-7BFD0D78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9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Valid Padding in Convolution Neural Networks - techniques - Data Science,  Analytics and Big Data discussions">
            <a:extLst>
              <a:ext uri="{FF2B5EF4-FFF2-40B4-BE49-F238E27FC236}">
                <a16:creationId xmlns:a16="http://schemas.microsoft.com/office/drawing/2014/main" id="{EBF003AA-866B-4343-B417-68F688EC9D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764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2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Neural Convolutional layers">
            <a:extLst>
              <a:ext uri="{FF2B5EF4-FFF2-40B4-BE49-F238E27FC236}">
                <a16:creationId xmlns:a16="http://schemas.microsoft.com/office/drawing/2014/main" id="{2CF69F0B-1E08-47AF-B456-AA365FEE92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"/>
            <a:ext cx="7823200" cy="68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5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9E07-8540-4309-AD3C-920687E3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AFE9-F692-4EE3-BB08-733ABD6E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 descr="Types of Convolution Kernels : Simplified | by Prakhar Ganesh | Towards  Data Science">
            <a:extLst>
              <a:ext uri="{FF2B5EF4-FFF2-40B4-BE49-F238E27FC236}">
                <a16:creationId xmlns:a16="http://schemas.microsoft.com/office/drawing/2014/main" id="{47974824-DEE0-458B-AEC2-265FA788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0"/>
            <a:ext cx="903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7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8675-3003-4423-90A7-A3C1C4FF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47DC-E66D-445A-901B-CEF9B288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8" name="Picture 6" descr="keras 3d convolution">
            <a:extLst>
              <a:ext uri="{FF2B5EF4-FFF2-40B4-BE49-F238E27FC236}">
                <a16:creationId xmlns:a16="http://schemas.microsoft.com/office/drawing/2014/main" id="{5242FAFF-D6C5-4F41-83C1-4E5D4098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" y="182562"/>
            <a:ext cx="12136215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7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EAD8-CE55-486A-8838-F3E1899E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4FD7-A5B8-42D6-9721-612F75F4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338" name="Picture 2" descr="Activation.md · GitHub">
            <a:extLst>
              <a:ext uri="{FF2B5EF4-FFF2-40B4-BE49-F238E27FC236}">
                <a16:creationId xmlns:a16="http://schemas.microsoft.com/office/drawing/2014/main" id="{BE4019BF-076F-4849-B531-19EEB7A3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11846361" cy="53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0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Alican Kartal</dc:creator>
  <cp:lastModifiedBy>Alican Kartal</cp:lastModifiedBy>
  <cp:revision>1</cp:revision>
  <dcterms:created xsi:type="dcterms:W3CDTF">2021-11-24T16:49:30Z</dcterms:created>
  <dcterms:modified xsi:type="dcterms:W3CDTF">2021-11-24T16:51:10Z</dcterms:modified>
</cp:coreProperties>
</file>