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895C8B-ABB2-7257-63A2-F02368FE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tr-TR" sz="4800"/>
              <a:t>Logistic Regression ve Knn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B1502-D006-26EA-23B5-A4D6D6C2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tr-TR"/>
              <a:t>Ali Can Ayhan-032190050</a:t>
            </a:r>
          </a:p>
          <a:p>
            <a:r>
              <a:rPr lang="tr-TR"/>
              <a:t>Bedirhan Çat-032190038</a:t>
            </a:r>
          </a:p>
          <a:p>
            <a:r>
              <a:rPr lang="tr-TR"/>
              <a:t>Rüzgar İren-032190040</a:t>
            </a:r>
            <a:endParaRPr lang="tr-TR" dirty="0"/>
          </a:p>
        </p:txBody>
      </p:sp>
      <p:pic>
        <p:nvPicPr>
          <p:cNvPr id="16" name="Picture 3" descr="daire, renklilik, sanat, simetri, bakışım içeren bir resim&#10;&#10;Açıklama otomatik olarak oluşturuldu">
            <a:extLst>
              <a:ext uri="{FF2B5EF4-FFF2-40B4-BE49-F238E27FC236}">
                <a16:creationId xmlns:a16="http://schemas.microsoft.com/office/drawing/2014/main" id="{9A06CC87-4A25-8F9A-114D-74A2D82F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" r="41504" b="1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38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E0EE32-E0F5-0FF6-34E2-BFA34E5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F2921E-9500-4114-AA74-6B977C6A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D26D87-FDA7-D2F4-6720-F2FEDE5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C44017D2-D845-2CB0-4F64-F1BD0ED9E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07" y="648477"/>
            <a:ext cx="4867076" cy="5561045"/>
          </a:xfr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5685889-C098-E1DD-42DE-608C5748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736" y="648477"/>
            <a:ext cx="6550973" cy="128605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2291F19-E048-A7D2-F6B7-2EF01FE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736" y="2407298"/>
            <a:ext cx="6550973" cy="38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95F232E-D2B7-EA64-2624-97805DBF3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277" y="592494"/>
            <a:ext cx="8516539" cy="1562318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B569EF-45A2-C819-F322-6E0825D1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4A53E7-1D5F-5577-83B8-77B7EA12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887DF0-0F9D-05D8-6261-D907AC5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BACE43A-3C6B-5DC8-90A4-1E25BF16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83" y="2323441"/>
            <a:ext cx="6060158" cy="44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8A0C7-B5D7-61B2-33DF-879CBE24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64" y="381422"/>
            <a:ext cx="9032033" cy="580477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91C001-5107-CF03-0626-B8DA2C8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F922ED-2090-29D0-036B-EAB63BC2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C02162-D361-C6B7-FC53-3C7281A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9D89BFF-B573-A432-05FE-412CE508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" y="1427585"/>
            <a:ext cx="3972479" cy="3937517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DC4451-674A-1BCF-8683-26D7CC41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6051EA-F51C-23A3-4974-B3422F02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55FFCA-F71B-D6E0-87A7-066C0998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72C4F12-EEFB-1CA6-7FF3-4DFD2F49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28" y="1427585"/>
            <a:ext cx="5608906" cy="125963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077CE20-DE71-85CF-52EA-637E1A5E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29" y="3429000"/>
            <a:ext cx="5608905" cy="1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95B6DA-EB14-7D2B-8020-AD529ED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3D9718-F0DC-E728-401A-92F02FCA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218673-AE8A-9969-0EDE-0EB93093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D7FCE36-418E-22F2-A377-EBF0F16B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36" y="556349"/>
            <a:ext cx="5360867" cy="162701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C0525A8-C653-8510-3456-F419F465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4" y="3005330"/>
            <a:ext cx="5755863" cy="291470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7B0042F-C21A-E272-0C30-1EB5C710A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943" y="2451936"/>
            <a:ext cx="4151892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85EC968F-64E1-63A5-5FF2-E67ECC1AE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48" y="316636"/>
            <a:ext cx="9591868" cy="610707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2CE083-0178-2AD9-5CE9-FA28FA0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55BC2A-EC30-3D97-56AE-E67CF59B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B0CC78-9887-0212-2AC7-0CD931A3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487E9BE-6F88-B395-DF84-003BBCD7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15" y="303228"/>
            <a:ext cx="9405257" cy="6120478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6D9B33-0748-92AE-FFBF-E02B47A9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A4A458-1AEB-1D69-D40C-7042CE8E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5CBC67-A418-2AF3-DEEB-9DC281FC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EFCA2-6402-9C6B-73C1-91CC22EE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B439CA-CBD9-153A-CFE2-1365BC87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094029-2FD2-C434-BAC1-FD08BA8B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17</a:t>
            </a:fld>
            <a:endParaRPr lang="en-US"/>
          </a:p>
        </p:txBody>
      </p:sp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1D0BA505-F37A-D7C8-ABFC-6F66462D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0" y="182133"/>
            <a:ext cx="5104581" cy="6493733"/>
          </a:xfr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F434447-EDE7-0FE7-1ECC-03E43B4A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69" y="182133"/>
            <a:ext cx="5872197" cy="64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3646F10-02EE-EA3E-E5A0-1C465D87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453" y="381423"/>
            <a:ext cx="9965094" cy="6042282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623EE0-EF8B-F1C0-61F6-C8B918D2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E05821-7300-BD3C-1893-C9E0B7F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046E98-5FCF-5792-E980-6735D12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2C07E7-26FD-4DE9-84EA-70D71F6B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B1DDA9-E716-A2F8-4E79-13085F6B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246E8A-AD33-9551-66CE-C2A111A8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19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BFA0689-0390-B6C0-F602-BA727240BD7F}"/>
              </a:ext>
            </a:extLst>
          </p:cNvPr>
          <p:cNvSpPr txBox="1"/>
          <p:nvPr/>
        </p:nvSpPr>
        <p:spPr>
          <a:xfrm>
            <a:off x="2659224" y="2875002"/>
            <a:ext cx="81269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6072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6C01B-977D-D07E-7ED5-14394A27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22704"/>
          </a:xfrm>
        </p:spPr>
        <p:txBody>
          <a:bodyPr>
            <a:normAutofit/>
          </a:bodyPr>
          <a:lstStyle/>
          <a:p>
            <a:r>
              <a:rPr lang="tr-TR" sz="2000" dirty="0"/>
              <a:t>				</a:t>
            </a:r>
            <a:r>
              <a:rPr lang="tr-TR" sz="3200" dirty="0"/>
              <a:t>Veri Seti Hikayesi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54CE98B-6F29-C676-BA00-B97B1DE5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93" y="1681686"/>
            <a:ext cx="10246441" cy="4495278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BCE787-92F4-308A-7C56-2F8E0E9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075F0C-521B-B544-2329-F6B58A3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7FADF3-7512-47D4-6F67-F0ED2DB3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C0D1C41-8F99-72D6-04FA-21DE0B8E0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71" y="381423"/>
            <a:ext cx="9297319" cy="6174556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D7903A-5663-A69E-047A-83EA447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F8F925-B8E9-3D22-72B7-2466384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5433AE-5888-F5EC-A344-0737721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4803BA-EA2D-17ED-1F52-9A25D22B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546367-503D-173B-4A4D-DE1E8DC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CAE42A-F569-BE20-EBB2-0A9B4B2C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1AE44DD1-516A-1C91-3071-033B4A50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43" y="2940605"/>
            <a:ext cx="3648639" cy="2787997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795A66F-0A89-4012-F9E6-7CB308A5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83" y="222312"/>
            <a:ext cx="3177491" cy="189932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0272AFA-F6EF-969A-B6B1-E9447E6C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31" y="2408760"/>
            <a:ext cx="6788401" cy="1659387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38C72E46-0571-2083-8FA3-CD0174094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31" y="4170897"/>
            <a:ext cx="6788401" cy="22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5307287-8B6A-A67C-CB20-44949F9EE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188" y="381424"/>
            <a:ext cx="9293290" cy="6016058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ACC8E5-7DD1-B513-FF3C-623A39A7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547659-BFCB-8F30-09ED-93663B5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62CB57-2BCC-8699-6F95-BCFA8A29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BDDC584-46F8-1BCF-39C1-41D708D3F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35" y="1804950"/>
            <a:ext cx="3965253" cy="2589767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C73E24-0893-7292-2D26-105E50B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65D9F4-01CF-5998-B63E-928DCA8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84EE69-CA7A-7FE8-757D-6B9A107D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DE2835E-D401-7CB7-8204-101C7FB8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46" y="643246"/>
            <a:ext cx="6574868" cy="55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F5546BC-DD13-3509-3DFD-6082196A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80" y="548201"/>
            <a:ext cx="7408506" cy="5761597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C35136-8087-B203-DDA1-DCA31F31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6E4D0-D227-C47F-1188-99CF735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8CFFAE-A6D2-6E11-C4B7-30EBA3B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EED6927-EC63-5BD6-EFBA-AE9B4445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58" y="1129004"/>
            <a:ext cx="8878948" cy="425476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39DA63-FA28-ABA5-6D86-6D23FD0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A078A0-BCF8-571C-3975-5D41AD2C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43A969-BB70-4F3B-08AB-D83AAC92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5CE9BC8-82B4-4821-898B-F0CDF58FF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6" y="808393"/>
            <a:ext cx="9466274" cy="5241214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145771-0E60-558D-438D-0B4BCE9A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3485EA-E066-2C45-4C86-1DF7C58F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6AE85A-C11C-8DA0-8BFF-AD5D8E3D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677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2E5E8"/>
      </a:lt2>
      <a:accent1>
        <a:srgbClr val="C37F4D"/>
      </a:accent1>
      <a:accent2>
        <a:srgbClr val="B13C3B"/>
      </a:accent2>
      <a:accent3>
        <a:srgbClr val="C34D7D"/>
      </a:accent3>
      <a:accent4>
        <a:srgbClr val="B13B9C"/>
      </a:accent4>
      <a:accent5>
        <a:srgbClr val="A74DC3"/>
      </a:accent5>
      <a:accent6>
        <a:srgbClr val="643BB1"/>
      </a:accent6>
      <a:hlink>
        <a:srgbClr val="3F88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109</Words>
  <Application>Microsoft Office PowerPoint</Application>
  <PresentationFormat>Geniş ekran</PresentationFormat>
  <Paragraphs>60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Arial</vt:lpstr>
      <vt:lpstr>Neue Haas Grotesk Text Pro</vt:lpstr>
      <vt:lpstr>DylanVTI</vt:lpstr>
      <vt:lpstr>Logistic Regression ve Knn</vt:lpstr>
      <vt:lpstr>    Veri Seti Hikayesi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Can  AYHAN</dc:creator>
  <cp:lastModifiedBy>Ali Can  AYHAN</cp:lastModifiedBy>
  <cp:revision>2</cp:revision>
  <dcterms:created xsi:type="dcterms:W3CDTF">2023-12-25T16:30:40Z</dcterms:created>
  <dcterms:modified xsi:type="dcterms:W3CDTF">2023-12-25T17:14:31Z</dcterms:modified>
</cp:coreProperties>
</file>