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97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D26C7-F205-4BC5-81E8-C17479D4A04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8204F1-7496-44BA-9016-4B2813792A4F}">
      <dgm:prSet/>
      <dgm:spPr/>
      <dgm:t>
        <a:bodyPr/>
        <a:lstStyle/>
        <a:p>
          <a:pPr>
            <a:defRPr cap="all"/>
          </a:pPr>
          <a:r>
            <a:rPr lang="en-US"/>
            <a:t>Provide insights into bird behavior and evolution</a:t>
          </a:r>
        </a:p>
      </dgm:t>
    </dgm:pt>
    <dgm:pt modelId="{D25D2740-939B-4BE4-A051-C788033BB5F5}" type="parTrans" cxnId="{74AC9133-507C-4367-8D67-3B0F3C200433}">
      <dgm:prSet/>
      <dgm:spPr/>
      <dgm:t>
        <a:bodyPr/>
        <a:lstStyle/>
        <a:p>
          <a:endParaRPr lang="en-US"/>
        </a:p>
      </dgm:t>
    </dgm:pt>
    <dgm:pt modelId="{9C2D321E-4607-474F-955B-352ED34720EF}" type="sibTrans" cxnId="{74AC9133-507C-4367-8D67-3B0F3C200433}">
      <dgm:prSet/>
      <dgm:spPr/>
      <dgm:t>
        <a:bodyPr/>
        <a:lstStyle/>
        <a:p>
          <a:endParaRPr lang="en-US"/>
        </a:p>
      </dgm:t>
    </dgm:pt>
    <dgm:pt modelId="{F8A25AF7-1552-484C-9A22-195932A779B8}">
      <dgm:prSet/>
      <dgm:spPr/>
      <dgm:t>
        <a:bodyPr/>
        <a:lstStyle/>
        <a:p>
          <a:pPr>
            <a:defRPr cap="all"/>
          </a:pPr>
          <a:r>
            <a:rPr lang="en-US"/>
            <a:t>A playground for analyzing complex audio signals</a:t>
          </a:r>
        </a:p>
      </dgm:t>
    </dgm:pt>
    <dgm:pt modelId="{EC3C7FAE-1440-439E-AF63-8DFF7708DA11}" type="parTrans" cxnId="{C539727A-8844-4025-A0C3-4F9B783B018B}">
      <dgm:prSet/>
      <dgm:spPr/>
      <dgm:t>
        <a:bodyPr/>
        <a:lstStyle/>
        <a:p>
          <a:endParaRPr lang="en-US"/>
        </a:p>
      </dgm:t>
    </dgm:pt>
    <dgm:pt modelId="{D3211695-5518-4B9F-9C0F-15C67798B66B}" type="sibTrans" cxnId="{C539727A-8844-4025-A0C3-4F9B783B018B}">
      <dgm:prSet/>
      <dgm:spPr/>
      <dgm:t>
        <a:bodyPr/>
        <a:lstStyle/>
        <a:p>
          <a:endParaRPr lang="en-US"/>
        </a:p>
      </dgm:t>
    </dgm:pt>
    <dgm:pt modelId="{D69750C7-18B3-4AD1-BE40-C50060C124F9}">
      <dgm:prSet/>
      <dgm:spPr/>
      <dgm:t>
        <a:bodyPr/>
        <a:lstStyle/>
        <a:p>
          <a:pPr>
            <a:defRPr cap="all"/>
          </a:pPr>
          <a:r>
            <a:rPr lang="en-US"/>
            <a:t>Fun Application of Machine Learning</a:t>
          </a:r>
        </a:p>
      </dgm:t>
    </dgm:pt>
    <dgm:pt modelId="{C9F19074-122F-4DC6-9AC4-67D56B3AF830}" type="parTrans" cxnId="{E0B31BF1-4D41-4B6D-8A6F-3BD99C7C1FB8}">
      <dgm:prSet/>
      <dgm:spPr/>
      <dgm:t>
        <a:bodyPr/>
        <a:lstStyle/>
        <a:p>
          <a:endParaRPr lang="en-US"/>
        </a:p>
      </dgm:t>
    </dgm:pt>
    <dgm:pt modelId="{4A78DB5E-2B0C-4321-837D-DAC2F04A42CC}" type="sibTrans" cxnId="{E0B31BF1-4D41-4B6D-8A6F-3BD99C7C1FB8}">
      <dgm:prSet/>
      <dgm:spPr/>
      <dgm:t>
        <a:bodyPr/>
        <a:lstStyle/>
        <a:p>
          <a:endParaRPr lang="en-US"/>
        </a:p>
      </dgm:t>
    </dgm:pt>
    <dgm:pt modelId="{6D591C86-0CBE-204F-9E32-C9896C5004F8}" type="pres">
      <dgm:prSet presAssocID="{29ED26C7-F205-4BC5-81E8-C17479D4A047}" presName="linear" presStyleCnt="0">
        <dgm:presLayoutVars>
          <dgm:animLvl val="lvl"/>
          <dgm:resizeHandles val="exact"/>
        </dgm:presLayoutVars>
      </dgm:prSet>
      <dgm:spPr/>
    </dgm:pt>
    <dgm:pt modelId="{08E0BF8F-6CE9-F24E-9519-520319398134}" type="pres">
      <dgm:prSet presAssocID="{288204F1-7496-44BA-9016-4B2813792A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739EFF-EF71-0D4D-8205-491C484E4FA7}" type="pres">
      <dgm:prSet presAssocID="{9C2D321E-4607-474F-955B-352ED34720EF}" presName="spacer" presStyleCnt="0"/>
      <dgm:spPr/>
    </dgm:pt>
    <dgm:pt modelId="{9AA50C6F-095D-3E4A-8B5E-34CF7BC3302C}" type="pres">
      <dgm:prSet presAssocID="{F8A25AF7-1552-484C-9A22-195932A779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582707-94FA-CA43-9E9C-A8F57D2F518E}" type="pres">
      <dgm:prSet presAssocID="{D3211695-5518-4B9F-9C0F-15C67798B66B}" presName="spacer" presStyleCnt="0"/>
      <dgm:spPr/>
    </dgm:pt>
    <dgm:pt modelId="{4643449C-DBE2-2E49-8E15-2153D2E6BCD1}" type="pres">
      <dgm:prSet presAssocID="{D69750C7-18B3-4AD1-BE40-C50060C124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B84D01-A56A-8E4D-B1F9-F1664E60DCE1}" type="presOf" srcId="{D69750C7-18B3-4AD1-BE40-C50060C124F9}" destId="{4643449C-DBE2-2E49-8E15-2153D2E6BCD1}" srcOrd="0" destOrd="0" presId="urn:microsoft.com/office/officeart/2005/8/layout/vList2"/>
    <dgm:cxn modelId="{50726501-AC7F-7540-84C4-E285E5F6E5DA}" type="presOf" srcId="{F8A25AF7-1552-484C-9A22-195932A779B8}" destId="{9AA50C6F-095D-3E4A-8B5E-34CF7BC3302C}" srcOrd="0" destOrd="0" presId="urn:microsoft.com/office/officeart/2005/8/layout/vList2"/>
    <dgm:cxn modelId="{E4E98E1D-CB0D-0441-92A8-E412F08A6841}" type="presOf" srcId="{288204F1-7496-44BA-9016-4B2813792A4F}" destId="{08E0BF8F-6CE9-F24E-9519-520319398134}" srcOrd="0" destOrd="0" presId="urn:microsoft.com/office/officeart/2005/8/layout/vList2"/>
    <dgm:cxn modelId="{74AC9133-507C-4367-8D67-3B0F3C200433}" srcId="{29ED26C7-F205-4BC5-81E8-C17479D4A047}" destId="{288204F1-7496-44BA-9016-4B2813792A4F}" srcOrd="0" destOrd="0" parTransId="{D25D2740-939B-4BE4-A051-C788033BB5F5}" sibTransId="{9C2D321E-4607-474F-955B-352ED34720EF}"/>
    <dgm:cxn modelId="{C539727A-8844-4025-A0C3-4F9B783B018B}" srcId="{29ED26C7-F205-4BC5-81E8-C17479D4A047}" destId="{F8A25AF7-1552-484C-9A22-195932A779B8}" srcOrd="1" destOrd="0" parTransId="{EC3C7FAE-1440-439E-AF63-8DFF7708DA11}" sibTransId="{D3211695-5518-4B9F-9C0F-15C67798B66B}"/>
    <dgm:cxn modelId="{68E6B681-4604-DF49-972A-3AE4047E328E}" type="presOf" srcId="{29ED26C7-F205-4BC5-81E8-C17479D4A047}" destId="{6D591C86-0CBE-204F-9E32-C9896C5004F8}" srcOrd="0" destOrd="0" presId="urn:microsoft.com/office/officeart/2005/8/layout/vList2"/>
    <dgm:cxn modelId="{E0B31BF1-4D41-4B6D-8A6F-3BD99C7C1FB8}" srcId="{29ED26C7-F205-4BC5-81E8-C17479D4A047}" destId="{D69750C7-18B3-4AD1-BE40-C50060C124F9}" srcOrd="2" destOrd="0" parTransId="{C9F19074-122F-4DC6-9AC4-67D56B3AF830}" sibTransId="{4A78DB5E-2B0C-4321-837D-DAC2F04A42CC}"/>
    <dgm:cxn modelId="{45948884-67FF-C54A-A3FE-3AB49E973B1D}" type="presParOf" srcId="{6D591C86-0CBE-204F-9E32-C9896C5004F8}" destId="{08E0BF8F-6CE9-F24E-9519-520319398134}" srcOrd="0" destOrd="0" presId="urn:microsoft.com/office/officeart/2005/8/layout/vList2"/>
    <dgm:cxn modelId="{44049E8F-338A-B845-9CF7-0784FA455081}" type="presParOf" srcId="{6D591C86-0CBE-204F-9E32-C9896C5004F8}" destId="{49739EFF-EF71-0D4D-8205-491C484E4FA7}" srcOrd="1" destOrd="0" presId="urn:microsoft.com/office/officeart/2005/8/layout/vList2"/>
    <dgm:cxn modelId="{A0AB6762-FC4B-2B4F-B9A5-41DAC88D3997}" type="presParOf" srcId="{6D591C86-0CBE-204F-9E32-C9896C5004F8}" destId="{9AA50C6F-095D-3E4A-8B5E-34CF7BC3302C}" srcOrd="2" destOrd="0" presId="urn:microsoft.com/office/officeart/2005/8/layout/vList2"/>
    <dgm:cxn modelId="{5D4FC93B-1D82-6D46-B45D-969F689F4C34}" type="presParOf" srcId="{6D591C86-0CBE-204F-9E32-C9896C5004F8}" destId="{6F582707-94FA-CA43-9E9C-A8F57D2F518E}" srcOrd="3" destOrd="0" presId="urn:microsoft.com/office/officeart/2005/8/layout/vList2"/>
    <dgm:cxn modelId="{4D26C041-5A9D-D444-B41E-8031ACB02402}" type="presParOf" srcId="{6D591C86-0CBE-204F-9E32-C9896C5004F8}" destId="{4643449C-DBE2-2E49-8E15-2153D2E6BC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204F8E-8F48-4268-88E4-39B931B62D4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9B4249-EDF6-4B5A-B744-5099FB5AFAB7}">
      <dgm:prSet/>
      <dgm:spPr/>
      <dgm:t>
        <a:bodyPr/>
        <a:lstStyle/>
        <a:p>
          <a:r>
            <a:rPr lang="en-US"/>
            <a:t>Get experience with audio analysis</a:t>
          </a:r>
        </a:p>
      </dgm:t>
    </dgm:pt>
    <dgm:pt modelId="{B12E173B-DCB1-49BA-9673-C7B4B9621AFC}" type="parTrans" cxnId="{8CB06118-95C6-4D77-8B58-52AEDCD4308F}">
      <dgm:prSet/>
      <dgm:spPr/>
      <dgm:t>
        <a:bodyPr/>
        <a:lstStyle/>
        <a:p>
          <a:endParaRPr lang="en-US"/>
        </a:p>
      </dgm:t>
    </dgm:pt>
    <dgm:pt modelId="{7E7FA938-475E-4723-A7B2-DCE34515AA1A}" type="sibTrans" cxnId="{8CB06118-95C6-4D77-8B58-52AEDCD430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DA5EF2E-77D0-4155-9276-C99F4AAEC29A}">
      <dgm:prSet/>
      <dgm:spPr/>
      <dgm:t>
        <a:bodyPr/>
        <a:lstStyle/>
        <a:p>
          <a:r>
            <a:rPr lang="en-US"/>
            <a:t>Make a Bird Song Classifier </a:t>
          </a:r>
        </a:p>
      </dgm:t>
    </dgm:pt>
    <dgm:pt modelId="{DC739541-1725-49C1-8067-F0D2FE100BA3}" type="parTrans" cxnId="{D69D5DFB-6D11-4A2D-98B7-90A7810DC865}">
      <dgm:prSet/>
      <dgm:spPr/>
      <dgm:t>
        <a:bodyPr/>
        <a:lstStyle/>
        <a:p>
          <a:endParaRPr lang="en-US"/>
        </a:p>
      </dgm:t>
    </dgm:pt>
    <dgm:pt modelId="{D5D4155B-018C-4158-8922-DA177DB6AD36}" type="sibTrans" cxnId="{D69D5DFB-6D11-4A2D-98B7-90A7810DC86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7B1A0B7-F69D-4FFB-B3E6-22B4D242799B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Not Fail STAT 400</a:t>
          </a:r>
        </a:p>
      </dgm:t>
    </dgm:pt>
    <dgm:pt modelId="{E7FE5E8A-55FA-47DF-85A0-4B9E72D5A384}" type="parTrans" cxnId="{0A8C0222-6E27-40EF-9C8D-A8E8E419EA0C}">
      <dgm:prSet/>
      <dgm:spPr/>
      <dgm:t>
        <a:bodyPr/>
        <a:lstStyle/>
        <a:p>
          <a:endParaRPr lang="en-US"/>
        </a:p>
      </dgm:t>
    </dgm:pt>
    <dgm:pt modelId="{BF3F19A0-53DD-4187-87A1-C289D08455EE}" type="sibTrans" cxnId="{0A8C0222-6E27-40EF-9C8D-A8E8E419EA0C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54BC0EFA-F3FB-634E-8198-BC79C9A71AAB}" type="pres">
      <dgm:prSet presAssocID="{50204F8E-8F48-4268-88E4-39B931B62D4A}" presName="Name0" presStyleCnt="0">
        <dgm:presLayoutVars>
          <dgm:animLvl val="lvl"/>
          <dgm:resizeHandles val="exact"/>
        </dgm:presLayoutVars>
      </dgm:prSet>
      <dgm:spPr/>
    </dgm:pt>
    <dgm:pt modelId="{F069577C-E92F-4E43-B4A7-0434F8600277}" type="pres">
      <dgm:prSet presAssocID="{4F9B4249-EDF6-4B5A-B744-5099FB5AFAB7}" presName="compositeNode" presStyleCnt="0">
        <dgm:presLayoutVars>
          <dgm:bulletEnabled val="1"/>
        </dgm:presLayoutVars>
      </dgm:prSet>
      <dgm:spPr/>
    </dgm:pt>
    <dgm:pt modelId="{BAEC2B26-C95B-0C4A-94A1-51369AC00CE6}" type="pres">
      <dgm:prSet presAssocID="{4F9B4249-EDF6-4B5A-B744-5099FB5AFAB7}" presName="bgRect" presStyleLbl="bgAccFollowNode1" presStyleIdx="0" presStyleCnt="3"/>
      <dgm:spPr/>
    </dgm:pt>
    <dgm:pt modelId="{17EB096E-E76B-C94E-910A-1060CBCD9E42}" type="pres">
      <dgm:prSet presAssocID="{7E7FA938-475E-4723-A7B2-DCE34515AA1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3C95D4B-6D42-0249-96A7-D992855411C4}" type="pres">
      <dgm:prSet presAssocID="{4F9B4249-EDF6-4B5A-B744-5099FB5AFAB7}" presName="bottomLine" presStyleLbl="alignNode1" presStyleIdx="1" presStyleCnt="6">
        <dgm:presLayoutVars/>
      </dgm:prSet>
      <dgm:spPr/>
    </dgm:pt>
    <dgm:pt modelId="{D1B19D95-9251-E648-9C97-A64A73D8F61B}" type="pres">
      <dgm:prSet presAssocID="{4F9B4249-EDF6-4B5A-B744-5099FB5AFAB7}" presName="nodeText" presStyleLbl="bgAccFollowNode1" presStyleIdx="0" presStyleCnt="3">
        <dgm:presLayoutVars>
          <dgm:bulletEnabled val="1"/>
        </dgm:presLayoutVars>
      </dgm:prSet>
      <dgm:spPr/>
    </dgm:pt>
    <dgm:pt modelId="{B0EA5909-32FF-E344-BFA4-3195F7617DD5}" type="pres">
      <dgm:prSet presAssocID="{7E7FA938-475E-4723-A7B2-DCE34515AA1A}" presName="sibTrans" presStyleCnt="0"/>
      <dgm:spPr/>
    </dgm:pt>
    <dgm:pt modelId="{6C3F0790-F572-5941-A051-DF6AC8C8FEEA}" type="pres">
      <dgm:prSet presAssocID="{0DA5EF2E-77D0-4155-9276-C99F4AAEC29A}" presName="compositeNode" presStyleCnt="0">
        <dgm:presLayoutVars>
          <dgm:bulletEnabled val="1"/>
        </dgm:presLayoutVars>
      </dgm:prSet>
      <dgm:spPr/>
    </dgm:pt>
    <dgm:pt modelId="{C7E782B3-9691-3A49-97A6-F3BA3038A210}" type="pres">
      <dgm:prSet presAssocID="{0DA5EF2E-77D0-4155-9276-C99F4AAEC29A}" presName="bgRect" presStyleLbl="bgAccFollowNode1" presStyleIdx="1" presStyleCnt="3"/>
      <dgm:spPr/>
    </dgm:pt>
    <dgm:pt modelId="{F34F76A3-F509-B743-B538-FCB584256FE9}" type="pres">
      <dgm:prSet presAssocID="{D5D4155B-018C-4158-8922-DA177DB6A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BDB8B36-50B4-224A-8D69-BEAA1E27D3D4}" type="pres">
      <dgm:prSet presAssocID="{0DA5EF2E-77D0-4155-9276-C99F4AAEC29A}" presName="bottomLine" presStyleLbl="alignNode1" presStyleIdx="3" presStyleCnt="6">
        <dgm:presLayoutVars/>
      </dgm:prSet>
      <dgm:spPr/>
    </dgm:pt>
    <dgm:pt modelId="{FBC43D07-8C37-644F-8B71-D45A543039F0}" type="pres">
      <dgm:prSet presAssocID="{0DA5EF2E-77D0-4155-9276-C99F4AAEC29A}" presName="nodeText" presStyleLbl="bgAccFollowNode1" presStyleIdx="1" presStyleCnt="3">
        <dgm:presLayoutVars>
          <dgm:bulletEnabled val="1"/>
        </dgm:presLayoutVars>
      </dgm:prSet>
      <dgm:spPr/>
    </dgm:pt>
    <dgm:pt modelId="{875F3923-9751-8F46-BC91-215740063116}" type="pres">
      <dgm:prSet presAssocID="{D5D4155B-018C-4158-8922-DA177DB6AD36}" presName="sibTrans" presStyleCnt="0"/>
      <dgm:spPr/>
    </dgm:pt>
    <dgm:pt modelId="{B5228F85-AAD1-5142-A7A1-502CDDF777F3}" type="pres">
      <dgm:prSet presAssocID="{57B1A0B7-F69D-4FFB-B3E6-22B4D242799B}" presName="compositeNode" presStyleCnt="0">
        <dgm:presLayoutVars>
          <dgm:bulletEnabled val="1"/>
        </dgm:presLayoutVars>
      </dgm:prSet>
      <dgm:spPr/>
    </dgm:pt>
    <dgm:pt modelId="{5C809919-B899-7C49-B49E-E41C4FC14CF7}" type="pres">
      <dgm:prSet presAssocID="{57B1A0B7-F69D-4FFB-B3E6-22B4D242799B}" presName="bgRect" presStyleLbl="bgAccFollowNode1" presStyleIdx="2" presStyleCnt="3"/>
      <dgm:spPr/>
    </dgm:pt>
    <dgm:pt modelId="{0D780E0C-5F10-F248-A07D-E7C5DC797DF4}" type="pres">
      <dgm:prSet presAssocID="{BF3F19A0-53DD-4187-87A1-C289D08455E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C95F7D0-F82F-7E4B-A809-E911AC431B61}" type="pres">
      <dgm:prSet presAssocID="{57B1A0B7-F69D-4FFB-B3E6-22B4D242799B}" presName="bottomLine" presStyleLbl="alignNode1" presStyleIdx="5" presStyleCnt="6">
        <dgm:presLayoutVars/>
      </dgm:prSet>
      <dgm:spPr/>
    </dgm:pt>
    <dgm:pt modelId="{50B716F9-E85B-A84D-9BDF-5EEC419CAB40}" type="pres">
      <dgm:prSet presAssocID="{57B1A0B7-F69D-4FFB-B3E6-22B4D242799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E5A6A06-978A-AF40-91D4-394D6FFAF728}" type="presOf" srcId="{57B1A0B7-F69D-4FFB-B3E6-22B4D242799B}" destId="{50B716F9-E85B-A84D-9BDF-5EEC419CAB40}" srcOrd="1" destOrd="0" presId="urn:microsoft.com/office/officeart/2016/7/layout/BasicLinearProcessNumbered"/>
    <dgm:cxn modelId="{AD210A0F-1338-CF4E-805E-7135B2B1EA0F}" type="presOf" srcId="{BF3F19A0-53DD-4187-87A1-C289D08455EE}" destId="{0D780E0C-5F10-F248-A07D-E7C5DC797DF4}" srcOrd="0" destOrd="0" presId="urn:microsoft.com/office/officeart/2016/7/layout/BasicLinearProcessNumbered"/>
    <dgm:cxn modelId="{8CB06118-95C6-4D77-8B58-52AEDCD4308F}" srcId="{50204F8E-8F48-4268-88E4-39B931B62D4A}" destId="{4F9B4249-EDF6-4B5A-B744-5099FB5AFAB7}" srcOrd="0" destOrd="0" parTransId="{B12E173B-DCB1-49BA-9673-C7B4B9621AFC}" sibTransId="{7E7FA938-475E-4723-A7B2-DCE34515AA1A}"/>
    <dgm:cxn modelId="{0A8C0222-6E27-40EF-9C8D-A8E8E419EA0C}" srcId="{50204F8E-8F48-4268-88E4-39B931B62D4A}" destId="{57B1A0B7-F69D-4FFB-B3E6-22B4D242799B}" srcOrd="2" destOrd="0" parTransId="{E7FE5E8A-55FA-47DF-85A0-4B9E72D5A384}" sibTransId="{BF3F19A0-53DD-4187-87A1-C289D08455EE}"/>
    <dgm:cxn modelId="{CDAF4F23-5745-FC4C-9363-75626356F8BB}" type="presOf" srcId="{4F9B4249-EDF6-4B5A-B744-5099FB5AFAB7}" destId="{D1B19D95-9251-E648-9C97-A64A73D8F61B}" srcOrd="1" destOrd="0" presId="urn:microsoft.com/office/officeart/2016/7/layout/BasicLinearProcessNumbered"/>
    <dgm:cxn modelId="{3941EC45-2D5B-8242-B84C-6420414FE60F}" type="presOf" srcId="{7E7FA938-475E-4723-A7B2-DCE34515AA1A}" destId="{17EB096E-E76B-C94E-910A-1060CBCD9E42}" srcOrd="0" destOrd="0" presId="urn:microsoft.com/office/officeart/2016/7/layout/BasicLinearProcessNumbered"/>
    <dgm:cxn modelId="{46BC1B67-6538-944B-AE07-7FCBEB64BC8E}" type="presOf" srcId="{D5D4155B-018C-4158-8922-DA177DB6AD36}" destId="{F34F76A3-F509-B743-B538-FCB584256FE9}" srcOrd="0" destOrd="0" presId="urn:microsoft.com/office/officeart/2016/7/layout/BasicLinearProcessNumbered"/>
    <dgm:cxn modelId="{BF56E374-9E64-E542-B172-90445A5E32B2}" type="presOf" srcId="{0DA5EF2E-77D0-4155-9276-C99F4AAEC29A}" destId="{C7E782B3-9691-3A49-97A6-F3BA3038A210}" srcOrd="0" destOrd="0" presId="urn:microsoft.com/office/officeart/2016/7/layout/BasicLinearProcessNumbered"/>
    <dgm:cxn modelId="{4E694886-D155-CE48-9141-60980D62FCC1}" type="presOf" srcId="{50204F8E-8F48-4268-88E4-39B931B62D4A}" destId="{54BC0EFA-F3FB-634E-8198-BC79C9A71AAB}" srcOrd="0" destOrd="0" presId="urn:microsoft.com/office/officeart/2016/7/layout/BasicLinearProcessNumbered"/>
    <dgm:cxn modelId="{630831E3-8F52-0845-B01D-B3A14E9316F0}" type="presOf" srcId="{4F9B4249-EDF6-4B5A-B744-5099FB5AFAB7}" destId="{BAEC2B26-C95B-0C4A-94A1-51369AC00CE6}" srcOrd="0" destOrd="0" presId="urn:microsoft.com/office/officeart/2016/7/layout/BasicLinearProcessNumbered"/>
    <dgm:cxn modelId="{BB1B38E4-88C7-1446-8799-161E995D2195}" type="presOf" srcId="{57B1A0B7-F69D-4FFB-B3E6-22B4D242799B}" destId="{5C809919-B899-7C49-B49E-E41C4FC14CF7}" srcOrd="0" destOrd="0" presId="urn:microsoft.com/office/officeart/2016/7/layout/BasicLinearProcessNumbered"/>
    <dgm:cxn modelId="{D69D5DFB-6D11-4A2D-98B7-90A7810DC865}" srcId="{50204F8E-8F48-4268-88E4-39B931B62D4A}" destId="{0DA5EF2E-77D0-4155-9276-C99F4AAEC29A}" srcOrd="1" destOrd="0" parTransId="{DC739541-1725-49C1-8067-F0D2FE100BA3}" sibTransId="{D5D4155B-018C-4158-8922-DA177DB6AD36}"/>
    <dgm:cxn modelId="{5D4583FD-AABD-6D4C-A4D9-ECCA891468CB}" type="presOf" srcId="{0DA5EF2E-77D0-4155-9276-C99F4AAEC29A}" destId="{FBC43D07-8C37-644F-8B71-D45A543039F0}" srcOrd="1" destOrd="0" presId="urn:microsoft.com/office/officeart/2016/7/layout/BasicLinearProcessNumbered"/>
    <dgm:cxn modelId="{C9B0F245-50E4-0641-B510-82130EFB22F0}" type="presParOf" srcId="{54BC0EFA-F3FB-634E-8198-BC79C9A71AAB}" destId="{F069577C-E92F-4E43-B4A7-0434F8600277}" srcOrd="0" destOrd="0" presId="urn:microsoft.com/office/officeart/2016/7/layout/BasicLinearProcessNumbered"/>
    <dgm:cxn modelId="{16F30A65-0DAE-D54F-A484-7C3D1FBA2AE5}" type="presParOf" srcId="{F069577C-E92F-4E43-B4A7-0434F8600277}" destId="{BAEC2B26-C95B-0C4A-94A1-51369AC00CE6}" srcOrd="0" destOrd="0" presId="urn:microsoft.com/office/officeart/2016/7/layout/BasicLinearProcessNumbered"/>
    <dgm:cxn modelId="{B192C975-BEDE-7542-A21C-3C5AD67CEBAE}" type="presParOf" srcId="{F069577C-E92F-4E43-B4A7-0434F8600277}" destId="{17EB096E-E76B-C94E-910A-1060CBCD9E42}" srcOrd="1" destOrd="0" presId="urn:microsoft.com/office/officeart/2016/7/layout/BasicLinearProcessNumbered"/>
    <dgm:cxn modelId="{62D405C1-147D-7B41-865A-942F9C361C18}" type="presParOf" srcId="{F069577C-E92F-4E43-B4A7-0434F8600277}" destId="{E3C95D4B-6D42-0249-96A7-D992855411C4}" srcOrd="2" destOrd="0" presId="urn:microsoft.com/office/officeart/2016/7/layout/BasicLinearProcessNumbered"/>
    <dgm:cxn modelId="{58A77279-A3E5-9D40-8326-5833F3197195}" type="presParOf" srcId="{F069577C-E92F-4E43-B4A7-0434F8600277}" destId="{D1B19D95-9251-E648-9C97-A64A73D8F61B}" srcOrd="3" destOrd="0" presId="urn:microsoft.com/office/officeart/2016/7/layout/BasicLinearProcessNumbered"/>
    <dgm:cxn modelId="{934FB944-7769-CE44-969B-D345387F2518}" type="presParOf" srcId="{54BC0EFA-F3FB-634E-8198-BC79C9A71AAB}" destId="{B0EA5909-32FF-E344-BFA4-3195F7617DD5}" srcOrd="1" destOrd="0" presId="urn:microsoft.com/office/officeart/2016/7/layout/BasicLinearProcessNumbered"/>
    <dgm:cxn modelId="{CB855687-0A6B-8248-880E-9258929F4E10}" type="presParOf" srcId="{54BC0EFA-F3FB-634E-8198-BC79C9A71AAB}" destId="{6C3F0790-F572-5941-A051-DF6AC8C8FEEA}" srcOrd="2" destOrd="0" presId="urn:microsoft.com/office/officeart/2016/7/layout/BasicLinearProcessNumbered"/>
    <dgm:cxn modelId="{313C6521-7555-374F-873D-3EA48873913E}" type="presParOf" srcId="{6C3F0790-F572-5941-A051-DF6AC8C8FEEA}" destId="{C7E782B3-9691-3A49-97A6-F3BA3038A210}" srcOrd="0" destOrd="0" presId="urn:microsoft.com/office/officeart/2016/7/layout/BasicLinearProcessNumbered"/>
    <dgm:cxn modelId="{28AC4BE3-299E-1E42-96B7-B4C0D31C8E8D}" type="presParOf" srcId="{6C3F0790-F572-5941-A051-DF6AC8C8FEEA}" destId="{F34F76A3-F509-B743-B538-FCB584256FE9}" srcOrd="1" destOrd="0" presId="urn:microsoft.com/office/officeart/2016/7/layout/BasicLinearProcessNumbered"/>
    <dgm:cxn modelId="{C17361CC-459F-1A47-8216-40277158CF6B}" type="presParOf" srcId="{6C3F0790-F572-5941-A051-DF6AC8C8FEEA}" destId="{9BDB8B36-50B4-224A-8D69-BEAA1E27D3D4}" srcOrd="2" destOrd="0" presId="urn:microsoft.com/office/officeart/2016/7/layout/BasicLinearProcessNumbered"/>
    <dgm:cxn modelId="{9124985A-7A98-3A45-8225-3FA3147E8311}" type="presParOf" srcId="{6C3F0790-F572-5941-A051-DF6AC8C8FEEA}" destId="{FBC43D07-8C37-644F-8B71-D45A543039F0}" srcOrd="3" destOrd="0" presId="urn:microsoft.com/office/officeart/2016/7/layout/BasicLinearProcessNumbered"/>
    <dgm:cxn modelId="{10C540FF-F8EB-EB41-B9CD-05A4B71AFC2E}" type="presParOf" srcId="{54BC0EFA-F3FB-634E-8198-BC79C9A71AAB}" destId="{875F3923-9751-8F46-BC91-215740063116}" srcOrd="3" destOrd="0" presId="urn:microsoft.com/office/officeart/2016/7/layout/BasicLinearProcessNumbered"/>
    <dgm:cxn modelId="{C5343039-70B4-F340-AC89-FB424F0D1DD3}" type="presParOf" srcId="{54BC0EFA-F3FB-634E-8198-BC79C9A71AAB}" destId="{B5228F85-AAD1-5142-A7A1-502CDDF777F3}" srcOrd="4" destOrd="0" presId="urn:microsoft.com/office/officeart/2016/7/layout/BasicLinearProcessNumbered"/>
    <dgm:cxn modelId="{1987AE3A-0F0B-3A48-870E-5C1482EE6F6B}" type="presParOf" srcId="{B5228F85-AAD1-5142-A7A1-502CDDF777F3}" destId="{5C809919-B899-7C49-B49E-E41C4FC14CF7}" srcOrd="0" destOrd="0" presId="urn:microsoft.com/office/officeart/2016/7/layout/BasicLinearProcessNumbered"/>
    <dgm:cxn modelId="{19A2412E-1335-9940-863A-F5E5FD11D7B5}" type="presParOf" srcId="{B5228F85-AAD1-5142-A7A1-502CDDF777F3}" destId="{0D780E0C-5F10-F248-A07D-E7C5DC797DF4}" srcOrd="1" destOrd="0" presId="urn:microsoft.com/office/officeart/2016/7/layout/BasicLinearProcessNumbered"/>
    <dgm:cxn modelId="{785B58A2-7DE9-0A40-9061-B334D8E709BC}" type="presParOf" srcId="{B5228F85-AAD1-5142-A7A1-502CDDF777F3}" destId="{BC95F7D0-F82F-7E4B-A809-E911AC431B61}" srcOrd="2" destOrd="0" presId="urn:microsoft.com/office/officeart/2016/7/layout/BasicLinearProcessNumbered"/>
    <dgm:cxn modelId="{DECADC1D-5258-3242-AFD2-7C000467A458}" type="presParOf" srcId="{B5228F85-AAD1-5142-A7A1-502CDDF777F3}" destId="{50B716F9-E85B-A84D-9BDF-5EEC419CA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D8666-48F4-4DA1-9049-8F3DEF3285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C197AA-DB1C-4B9D-928B-4AAC824C3A4E}">
      <dgm:prSet/>
      <dgm:spPr/>
      <dgm:t>
        <a:bodyPr/>
        <a:lstStyle/>
        <a:p>
          <a:r>
            <a:rPr lang="en-US"/>
            <a:t>Small Models</a:t>
          </a:r>
        </a:p>
      </dgm:t>
    </dgm:pt>
    <dgm:pt modelId="{F0E6D248-F49F-48AD-A2D1-6B4266B99846}" type="parTrans" cxnId="{73D74D34-E242-4796-9BA1-31C6E23D3D4B}">
      <dgm:prSet/>
      <dgm:spPr/>
      <dgm:t>
        <a:bodyPr/>
        <a:lstStyle/>
        <a:p>
          <a:endParaRPr lang="en-US"/>
        </a:p>
      </dgm:t>
    </dgm:pt>
    <dgm:pt modelId="{FFF65913-0D8F-404B-B0DB-0F7EB413F0F7}" type="sibTrans" cxnId="{73D74D34-E242-4796-9BA1-31C6E23D3D4B}">
      <dgm:prSet/>
      <dgm:spPr/>
      <dgm:t>
        <a:bodyPr/>
        <a:lstStyle/>
        <a:p>
          <a:endParaRPr lang="en-US"/>
        </a:p>
      </dgm:t>
    </dgm:pt>
    <dgm:pt modelId="{4E8343D8-D650-40E3-AF33-7480E95434AC}">
      <dgm:prSet/>
      <dgm:spPr/>
      <dgm:t>
        <a:bodyPr/>
        <a:lstStyle/>
        <a:p>
          <a:r>
            <a:rPr lang="en-US"/>
            <a:t>72% accuracy isn’t great</a:t>
          </a:r>
        </a:p>
      </dgm:t>
    </dgm:pt>
    <dgm:pt modelId="{A57880ED-20C1-4330-BE82-3700277379EB}" type="parTrans" cxnId="{E9339AF8-A1CB-4757-AA55-FA900D66EBBA}">
      <dgm:prSet/>
      <dgm:spPr/>
      <dgm:t>
        <a:bodyPr/>
        <a:lstStyle/>
        <a:p>
          <a:endParaRPr lang="en-US"/>
        </a:p>
      </dgm:t>
    </dgm:pt>
    <dgm:pt modelId="{BA3494E4-F4B0-49C7-8B11-59EA533F669D}" type="sibTrans" cxnId="{E9339AF8-A1CB-4757-AA55-FA900D66EBBA}">
      <dgm:prSet/>
      <dgm:spPr/>
      <dgm:t>
        <a:bodyPr/>
        <a:lstStyle/>
        <a:p>
          <a:endParaRPr lang="en-US"/>
        </a:p>
      </dgm:t>
    </dgm:pt>
    <dgm:pt modelId="{7191D81D-306B-4389-AC37-95462A13ED19}">
      <dgm:prSet/>
      <dgm:spPr/>
      <dgm:t>
        <a:bodyPr/>
        <a:lstStyle/>
        <a:p>
          <a:r>
            <a:rPr lang="en-US"/>
            <a:t>Some birds were never identified</a:t>
          </a:r>
        </a:p>
      </dgm:t>
    </dgm:pt>
    <dgm:pt modelId="{8192F0CB-0A3D-4ABD-828B-691629C7A6F6}" type="parTrans" cxnId="{FFB2FA35-C88E-44D5-B241-417ED9652644}">
      <dgm:prSet/>
      <dgm:spPr/>
      <dgm:t>
        <a:bodyPr/>
        <a:lstStyle/>
        <a:p>
          <a:endParaRPr lang="en-US"/>
        </a:p>
      </dgm:t>
    </dgm:pt>
    <dgm:pt modelId="{826E341B-08B4-41FB-A758-258A1606B454}" type="sibTrans" cxnId="{FFB2FA35-C88E-44D5-B241-417ED9652644}">
      <dgm:prSet/>
      <dgm:spPr/>
      <dgm:t>
        <a:bodyPr/>
        <a:lstStyle/>
        <a:p>
          <a:endParaRPr lang="en-US"/>
        </a:p>
      </dgm:t>
    </dgm:pt>
    <dgm:pt modelId="{4D004E56-464B-45A6-A294-4D5D34CC92C5}">
      <dgm:prSet/>
      <dgm:spPr/>
      <dgm:t>
        <a:bodyPr/>
        <a:lstStyle/>
        <a:p>
          <a:r>
            <a:rPr lang="en-US" dirty="0"/>
            <a:t>Trained</a:t>
          </a:r>
          <a:r>
            <a:rPr lang="en-US" baseline="0" dirty="0"/>
            <a:t> only on 25 species</a:t>
          </a:r>
          <a:endParaRPr lang="en-US" dirty="0"/>
        </a:p>
      </dgm:t>
    </dgm:pt>
    <dgm:pt modelId="{5BCCBDC3-A77F-4831-BC12-A85A4DF6825B}" type="parTrans" cxnId="{CF064BC3-D109-44CA-8CDB-0825DAD539B7}">
      <dgm:prSet/>
      <dgm:spPr/>
      <dgm:t>
        <a:bodyPr/>
        <a:lstStyle/>
        <a:p>
          <a:endParaRPr lang="en-US"/>
        </a:p>
      </dgm:t>
    </dgm:pt>
    <dgm:pt modelId="{9A0A425C-0821-4926-87AA-D0626CB01770}" type="sibTrans" cxnId="{CF064BC3-D109-44CA-8CDB-0825DAD539B7}">
      <dgm:prSet/>
      <dgm:spPr/>
      <dgm:t>
        <a:bodyPr/>
        <a:lstStyle/>
        <a:p>
          <a:endParaRPr lang="en-US"/>
        </a:p>
      </dgm:t>
    </dgm:pt>
    <dgm:pt modelId="{25138669-DC89-554B-B6E4-EA962B8A6EF1}" type="pres">
      <dgm:prSet presAssocID="{7EED8666-48F4-4DA1-9049-8F3DEF328575}" presName="linear" presStyleCnt="0">
        <dgm:presLayoutVars>
          <dgm:animLvl val="lvl"/>
          <dgm:resizeHandles val="exact"/>
        </dgm:presLayoutVars>
      </dgm:prSet>
      <dgm:spPr/>
    </dgm:pt>
    <dgm:pt modelId="{B70C622A-0608-1143-8D4B-53FC2982722C}" type="pres">
      <dgm:prSet presAssocID="{D1C197AA-DB1C-4B9D-928B-4AAC824C3A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216185-C315-B948-9E1C-36564EE272C4}" type="pres">
      <dgm:prSet presAssocID="{FFF65913-0D8F-404B-B0DB-0F7EB413F0F7}" presName="spacer" presStyleCnt="0"/>
      <dgm:spPr/>
    </dgm:pt>
    <dgm:pt modelId="{8FF8DCCD-AEB0-8C4A-83F4-8224AA0A1CDA}" type="pres">
      <dgm:prSet presAssocID="{4E8343D8-D650-40E3-AF33-7480E95434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990913-772A-1542-AD7A-3425A5A49EF9}" type="pres">
      <dgm:prSet presAssocID="{BA3494E4-F4B0-49C7-8B11-59EA533F669D}" presName="spacer" presStyleCnt="0"/>
      <dgm:spPr/>
    </dgm:pt>
    <dgm:pt modelId="{9B25D473-0D09-B846-AA2F-271EB4C0B6FE}" type="pres">
      <dgm:prSet presAssocID="{7191D81D-306B-4389-AC37-95462A13E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CECC05-A045-1E44-8FC3-328FBFC8AC0A}" type="pres">
      <dgm:prSet presAssocID="{826E341B-08B4-41FB-A758-258A1606B454}" presName="spacer" presStyleCnt="0"/>
      <dgm:spPr/>
    </dgm:pt>
    <dgm:pt modelId="{AEBEC4FD-E219-D746-9486-69EB9D5F8794}" type="pres">
      <dgm:prSet presAssocID="{4D004E56-464B-45A6-A294-4D5D34CC92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951807-F227-7748-A679-F06E5321E51F}" type="presOf" srcId="{7EED8666-48F4-4DA1-9049-8F3DEF328575}" destId="{25138669-DC89-554B-B6E4-EA962B8A6EF1}" srcOrd="0" destOrd="0" presId="urn:microsoft.com/office/officeart/2005/8/layout/vList2"/>
    <dgm:cxn modelId="{73D74D34-E242-4796-9BA1-31C6E23D3D4B}" srcId="{7EED8666-48F4-4DA1-9049-8F3DEF328575}" destId="{D1C197AA-DB1C-4B9D-928B-4AAC824C3A4E}" srcOrd="0" destOrd="0" parTransId="{F0E6D248-F49F-48AD-A2D1-6B4266B99846}" sibTransId="{FFF65913-0D8F-404B-B0DB-0F7EB413F0F7}"/>
    <dgm:cxn modelId="{FFB2FA35-C88E-44D5-B241-417ED9652644}" srcId="{7EED8666-48F4-4DA1-9049-8F3DEF328575}" destId="{7191D81D-306B-4389-AC37-95462A13ED19}" srcOrd="2" destOrd="0" parTransId="{8192F0CB-0A3D-4ABD-828B-691629C7A6F6}" sibTransId="{826E341B-08B4-41FB-A758-258A1606B454}"/>
    <dgm:cxn modelId="{854483AE-17FB-224F-89C2-516F570F3CED}" type="presOf" srcId="{4E8343D8-D650-40E3-AF33-7480E95434AC}" destId="{8FF8DCCD-AEB0-8C4A-83F4-8224AA0A1CDA}" srcOrd="0" destOrd="0" presId="urn:microsoft.com/office/officeart/2005/8/layout/vList2"/>
    <dgm:cxn modelId="{CF064BC3-D109-44CA-8CDB-0825DAD539B7}" srcId="{7EED8666-48F4-4DA1-9049-8F3DEF328575}" destId="{4D004E56-464B-45A6-A294-4D5D34CC92C5}" srcOrd="3" destOrd="0" parTransId="{5BCCBDC3-A77F-4831-BC12-A85A4DF6825B}" sibTransId="{9A0A425C-0821-4926-87AA-D0626CB01770}"/>
    <dgm:cxn modelId="{9B810CD3-7297-AF46-822F-A51EC6EC3DBA}" type="presOf" srcId="{D1C197AA-DB1C-4B9D-928B-4AAC824C3A4E}" destId="{B70C622A-0608-1143-8D4B-53FC2982722C}" srcOrd="0" destOrd="0" presId="urn:microsoft.com/office/officeart/2005/8/layout/vList2"/>
    <dgm:cxn modelId="{85C94AD6-B7BE-7542-A936-8E8B0F0554F3}" type="presOf" srcId="{7191D81D-306B-4389-AC37-95462A13ED19}" destId="{9B25D473-0D09-B846-AA2F-271EB4C0B6FE}" srcOrd="0" destOrd="0" presId="urn:microsoft.com/office/officeart/2005/8/layout/vList2"/>
    <dgm:cxn modelId="{05581EEF-CE39-7F42-90D0-AAF7135FB3C9}" type="presOf" srcId="{4D004E56-464B-45A6-A294-4D5D34CC92C5}" destId="{AEBEC4FD-E219-D746-9486-69EB9D5F8794}" srcOrd="0" destOrd="0" presId="urn:microsoft.com/office/officeart/2005/8/layout/vList2"/>
    <dgm:cxn modelId="{E9339AF8-A1CB-4757-AA55-FA900D66EBBA}" srcId="{7EED8666-48F4-4DA1-9049-8F3DEF328575}" destId="{4E8343D8-D650-40E3-AF33-7480E95434AC}" srcOrd="1" destOrd="0" parTransId="{A57880ED-20C1-4330-BE82-3700277379EB}" sibTransId="{BA3494E4-F4B0-49C7-8B11-59EA533F669D}"/>
    <dgm:cxn modelId="{7198A8E3-3399-8942-84BC-76CA495E89B5}" type="presParOf" srcId="{25138669-DC89-554B-B6E4-EA962B8A6EF1}" destId="{B70C622A-0608-1143-8D4B-53FC2982722C}" srcOrd="0" destOrd="0" presId="urn:microsoft.com/office/officeart/2005/8/layout/vList2"/>
    <dgm:cxn modelId="{DDD8A8EB-0082-ED42-9CC5-0F92B07A1936}" type="presParOf" srcId="{25138669-DC89-554B-B6E4-EA962B8A6EF1}" destId="{20216185-C315-B948-9E1C-36564EE272C4}" srcOrd="1" destOrd="0" presId="urn:microsoft.com/office/officeart/2005/8/layout/vList2"/>
    <dgm:cxn modelId="{C116D2E8-81C8-8C4A-A137-7F76702509F9}" type="presParOf" srcId="{25138669-DC89-554B-B6E4-EA962B8A6EF1}" destId="{8FF8DCCD-AEB0-8C4A-83F4-8224AA0A1CDA}" srcOrd="2" destOrd="0" presId="urn:microsoft.com/office/officeart/2005/8/layout/vList2"/>
    <dgm:cxn modelId="{FEE51332-83F4-A243-B66B-372BD5312341}" type="presParOf" srcId="{25138669-DC89-554B-B6E4-EA962B8A6EF1}" destId="{96990913-772A-1542-AD7A-3425A5A49EF9}" srcOrd="3" destOrd="0" presId="urn:microsoft.com/office/officeart/2005/8/layout/vList2"/>
    <dgm:cxn modelId="{C0392CCC-DAD5-F141-AD58-F50BDEE35BCE}" type="presParOf" srcId="{25138669-DC89-554B-B6E4-EA962B8A6EF1}" destId="{9B25D473-0D09-B846-AA2F-271EB4C0B6FE}" srcOrd="4" destOrd="0" presId="urn:microsoft.com/office/officeart/2005/8/layout/vList2"/>
    <dgm:cxn modelId="{80E9142C-1B1C-9749-A2D1-60ADF4B54113}" type="presParOf" srcId="{25138669-DC89-554B-B6E4-EA962B8A6EF1}" destId="{8BCECC05-A045-1E44-8FC3-328FBFC8AC0A}" srcOrd="5" destOrd="0" presId="urn:microsoft.com/office/officeart/2005/8/layout/vList2"/>
    <dgm:cxn modelId="{DAF64834-427F-9A4D-9259-2C622A1C2DAC}" type="presParOf" srcId="{25138669-DC89-554B-B6E4-EA962B8A6EF1}" destId="{AEBEC4FD-E219-D746-9486-69EB9D5F87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BF8F-6CE9-F24E-9519-520319398134}">
      <dsp:nvSpPr>
        <dsp:cNvPr id="0" name=""/>
        <dsp:cNvSpPr/>
      </dsp:nvSpPr>
      <dsp:spPr>
        <a:xfrm>
          <a:off x="0" y="35811"/>
          <a:ext cx="5980170" cy="16956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Provide insights into bird behavior and evolution</a:t>
          </a:r>
        </a:p>
      </dsp:txBody>
      <dsp:txXfrm>
        <a:off x="82773" y="118584"/>
        <a:ext cx="5814624" cy="1530076"/>
      </dsp:txXfrm>
    </dsp:sp>
    <dsp:sp modelId="{9AA50C6F-095D-3E4A-8B5E-34CF7BC3302C}">
      <dsp:nvSpPr>
        <dsp:cNvPr id="0" name=""/>
        <dsp:cNvSpPr/>
      </dsp:nvSpPr>
      <dsp:spPr>
        <a:xfrm>
          <a:off x="0" y="1820713"/>
          <a:ext cx="5980170" cy="1695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A playground for analyzing complex audio signals</a:t>
          </a:r>
        </a:p>
      </dsp:txBody>
      <dsp:txXfrm>
        <a:off x="82773" y="1903486"/>
        <a:ext cx="5814624" cy="1530076"/>
      </dsp:txXfrm>
    </dsp:sp>
    <dsp:sp modelId="{4643449C-DBE2-2E49-8E15-2153D2E6BCD1}">
      <dsp:nvSpPr>
        <dsp:cNvPr id="0" name=""/>
        <dsp:cNvSpPr/>
      </dsp:nvSpPr>
      <dsp:spPr>
        <a:xfrm>
          <a:off x="0" y="3605616"/>
          <a:ext cx="5980170" cy="16956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Fun Application of Machine Learning</a:t>
          </a:r>
        </a:p>
      </dsp:txBody>
      <dsp:txXfrm>
        <a:off x="82773" y="3688389"/>
        <a:ext cx="5814624" cy="1530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2B26-C95B-0C4A-94A1-51369AC00CE6}">
      <dsp:nvSpPr>
        <dsp:cNvPr id="0" name=""/>
        <dsp:cNvSpPr/>
      </dsp:nvSpPr>
      <dsp:spPr>
        <a:xfrm>
          <a:off x="0" y="1360362"/>
          <a:ext cx="1868803" cy="26163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99" tIns="330200" rIns="1456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 experience with audio analysis</a:t>
          </a:r>
        </a:p>
      </dsp:txBody>
      <dsp:txXfrm>
        <a:off x="0" y="2354566"/>
        <a:ext cx="1868803" cy="1569794"/>
      </dsp:txXfrm>
    </dsp:sp>
    <dsp:sp modelId="{17EB096E-E76B-C94E-910A-1060CBCD9E42}">
      <dsp:nvSpPr>
        <dsp:cNvPr id="0" name=""/>
        <dsp:cNvSpPr/>
      </dsp:nvSpPr>
      <dsp:spPr>
        <a:xfrm>
          <a:off x="541952" y="1621995"/>
          <a:ext cx="784897" cy="78489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94" tIns="12700" rIns="611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56898" y="1736941"/>
        <a:ext cx="555005" cy="555005"/>
      </dsp:txXfrm>
    </dsp:sp>
    <dsp:sp modelId="{E3C95D4B-6D42-0249-96A7-D992855411C4}">
      <dsp:nvSpPr>
        <dsp:cNvPr id="0" name=""/>
        <dsp:cNvSpPr/>
      </dsp:nvSpPr>
      <dsp:spPr>
        <a:xfrm>
          <a:off x="0" y="3976615"/>
          <a:ext cx="18688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782B3-9691-3A49-97A6-F3BA3038A210}">
      <dsp:nvSpPr>
        <dsp:cNvPr id="0" name=""/>
        <dsp:cNvSpPr/>
      </dsp:nvSpPr>
      <dsp:spPr>
        <a:xfrm>
          <a:off x="2055683" y="1360362"/>
          <a:ext cx="1868803" cy="26163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99" tIns="330200" rIns="1456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 Bird Song Classifier </a:t>
          </a:r>
        </a:p>
      </dsp:txBody>
      <dsp:txXfrm>
        <a:off x="2055683" y="2354566"/>
        <a:ext cx="1868803" cy="1569794"/>
      </dsp:txXfrm>
    </dsp:sp>
    <dsp:sp modelId="{F34F76A3-F509-B743-B538-FCB584256FE9}">
      <dsp:nvSpPr>
        <dsp:cNvPr id="0" name=""/>
        <dsp:cNvSpPr/>
      </dsp:nvSpPr>
      <dsp:spPr>
        <a:xfrm>
          <a:off x="2597636" y="1621995"/>
          <a:ext cx="784897" cy="78489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94" tIns="12700" rIns="611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12582" y="1736941"/>
        <a:ext cx="555005" cy="555005"/>
      </dsp:txXfrm>
    </dsp:sp>
    <dsp:sp modelId="{9BDB8B36-50B4-224A-8D69-BEAA1E27D3D4}">
      <dsp:nvSpPr>
        <dsp:cNvPr id="0" name=""/>
        <dsp:cNvSpPr/>
      </dsp:nvSpPr>
      <dsp:spPr>
        <a:xfrm>
          <a:off x="2055683" y="3976615"/>
          <a:ext cx="18688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9919-B899-7C49-B49E-E41C4FC14CF7}">
      <dsp:nvSpPr>
        <dsp:cNvPr id="0" name=""/>
        <dsp:cNvSpPr/>
      </dsp:nvSpPr>
      <dsp:spPr>
        <a:xfrm>
          <a:off x="4111366" y="1360362"/>
          <a:ext cx="1868803" cy="2616324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99" tIns="330200" rIns="1456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Not Fail STAT 400</a:t>
          </a:r>
        </a:p>
      </dsp:txBody>
      <dsp:txXfrm>
        <a:off x="4111366" y="2354566"/>
        <a:ext cx="1868803" cy="1569794"/>
      </dsp:txXfrm>
    </dsp:sp>
    <dsp:sp modelId="{0D780E0C-5F10-F248-A07D-E7C5DC797DF4}">
      <dsp:nvSpPr>
        <dsp:cNvPr id="0" name=""/>
        <dsp:cNvSpPr/>
      </dsp:nvSpPr>
      <dsp:spPr>
        <a:xfrm>
          <a:off x="4653319" y="1621995"/>
          <a:ext cx="784897" cy="78489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94" tIns="12700" rIns="61194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768265" y="1736941"/>
        <a:ext cx="555005" cy="555005"/>
      </dsp:txXfrm>
    </dsp:sp>
    <dsp:sp modelId="{BC95F7D0-F82F-7E4B-A809-E911AC431B61}">
      <dsp:nvSpPr>
        <dsp:cNvPr id="0" name=""/>
        <dsp:cNvSpPr/>
      </dsp:nvSpPr>
      <dsp:spPr>
        <a:xfrm>
          <a:off x="4111366" y="3976615"/>
          <a:ext cx="18688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C622A-0608-1143-8D4B-53FC2982722C}">
      <dsp:nvSpPr>
        <dsp:cNvPr id="0" name=""/>
        <dsp:cNvSpPr/>
      </dsp:nvSpPr>
      <dsp:spPr>
        <a:xfrm>
          <a:off x="0" y="71645"/>
          <a:ext cx="5980170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Small Models</a:t>
          </a:r>
        </a:p>
      </dsp:txBody>
      <dsp:txXfrm>
        <a:off x="60116" y="131761"/>
        <a:ext cx="5859938" cy="1111247"/>
      </dsp:txXfrm>
    </dsp:sp>
    <dsp:sp modelId="{8FF8DCCD-AEB0-8C4A-83F4-8224AA0A1CDA}">
      <dsp:nvSpPr>
        <dsp:cNvPr id="0" name=""/>
        <dsp:cNvSpPr/>
      </dsp:nvSpPr>
      <dsp:spPr>
        <a:xfrm>
          <a:off x="0" y="1392405"/>
          <a:ext cx="5980170" cy="1231479"/>
        </a:xfrm>
        <a:prstGeom prst="roundRect">
          <a:avLst/>
        </a:prstGeom>
        <a:solidFill>
          <a:schemeClr val="accent2">
            <a:hueOff val="-1301120"/>
            <a:satOff val="18233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72% accuracy isn’t great</a:t>
          </a:r>
        </a:p>
      </dsp:txBody>
      <dsp:txXfrm>
        <a:off x="60116" y="1452521"/>
        <a:ext cx="5859938" cy="1111247"/>
      </dsp:txXfrm>
    </dsp:sp>
    <dsp:sp modelId="{9B25D473-0D09-B846-AA2F-271EB4C0B6FE}">
      <dsp:nvSpPr>
        <dsp:cNvPr id="0" name=""/>
        <dsp:cNvSpPr/>
      </dsp:nvSpPr>
      <dsp:spPr>
        <a:xfrm>
          <a:off x="0" y="2713165"/>
          <a:ext cx="5980170" cy="1231479"/>
        </a:xfrm>
        <a:prstGeom prst="roundRect">
          <a:avLst/>
        </a:prstGeom>
        <a:solidFill>
          <a:schemeClr val="accent2">
            <a:hueOff val="-2602241"/>
            <a:satOff val="36467"/>
            <a:lumOff val="-10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Some birds were never identified</a:t>
          </a:r>
        </a:p>
      </dsp:txBody>
      <dsp:txXfrm>
        <a:off x="60116" y="2773281"/>
        <a:ext cx="5859938" cy="1111247"/>
      </dsp:txXfrm>
    </dsp:sp>
    <dsp:sp modelId="{AEBEC4FD-E219-D746-9486-69EB9D5F8794}">
      <dsp:nvSpPr>
        <dsp:cNvPr id="0" name=""/>
        <dsp:cNvSpPr/>
      </dsp:nvSpPr>
      <dsp:spPr>
        <a:xfrm>
          <a:off x="0" y="4033924"/>
          <a:ext cx="5980170" cy="1231479"/>
        </a:xfrm>
        <a:prstGeom prst="round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Trained</a:t>
          </a:r>
          <a:r>
            <a:rPr lang="en-US" sz="3100" kern="1200" baseline="0" dirty="0"/>
            <a:t> only on 25 species</a:t>
          </a:r>
          <a:endParaRPr lang="en-US" sz="3100" kern="1200" dirty="0"/>
        </a:p>
      </dsp:txBody>
      <dsp:txXfrm>
        <a:off x="60116" y="4094040"/>
        <a:ext cx="5859938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885B-798E-AD45-BDC1-DD68B66C28EA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E1182-1A3A-C94B-A3A7-547E1210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E1182-1A3A-C94B-A3A7-547E1210C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E1182-1A3A-C94B-A3A7-547E1210C9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993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ird sitting on a branch&#10;&#10;Description automatically generated with medium confidence">
            <a:extLst>
              <a:ext uri="{FF2B5EF4-FFF2-40B4-BE49-F238E27FC236}">
                <a16:creationId xmlns:a16="http://schemas.microsoft.com/office/drawing/2014/main" id="{1493D530-7A10-16C7-8962-FFEF5A7E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D2D8F-A2DF-32D2-8074-F6C44C3A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BIRD SONG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2876A-8C0C-2E5F-18C5-C6757624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Performing feature extraction with Librosa</a:t>
            </a:r>
          </a:p>
        </p:txBody>
      </p:sp>
    </p:spTree>
    <p:extLst>
      <p:ext uri="{BB962C8B-B14F-4D97-AF65-F5344CB8AC3E}">
        <p14:creationId xmlns:p14="http://schemas.microsoft.com/office/powerpoint/2010/main" val="2008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694C3-14A7-D9D8-DA1C-E6EB2B83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563" y="-17567"/>
            <a:ext cx="6897974" cy="779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RANDOM FOREST Classifier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235921-FFB6-D08A-F670-EE86F9749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568" y="752476"/>
            <a:ext cx="9579963" cy="6105523"/>
          </a:xfrm>
        </p:spPr>
      </p:pic>
    </p:spTree>
    <p:extLst>
      <p:ext uri="{BB962C8B-B14F-4D97-AF65-F5344CB8AC3E}">
        <p14:creationId xmlns:p14="http://schemas.microsoft.com/office/powerpoint/2010/main" val="13154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using festival drum">
            <a:extLst>
              <a:ext uri="{FF2B5EF4-FFF2-40B4-BE49-F238E27FC236}">
                <a16:creationId xmlns:a16="http://schemas.microsoft.com/office/drawing/2014/main" id="{C8CB4438-3A10-8B26-EA67-7F9BFD385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2" b="5318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982AD0-6B29-4C72-8F4E-229BAA86C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3917"/>
            <a:ext cx="12192000" cy="106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31A0B-19A0-E615-0867-F8E94A6C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307069"/>
            <a:ext cx="676551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Performance?</a:t>
            </a:r>
          </a:p>
        </p:txBody>
      </p:sp>
    </p:spTree>
    <p:extLst>
      <p:ext uri="{BB962C8B-B14F-4D97-AF65-F5344CB8AC3E}">
        <p14:creationId xmlns:p14="http://schemas.microsoft.com/office/powerpoint/2010/main" val="348452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3EA901-D67D-56A7-2159-E8D8B975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Current best - </a:t>
            </a:r>
            <a:r>
              <a:rPr lang="en-US" sz="2200" dirty="0">
                <a:solidFill>
                  <a:srgbClr val="FF0000"/>
                </a:solidFill>
              </a:rPr>
              <a:t>72% accuracy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Really good at classifying House Wren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Terrible with Dark Eyed Junco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25</a:t>
            </a:r>
            <a:r>
              <a:rPr lang="en-US" sz="2200" dirty="0"/>
              <a:t> Species Total</a:t>
            </a:r>
          </a:p>
        </p:txBody>
      </p:sp>
      <p:pic>
        <p:nvPicPr>
          <p:cNvPr id="5" name="Content Placeholder 4" descr="A picture containing text, menu, screenshot, document&#10;&#10;Description automatically generated">
            <a:extLst>
              <a:ext uri="{FF2B5EF4-FFF2-40B4-BE49-F238E27FC236}">
                <a16:creationId xmlns:a16="http://schemas.microsoft.com/office/drawing/2014/main" id="{41988FF7-7B96-E096-4E4D-30C6DD39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986" y="0"/>
            <a:ext cx="6615014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6130E-3B96-7828-BDC2-7F7CD85F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314" y="101727"/>
            <a:ext cx="4465093" cy="657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K-NN classifier</a:t>
            </a:r>
          </a:p>
        </p:txBody>
      </p:sp>
      <p:pic>
        <p:nvPicPr>
          <p:cNvPr id="9" name="Content Placeholder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A01C038-FDA3-DE68-3FCA-E3FEC947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562" y="799340"/>
            <a:ext cx="9118595" cy="60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B5E91-FB60-54A4-201C-1EA242B3B173}"/>
              </a:ext>
            </a:extLst>
          </p:cNvPr>
          <p:cNvSpPr txBox="1"/>
          <p:nvPr/>
        </p:nvSpPr>
        <p:spPr>
          <a:xfrm>
            <a:off x="762001" y="2207969"/>
            <a:ext cx="3932830" cy="388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Current best also 72% accuracy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Subtle Differences – Better Precision for American Gold Finch(0.57 vs 0.75)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Neither model can correctly identify Brewer’s Sparrow. The precision, recall, and F1-score are all 0.00 for both models.  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picture containing text, menu, screenshot, number&#10;&#10;Description automatically generated">
            <a:extLst>
              <a:ext uri="{FF2B5EF4-FFF2-40B4-BE49-F238E27FC236}">
                <a16:creationId xmlns:a16="http://schemas.microsoft.com/office/drawing/2014/main" id="{3A8EA74A-9A9E-908A-DA95-B4FFB3C8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105" y="0"/>
            <a:ext cx="6027675" cy="60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77CDE-A324-7481-CB3A-35503D1A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BBE41C-46F1-4A70-DDBE-96690351F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1404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82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8F5A6-C74A-14AB-AE50-4C9F75AF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 sz="3300" dirty="0"/>
              <a:t>LOTS OF DIRECTIONS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DA2A-9614-4D4A-6657-5783A3E3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Built these models with short extraction times in mind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Increase the size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More Processing Power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More Samples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Other feature extraction techniques and models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7772983-3636-7874-5191-D448C403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FC5D4-3004-CA6C-9A5F-AB934265E644}"/>
              </a:ext>
            </a:extLst>
          </p:cNvPr>
          <p:cNvSpPr txBox="1"/>
          <p:nvPr/>
        </p:nvSpPr>
        <p:spPr>
          <a:xfrm>
            <a:off x="762000" y="779915"/>
            <a:ext cx="3908996" cy="533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BIRD SONG?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0E992-AE8E-FE45-FA20-0CDA0708F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56697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22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27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1410-8599-9935-8D0F-8DCADB65D7C2}"/>
              </a:ext>
            </a:extLst>
          </p:cNvPr>
          <p:cNvSpPr txBox="1"/>
          <p:nvPr/>
        </p:nvSpPr>
        <p:spPr>
          <a:xfrm>
            <a:off x="6096000" y="1517650"/>
            <a:ext cx="4565650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ROBUST DATA</a:t>
            </a:r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7AFE99A0-B65B-71C3-6265-7C75ACD66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6" r="4545" b="-2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CCA9-DE65-2199-2830-F79ACBCE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4000+</a:t>
            </a:r>
            <a:r>
              <a:rPr lang="en-US" sz="2800" dirty="0"/>
              <a:t> Audio mp3 files from Cornell Lab(2021)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7C11-ED5F-9E9A-D428-B31FB64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MY INTENTIONS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2031B-DC23-1ED0-B7CE-B11AA9A44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80381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C21F258-DC7D-D9BF-B378-1C4B24CABEDC}"/>
              </a:ext>
            </a:extLst>
          </p:cNvPr>
          <p:cNvSpPr/>
          <p:nvPr/>
        </p:nvSpPr>
        <p:spPr>
          <a:xfrm>
            <a:off x="10087294" y="2392028"/>
            <a:ext cx="728344" cy="751222"/>
          </a:xfrm>
          <a:prstGeom prst="ellipse">
            <a:avLst/>
          </a:prstGeom>
          <a:solidFill>
            <a:schemeClr val="tx1">
              <a:alpha val="1651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B6381-FD17-BD43-0A1C-1CC6473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394147E6-034D-0803-C6F4-FDD7031C9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0" r="33837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5D32-8245-8296-B014-B77786F6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en-US" dirty="0"/>
              <a:t>Converted .mp3 to .wav</a:t>
            </a:r>
          </a:p>
          <a:p>
            <a:r>
              <a:rPr lang="en-US" dirty="0"/>
              <a:t>Imported to </a:t>
            </a:r>
            <a:r>
              <a:rPr lang="en-US" dirty="0">
                <a:solidFill>
                  <a:srgbClr val="FF0000"/>
                </a:solidFill>
              </a:rPr>
              <a:t>Jupyter Notebook</a:t>
            </a:r>
          </a:p>
          <a:p>
            <a:r>
              <a:rPr lang="en-US" dirty="0"/>
              <a:t>Extracted Species names from the file paths and sorted the files in order of frequency of each species</a:t>
            </a:r>
          </a:p>
          <a:p>
            <a:r>
              <a:rPr lang="en-US" dirty="0"/>
              <a:t>Work on </a:t>
            </a:r>
            <a:r>
              <a:rPr lang="en-US" dirty="0">
                <a:solidFill>
                  <a:srgbClr val="FF0000"/>
                </a:solidFill>
              </a:rPr>
              <a:t>files with most </a:t>
            </a:r>
            <a:r>
              <a:rPr lang="en-US" dirty="0"/>
              <a:t>samples per species</a:t>
            </a:r>
          </a:p>
        </p:txBody>
      </p:sp>
    </p:spTree>
    <p:extLst>
      <p:ext uri="{BB962C8B-B14F-4D97-AF65-F5344CB8AC3E}">
        <p14:creationId xmlns:p14="http://schemas.microsoft.com/office/powerpoint/2010/main" val="52399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BC821-0612-FB92-9553-C6A65F8D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pic>
        <p:nvPicPr>
          <p:cNvPr id="5" name="Picture 4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4A265503-40F8-78B5-160D-B5996A22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1" r="4504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6400-A1F5-0911-CF9A-27023A42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en-US" dirty="0"/>
              <a:t>Get to build your own dataset</a:t>
            </a:r>
          </a:p>
          <a:p>
            <a:r>
              <a:rPr lang="en-US" dirty="0"/>
              <a:t>Package </a:t>
            </a:r>
            <a:r>
              <a:rPr lang="en-US" dirty="0" err="1">
                <a:solidFill>
                  <a:srgbClr val="FF0000"/>
                </a:solidFill>
              </a:rPr>
              <a:t>Librosa.py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Audio signal processing techniques - </a:t>
            </a:r>
            <a:r>
              <a:rPr lang="en-IN" dirty="0">
                <a:latin typeface="Söhne"/>
              </a:rPr>
              <a:t>Mel-frequency cepstral coefficients (</a:t>
            </a:r>
            <a:r>
              <a:rPr lang="en-IN" dirty="0">
                <a:solidFill>
                  <a:srgbClr val="FF0000"/>
                </a:solidFill>
                <a:latin typeface="Söhne"/>
              </a:rPr>
              <a:t>MFCCs</a:t>
            </a:r>
            <a:r>
              <a:rPr lang="en-IN" b="0" i="0" u="none" strike="noStrike" dirty="0">
                <a:effectLst/>
                <a:latin typeface="Söhne"/>
              </a:rPr>
              <a:t>), Chroma Short-Time Fourier Transform (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Söhne"/>
              </a:rPr>
              <a:t>Chroma STFT</a:t>
            </a:r>
            <a:r>
              <a:rPr lang="en-IN" b="0" i="0" u="none" strike="noStrike" dirty="0">
                <a:effectLst/>
                <a:latin typeface="Söhne"/>
              </a:rPr>
              <a:t>),wavelet analysis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5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FD8FA02-02DB-D7FF-47B2-F3E657B2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707" b="14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EA783299-30C6-0011-D50D-E860B21F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7" y="817244"/>
            <a:ext cx="11936326" cy="453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86C5E-E5FE-C908-0076-0F33CB3449F1}"/>
              </a:ext>
            </a:extLst>
          </p:cNvPr>
          <p:cNvSpPr txBox="1"/>
          <p:nvPr/>
        </p:nvSpPr>
        <p:spPr>
          <a:xfrm>
            <a:off x="3734459" y="5985626"/>
            <a:ext cx="35376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93865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4BA9053-F7B5-B30F-5E26-8AE0A6C0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>
            <a:normAutofit/>
          </a:bodyPr>
          <a:lstStyle/>
          <a:p>
            <a:r>
              <a:rPr lang="en-US" dirty="0"/>
              <a:t>Voila!</a:t>
            </a:r>
          </a:p>
          <a:p>
            <a:endParaRPr lang="en-US" dirty="0"/>
          </a:p>
          <a:p>
            <a:r>
              <a:rPr lang="en-US" dirty="0"/>
              <a:t>Hard part’s over :’)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8CB3EB-396B-5AB3-AD8F-99B47F040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11" b="-2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629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261</Words>
  <Application>Microsoft Macintosh PowerPoint</Application>
  <PresentationFormat>Widescreen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Avenir Next LT Pro</vt:lpstr>
      <vt:lpstr>Calibri</vt:lpstr>
      <vt:lpstr>Söhne</vt:lpstr>
      <vt:lpstr>PrismaticVTI</vt:lpstr>
      <vt:lpstr>BIRD SONG CLASSIFICATION</vt:lpstr>
      <vt:lpstr>PowerPoint Presentation</vt:lpstr>
      <vt:lpstr>PowerPoint Presentation</vt:lpstr>
      <vt:lpstr>MY INTENTIONS</vt:lpstr>
      <vt:lpstr>DATA PREPROCESSING</vt:lpstr>
      <vt:lpstr>FEATURE EXTRACTION</vt:lpstr>
      <vt:lpstr>PowerPoint Presentation</vt:lpstr>
      <vt:lpstr>PowerPoint Presentation</vt:lpstr>
      <vt:lpstr>PowerPoint Presentation</vt:lpstr>
      <vt:lpstr>RANDOM FOREST Classifier</vt:lpstr>
      <vt:lpstr>Performance?</vt:lpstr>
      <vt:lpstr>PowerPoint Presentation</vt:lpstr>
      <vt:lpstr>K-NN classifier</vt:lpstr>
      <vt:lpstr>PowerPoint Presentation</vt:lpstr>
      <vt:lpstr>LIMITATIONS</vt:lpstr>
      <vt:lpstr>LOTS OF DIRECTIONS TO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SONG CLASSIFICATION</dc:title>
  <dc:creator>Jaiswal, Shreya</dc:creator>
  <cp:lastModifiedBy>Jaiswal, Shreya</cp:lastModifiedBy>
  <cp:revision>3</cp:revision>
  <dcterms:created xsi:type="dcterms:W3CDTF">2023-05-10T03:57:53Z</dcterms:created>
  <dcterms:modified xsi:type="dcterms:W3CDTF">2024-05-24T20:59:12Z</dcterms:modified>
</cp:coreProperties>
</file>