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ABA43-E4D9-4195-992D-8BE006326B68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3C156-23E5-4A3B-BF05-47AFF42E2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3C156-23E5-4A3B-BF05-47AFF42E2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C620-26C5-4470-93F2-794761EB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E63B1-3810-449C-93A4-FE5DD6879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EDB1-8425-4CCE-A9D4-79E2115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3A3B-AA11-4BD0-8AA2-8BF9F43A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42A0-634B-451C-8E0E-16411531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A996-A9C6-43F9-AD58-177ABE30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C2B72-A040-40A2-9244-D3800099B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782A-19EA-45E5-B211-87EE0899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36BC-45EA-45A0-A741-22E56C36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1455C-4600-40F8-808E-AE918E7C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FEF93-D5F8-4C65-918C-633FB7D78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CCB0F-566E-4B02-A64B-464C81DB1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FBE7-5B91-4F2A-BE3C-27075CA6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CE01-5A4E-4DA9-9508-EC467A4F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14DE-3758-49D0-8073-E7F25189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9BD-6973-4FD4-AD57-18CBEBCA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6FE0-2217-4546-B788-D2E4543B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08FA-CC1F-489E-A540-3A57CD39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89DC-99A0-4A32-BF87-23268438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6A70-E341-45C3-9D32-14164BA6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2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6414-D281-4A96-9E22-EA9E5D3F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BA7AB-4AB3-40EE-A19F-0AA77DA7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311A-FF0B-4563-B38F-6301250D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4D616-697C-478D-9BA0-8D1F2280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7A6E-FCBF-40E6-A702-AA8DA1CA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E320-638D-4BD7-AF44-C1600F7F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D4AAE-66AA-4423-AB08-142F4721B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D587A-6330-46C1-A80A-D44F332A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23B4-6418-4408-9DA2-F18FB80D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193F-3D97-4C32-BEE0-882C365C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32AA-42B9-4839-9F6F-6EDA5C08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0D1-F9F9-47E5-9195-8D6A11C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23FF7-F09F-4F28-9B6F-26FC71FA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0E60-3344-46DD-963A-B9A4ED37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0E09D-3055-4A08-9C95-ABD44A554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D2EBF-AF31-43F1-A298-F59AB87E1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B37E1-CF69-4F80-885E-3C0E5604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04282-2372-43BB-9D64-5AB94EF2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54213-21F4-4788-BD3F-79D8DF6B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6794-087A-49AA-A512-20E4611D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91FDB-9FFA-44A3-91B5-03A3F24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198C-A911-41D1-9BD4-C94689E9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3C454-E6FA-42A2-9154-B1AEE874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62EC7-9CBC-4FDB-921C-0EBCA4B0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79AB2-452E-45C0-A8B4-BD41107C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76439-4AB0-4DFF-B923-72D17EF8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8CD8-2803-4012-BA80-00F7D50A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300C-B537-488F-BB1D-521DB7A9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62C0C-4EC5-4AC9-8335-43B57E47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5F38-8AB7-44DE-A231-3956A175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BDDE9-7BD6-469B-A6D5-C0645493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CA2B-B338-4FBC-B44D-DB798128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55AA-3929-44A2-8579-EC74E3FD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9F63C-9280-4A69-BA3D-71C37B5F3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6940-3E4C-4341-8A8F-5C82B047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C65C0-1177-40E0-AE16-CA0FA5A8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6B7B-B537-4702-8A8A-B3544FC3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41DD-50F0-4F7F-A0E1-1F49EB47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6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7DFA0-7C70-4851-AEBC-89D3D22F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EBCE-E79C-44CE-9FDE-38A87E38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610E7-7CA4-449D-9F72-2E441DE15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69A2-EA3C-444D-9FB9-C8BDE9377333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3072-1729-42AD-8ED4-6E9529ED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F7E2-CDCE-49AE-8E41-DEF50726A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0273D-C16F-4AE6-BBE4-88A68E0B1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1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55BF-116B-4B1E-A376-EA4EE0CD2C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Ionomics</a:t>
            </a:r>
            <a:r>
              <a:rPr lang="en-US" dirty="0"/>
              <a:t> Data preliminary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713679-87B2-45D8-92B8-EBCDB2CA2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E3162-D707-4631-B469-36A366EABC44}"/>
              </a:ext>
            </a:extLst>
          </p:cNvPr>
          <p:cNvSpPr txBox="1"/>
          <p:nvPr/>
        </p:nvSpPr>
        <p:spPr>
          <a:xfrm>
            <a:off x="469962" y="340184"/>
            <a:ext cx="474123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Negative values in the datasets: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A large number of negative values: </a:t>
            </a:r>
            <a:r>
              <a:rPr lang="en-US" sz="1600" dirty="0">
                <a:highlight>
                  <a:srgbClr val="FFFF00"/>
                </a:highlight>
              </a:rPr>
              <a:t>Se78</a:t>
            </a:r>
            <a:r>
              <a:rPr lang="en-US" sz="1600" dirty="0"/>
              <a:t>. </a:t>
            </a:r>
          </a:p>
          <a:p>
            <a:r>
              <a:rPr lang="en-US" sz="1600" dirty="0"/>
              <a:t>       1060 out of 2286 are negative.</a:t>
            </a:r>
          </a:p>
          <a:p>
            <a:r>
              <a:rPr lang="en-US" sz="1600" dirty="0"/>
              <a:t>        how to deal with this? This trait did not </a:t>
            </a:r>
          </a:p>
          <a:p>
            <a:r>
              <a:rPr lang="en-US" sz="1600" dirty="0"/>
              <a:t>        work in </a:t>
            </a:r>
            <a:r>
              <a:rPr lang="en-US" sz="1600" dirty="0" err="1"/>
              <a:t>Genstat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2.    A small number of negative values: </a:t>
            </a:r>
            <a:r>
              <a:rPr lang="en-US" sz="1600" dirty="0">
                <a:highlight>
                  <a:srgbClr val="FFFF00"/>
                </a:highlight>
              </a:rPr>
              <a:t>B11</a:t>
            </a:r>
            <a:r>
              <a:rPr lang="en-US" sz="1600" dirty="0"/>
              <a:t>.</a:t>
            </a:r>
          </a:p>
          <a:p>
            <a:r>
              <a:rPr lang="en-US" sz="1600" dirty="0"/>
              <a:t>       Should they be changed to 0 or NA?</a:t>
            </a:r>
          </a:p>
          <a:p>
            <a:r>
              <a:rPr lang="en-US" sz="1600" dirty="0"/>
              <a:t>       currently, I am treating as NA, it worked in </a:t>
            </a:r>
            <a:r>
              <a:rPr lang="en-US" sz="1600" dirty="0" err="1"/>
              <a:t>Genstat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Outlier removal: </a:t>
            </a:r>
          </a:p>
          <a:p>
            <a:r>
              <a:rPr lang="en-US" sz="1600" dirty="0"/>
              <a:t>        any strategies? </a:t>
            </a:r>
          </a:p>
          <a:p>
            <a:r>
              <a:rPr lang="en-US" sz="1600" dirty="0"/>
              <a:t>        currently,  I am using </a:t>
            </a:r>
          </a:p>
          <a:p>
            <a:r>
              <a:rPr lang="en-US" sz="1600" dirty="0"/>
              <a:t>         </a:t>
            </a:r>
            <a:r>
              <a:rPr lang="en-US" sz="1600" dirty="0" err="1"/>
              <a:t>boxplot.stats</a:t>
            </a:r>
            <a:r>
              <a:rPr lang="en-US" sz="1600" dirty="0"/>
              <a:t>(x, </a:t>
            </a:r>
            <a:r>
              <a:rPr lang="en-US" sz="1600" dirty="0" err="1"/>
              <a:t>coef</a:t>
            </a:r>
            <a:r>
              <a:rPr lang="en-US" sz="1600" dirty="0"/>
              <a:t> = 2) in 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94F7-51C5-4718-AF45-ED7B8B3C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40" y="642530"/>
            <a:ext cx="1842280" cy="17828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C1FC84-4E1C-417A-A696-AFF303DD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263" y="642530"/>
            <a:ext cx="1794093" cy="166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97A26-8CEB-4A69-AA98-135F77B8E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881" y="2762629"/>
            <a:ext cx="2067447" cy="2044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2CC40D-C0AB-4708-A4C2-DD1143434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072" y="2649066"/>
            <a:ext cx="2239990" cy="2221828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702615E-B803-4D6F-A6B3-B2030F512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43" y="4700840"/>
            <a:ext cx="3438354" cy="1184940"/>
          </a:xfrm>
          <a:prstGeom prst="rect">
            <a:avLst/>
          </a:prstGeom>
          <a:solidFill>
            <a:srgbClr val="EAEE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" tIns="0" rIns="3967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Open Sans"/>
              </a:rPr>
              <a:t>Coef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Arial" panose="020B0604020202020204" pitchFamily="34" charset="0"/>
                <a:ea typeface="Open Sans"/>
              </a:rPr>
              <a:t>: this determines how far the plot ‘whiskers’ extend out from the box. If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ea typeface="Open Sans"/>
              </a:rPr>
              <a:t> is positive, the whiskers extend to the most extreme data point which is no more than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ea typeface="Open Sans"/>
              </a:rPr>
              <a:t> times the length of the box away from the box. A value of zero causes the whiskers to extend to the data extremes (and no outliers be returned).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2746D-A80D-4BC1-A022-0A19F1524F8A}"/>
              </a:ext>
            </a:extLst>
          </p:cNvPr>
          <p:cNvSpPr txBox="1"/>
          <p:nvPr/>
        </p:nvSpPr>
        <p:spPr>
          <a:xfrm>
            <a:off x="5524783" y="258275"/>
            <a:ext cx="258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outlier removal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83B4B-8C6C-4FA5-8AFA-9599EFD114F7}"/>
              </a:ext>
            </a:extLst>
          </p:cNvPr>
          <p:cNvSpPr txBox="1"/>
          <p:nvPr/>
        </p:nvSpPr>
        <p:spPr>
          <a:xfrm>
            <a:off x="8615691" y="273198"/>
            <a:ext cx="240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outlier removal </a:t>
            </a:r>
          </a:p>
        </p:txBody>
      </p:sp>
    </p:spTree>
    <p:extLst>
      <p:ext uri="{BB962C8B-B14F-4D97-AF65-F5344CB8AC3E}">
        <p14:creationId xmlns:p14="http://schemas.microsoft.com/office/powerpoint/2010/main" val="173714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ADB-B350-41D1-A8B7-66990942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QTL summary (14 out of 18 traits)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94BB5-2290-4345-8856-4538B621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0" y="1321830"/>
            <a:ext cx="9695710" cy="5171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B43C5-BD5E-4445-A1F8-26D8D4DF5732}"/>
              </a:ext>
            </a:extLst>
          </p:cNvPr>
          <p:cNvSpPr txBox="1"/>
          <p:nvPr/>
        </p:nvSpPr>
        <p:spPr>
          <a:xfrm>
            <a:off x="9579005" y="2545735"/>
            <a:ext cx="241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Se78 did not work in </a:t>
            </a:r>
            <a:r>
              <a:rPr lang="en-US" dirty="0" err="1"/>
              <a:t>Genstat</a:t>
            </a:r>
            <a:r>
              <a:rPr lang="en-US" dirty="0"/>
              <a:t> at all.</a:t>
            </a:r>
          </a:p>
          <a:p>
            <a:endParaRPr lang="en-US" dirty="0"/>
          </a:p>
          <a:p>
            <a:r>
              <a:rPr lang="en-US" dirty="0"/>
              <a:t>As75, B11, and Co59 do not have QTLs found.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2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208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Open Sans</vt:lpstr>
      <vt:lpstr>Arial</vt:lpstr>
      <vt:lpstr>Calibri</vt:lpstr>
      <vt:lpstr>Calibri Light</vt:lpstr>
      <vt:lpstr>Courier New</vt:lpstr>
      <vt:lpstr>Wingdings</vt:lpstr>
      <vt:lpstr>Office Theme</vt:lpstr>
      <vt:lpstr>Ionomics Data preliminary analysis</vt:lpstr>
      <vt:lpstr>PowerPoint Presentation</vt:lpstr>
      <vt:lpstr>QTL summary (14 out of 18 traits)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Zhang</dc:creator>
  <cp:lastModifiedBy>Li Zhang</cp:lastModifiedBy>
  <cp:revision>9</cp:revision>
  <dcterms:created xsi:type="dcterms:W3CDTF">2019-09-23T15:15:11Z</dcterms:created>
  <dcterms:modified xsi:type="dcterms:W3CDTF">2019-09-23T21:12:21Z</dcterms:modified>
</cp:coreProperties>
</file>