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78" y="7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849A-4295-4C3E-8A7A-D249A7CC4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F8A23-7B00-4327-B8D7-1069092B3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79719-352A-4925-991D-E7916C39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4B5D-2254-4F6C-A5D9-7D5502962537}" type="datetimeFigureOut">
              <a:rPr lang="en-US" smtClean="0"/>
              <a:t>2020-02-20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3CFAE-043D-4185-A866-A97480BAF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85B6E-7C1F-43FD-AD8F-DA474137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6D3C-FE95-491E-9D3C-50215B310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93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A1A8-85A6-473C-8090-4C127FA2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47348-24FA-44ED-9043-F59A7168C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645CD-F5A4-4F70-B80E-C3BCF211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4B5D-2254-4F6C-A5D9-7D5502962537}" type="datetimeFigureOut">
              <a:rPr lang="en-US" smtClean="0"/>
              <a:t>2020-02-20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AE91F-3654-4DC1-8F5F-F2A47FCC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5639E-B8A1-462E-A1D8-B62045811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6D3C-FE95-491E-9D3C-50215B310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8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3E9276-4FA2-4E21-92BE-AF97D79257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A5E35-AFF6-4E2F-A6AB-9794CD9F2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D45FF-3115-4A81-9B99-430D3669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4B5D-2254-4F6C-A5D9-7D5502962537}" type="datetimeFigureOut">
              <a:rPr lang="en-US" smtClean="0"/>
              <a:t>2020-02-20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11EBB-5376-4AA5-AFA8-A548EBFBF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EE9F3-A632-467A-990B-E8A0F5E7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6D3C-FE95-491E-9D3C-50215B310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1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2732-205E-4336-B239-BDC3087B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D4A5F-2C04-4F82-A569-03E93D18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26FD3-B45F-4165-89CB-C8896F13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4B5D-2254-4F6C-A5D9-7D5502962537}" type="datetimeFigureOut">
              <a:rPr lang="en-US" smtClean="0"/>
              <a:t>2020-02-20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3BB10-1B95-4BF5-9092-A273A465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3E231-0598-4F7B-A719-EFF3DCFE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6D3C-FE95-491E-9D3C-50215B310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1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0DA9-25F6-41F6-9EB3-85C0B7F7B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6DC42-9EDB-4222-8DAF-ACFBA07A3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6898C-F530-4F7C-907C-B579BCC8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4B5D-2254-4F6C-A5D9-7D5502962537}" type="datetimeFigureOut">
              <a:rPr lang="en-US" smtClean="0"/>
              <a:t>2020-02-20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83E5D-148C-409F-B3F9-85521F4F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DEADC-A2C9-474F-AECF-0EF9C9F8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6D3C-FE95-491E-9D3C-50215B310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9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4BFF-99F1-496B-8890-4084EA21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02960-225D-463E-9A6B-D9C0F1D4B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C2E8F-1C35-4EC3-AE34-87399E19F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E67F3-3B61-44B9-AA33-0483BF62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4B5D-2254-4F6C-A5D9-7D5502962537}" type="datetimeFigureOut">
              <a:rPr lang="en-US" smtClean="0"/>
              <a:t>2020-02-20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29673-13A0-41DC-91F2-33B22518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75203-D1A0-424B-9930-29ECB042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6D3C-FE95-491E-9D3C-50215B310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3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91D3-9399-4D15-BAFB-CD302463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CCAE6-40F2-4418-9B93-C19D57FBB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6E7B4-BA13-473A-99D1-5B7846116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787E1-6D8D-4FBE-9FD7-35E47FC6D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D5441-FDE7-44D0-8B72-95F6414C6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8ADF6-9877-427B-90CE-C1D5503B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4B5D-2254-4F6C-A5D9-7D5502962537}" type="datetimeFigureOut">
              <a:rPr lang="en-US" smtClean="0"/>
              <a:t>2020-02-20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E2C6B4-BE38-45E8-A5FB-DD1F03D4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CA6037-A24D-4621-A4F2-494D99C1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6D3C-FE95-491E-9D3C-50215B310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2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AECE-DEE8-4291-92F0-6C98BE523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F4437D-8764-4310-B0B4-51BEA18E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4B5D-2254-4F6C-A5D9-7D5502962537}" type="datetimeFigureOut">
              <a:rPr lang="en-US" smtClean="0"/>
              <a:t>2020-02-20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6DE72-D087-4347-8A9C-078F1F4D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06EFC-23EB-4711-B631-07554CFF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6D3C-FE95-491E-9D3C-50215B310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9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52D97D-581B-4DB7-BC8D-F0F38F92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4B5D-2254-4F6C-A5D9-7D5502962537}" type="datetimeFigureOut">
              <a:rPr lang="en-US" smtClean="0"/>
              <a:t>2020-02-20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9F52A-190C-45FB-9CCD-A81B386EF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F156A-8190-4516-8A36-B5C3638E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6D3C-FE95-491E-9D3C-50215B310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1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AD24-3511-4B9C-A248-581CD202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D1EC3-FACF-4869-BBA4-92B0B08DD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FB4E8-AD55-4C89-8587-C36F7AC80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4879D-9FD9-459B-8E84-94433847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4B5D-2254-4F6C-A5D9-7D5502962537}" type="datetimeFigureOut">
              <a:rPr lang="en-US" smtClean="0"/>
              <a:t>2020-02-20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C024D-BF55-4560-87D1-2B049BA24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03721-B450-41B7-8EA0-B2E18B3C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6D3C-FE95-491E-9D3C-50215B310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9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181E7-A186-4BFA-8629-23928E047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6E250-8349-42F6-83AF-75EE4B35E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E29AD-5AA6-4F94-A520-5C8D38DF4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911BA-CFAF-412D-9FA1-EA46A36D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4B5D-2254-4F6C-A5D9-7D5502962537}" type="datetimeFigureOut">
              <a:rPr lang="en-US" smtClean="0"/>
              <a:t>2020-02-20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3FD3D-317A-4A1B-BDF2-E7A7BB2C8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2C361-920A-4DFF-9E53-9EA5B3B3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6D3C-FE95-491E-9D3C-50215B310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4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4D9BAD-D81F-46D4-B813-836F27103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7A1BA-F79A-4156-9552-D782D2FCA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5A1DC-F2BF-4018-8A46-E17FE8C02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84B5D-2254-4F6C-A5D9-7D5502962537}" type="datetimeFigureOut">
              <a:rPr lang="en-US" smtClean="0"/>
              <a:t>2020-02-20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2335F-7968-4B42-9B53-4C164ECC8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9FB54-0E75-4296-A1F8-B701946DA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C6D3C-FE95-491E-9D3C-50215B310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5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DF5F8-08EA-4B3A-8641-4CB44BE78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2402D-04F0-430B-842E-9AC2EE9D1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BFCDB6F-5F4E-4E7B-B1A4-5D1D8A03CD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0"/>
          <a:stretch/>
        </p:blipFill>
        <p:spPr>
          <a:xfrm>
            <a:off x="340877" y="553848"/>
            <a:ext cx="11510246" cy="57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7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583C-1F9B-4F34-8F42-0FEF5A68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6BA76-7B13-4B8C-9411-BCED08670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11AE4EA6-A983-4159-A4D4-A6331B520E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1" t="16261" b="24720"/>
          <a:stretch/>
        </p:blipFill>
        <p:spPr>
          <a:xfrm>
            <a:off x="1244648" y="2401986"/>
            <a:ext cx="9702704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67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FCE1-6DCB-4F36-A8DA-64447436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2DE7-3BB3-45AF-BEEB-264AAD045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0E49723-6E37-48BD-B564-729FF5F0E3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210" b="68"/>
          <a:stretch/>
        </p:blipFill>
        <p:spPr>
          <a:xfrm>
            <a:off x="450545" y="3930754"/>
            <a:ext cx="11741455" cy="2927246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0A103DA-7ACA-44BE-88A2-E9704CCCB1B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1" t="16261" b="24720"/>
          <a:stretch/>
        </p:blipFill>
        <p:spPr>
          <a:xfrm>
            <a:off x="2631233" y="629170"/>
            <a:ext cx="6655270" cy="256108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52E8F6-30DE-4805-B979-55C3F8038785}"/>
              </a:ext>
            </a:extLst>
          </p:cNvPr>
          <p:cNvCxnSpPr/>
          <p:nvPr/>
        </p:nvCxnSpPr>
        <p:spPr>
          <a:xfrm>
            <a:off x="7483151" y="2313992"/>
            <a:ext cx="0" cy="21647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00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43B4-FE54-42E7-8050-4893AE3A2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B520A-79E5-4BDF-9659-7DC44F39F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C270C7-B20E-44AF-9D64-CFF80AB4A2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56862" cy="69990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E4051A-8944-4DBD-B61C-511B902656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3" t="14105" r="3448" b="19678"/>
          <a:stretch/>
        </p:blipFill>
        <p:spPr>
          <a:xfrm rot="16200000">
            <a:off x="7786986" y="2669683"/>
            <a:ext cx="3038799" cy="3966234"/>
          </a:xfrm>
          <a:prstGeom prst="rect">
            <a:avLst/>
          </a:prstGeom>
        </p:spPr>
      </p:pic>
      <p:sp>
        <p:nvSpPr>
          <p:cNvPr id="6" name="Star: 5 Points 5">
            <a:extLst>
              <a:ext uri="{FF2B5EF4-FFF2-40B4-BE49-F238E27FC236}">
                <a16:creationId xmlns:a16="http://schemas.microsoft.com/office/drawing/2014/main" id="{C1BB3275-F944-4527-B338-8E1ECDD09A17}"/>
              </a:ext>
            </a:extLst>
          </p:cNvPr>
          <p:cNvSpPr/>
          <p:nvPr/>
        </p:nvSpPr>
        <p:spPr>
          <a:xfrm>
            <a:off x="1571938" y="4457374"/>
            <a:ext cx="342900" cy="342900"/>
          </a:xfrm>
          <a:prstGeom prst="star5">
            <a:avLst/>
          </a:prstGeom>
          <a:solidFill>
            <a:srgbClr val="FAC1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9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3CCA-1F28-41CE-8AF6-B43FFCE4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Biomass in Temple, TX highlighting Chr01N 17Mb mash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5AF6D-2382-4154-AB20-B9D35FB53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object, microscope, ship, light&#10;&#10;Description automatically generated">
            <a:extLst>
              <a:ext uri="{FF2B5EF4-FFF2-40B4-BE49-F238E27FC236}">
                <a16:creationId xmlns:a16="http://schemas.microsoft.com/office/drawing/2014/main" id="{AEBC1D80-AE4E-43BA-9C6E-FF5CFF9B9A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" y="2565526"/>
            <a:ext cx="12192010" cy="3048003"/>
          </a:xfrm>
          <a:prstGeom prst="rect">
            <a:avLst/>
          </a:prstGeom>
        </p:spPr>
      </p:pic>
      <p:sp>
        <p:nvSpPr>
          <p:cNvPr id="5" name="Star: 5 Points 4">
            <a:extLst>
              <a:ext uri="{FF2B5EF4-FFF2-40B4-BE49-F238E27FC236}">
                <a16:creationId xmlns:a16="http://schemas.microsoft.com/office/drawing/2014/main" id="{A3F321D0-45BE-45C7-8652-72169A699154}"/>
              </a:ext>
            </a:extLst>
          </p:cNvPr>
          <p:cNvSpPr/>
          <p:nvPr/>
        </p:nvSpPr>
        <p:spPr>
          <a:xfrm>
            <a:off x="1358196" y="2953774"/>
            <a:ext cx="342900" cy="342900"/>
          </a:xfrm>
          <a:prstGeom prst="star5">
            <a:avLst/>
          </a:prstGeom>
          <a:solidFill>
            <a:srgbClr val="FAC1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5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Biomass in Temple, TX highlighting Chr01N 17Mb mash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 MacQueen</dc:creator>
  <cp:lastModifiedBy>Alice MacQueen</cp:lastModifiedBy>
  <cp:revision>1</cp:revision>
  <dcterms:created xsi:type="dcterms:W3CDTF">2020-02-20T16:25:38Z</dcterms:created>
  <dcterms:modified xsi:type="dcterms:W3CDTF">2020-02-20T16:34:35Z</dcterms:modified>
</cp:coreProperties>
</file>