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6" r:id="rId6"/>
    <p:sldId id="267" r:id="rId7"/>
    <p:sldId id="263" r:id="rId8"/>
    <p:sldId id="257" r:id="rId9"/>
    <p:sldId id="262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ED66-8240-4231-B47C-98AAEF4241F9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E4CD-75EC-4D3E-B6C9-4D2A411BB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 at Brookings, South Dakota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056" y="4258056"/>
            <a:ext cx="2599944" cy="259994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 at Kingsville, Texas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650"/>
            <a:ext cx="10515600" cy="26288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49" y="4266549"/>
            <a:ext cx="2591451" cy="25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Ploidy of plants at common garden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wanted me to make this for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8" y="2919469"/>
            <a:ext cx="5486411" cy="33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 dead at five northern sites with </a:t>
            </a:r>
            <a:r>
              <a:rPr lang="en-US" dirty="0" err="1" smtClean="0"/>
              <a:t>Bonferroni</a:t>
            </a:r>
            <a:r>
              <a:rPr lang="en-US" dirty="0" smtClean="0"/>
              <a:t> (orange, ~8.3) and 10% FDR (black)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925"/>
            <a:ext cx="10515600" cy="2628899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08" y="4042289"/>
            <a:ext cx="2755392" cy="275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4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dead at five northern sites with </a:t>
            </a:r>
            <a:r>
              <a:rPr lang="en-US" dirty="0" err="1" smtClean="0"/>
              <a:t>Bonferroni</a:t>
            </a:r>
            <a:r>
              <a:rPr lang="en-US" dirty="0" smtClean="0"/>
              <a:t> (orange) or 10% FDR (black)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4229101"/>
            <a:ext cx="10515600" cy="262889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85928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of alleles lost at four freezing sites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" y="1690688"/>
            <a:ext cx="10515600" cy="2628899"/>
          </a:xfrm>
        </p:spPr>
      </p:pic>
    </p:spTree>
    <p:extLst>
      <p:ext uri="{BB962C8B-B14F-4D97-AF65-F5344CB8AC3E}">
        <p14:creationId xmlns:p14="http://schemas.microsoft.com/office/powerpoint/2010/main" val="229341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associations for </a:t>
            </a:r>
            <a:r>
              <a:rPr lang="en-US" dirty="0" smtClean="0"/>
              <a:t>Fraction dead at five northern sites with </a:t>
            </a:r>
            <a:r>
              <a:rPr lang="en-US" dirty="0" err="1" smtClean="0"/>
              <a:t>Bonferroni</a:t>
            </a:r>
            <a:r>
              <a:rPr lang="en-US" smtClean="0"/>
              <a:t> (orange) or 10% FDR (black) GWAS</a:t>
            </a:r>
            <a:r>
              <a:rPr lang="en-US" smtClean="0"/>
              <a:t>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027489"/>
              </p:ext>
            </p:extLst>
          </p:nvPr>
        </p:nvGraphicFramePr>
        <p:xfrm>
          <a:off x="612506" y="2610467"/>
          <a:ext cx="10908251" cy="26085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4058986422"/>
                    </a:ext>
                  </a:extLst>
                </a:gridCol>
                <a:gridCol w="1124268">
                  <a:extLst>
                    <a:ext uri="{9D8B030D-6E8A-4147-A177-3AD203B41FA5}">
                      <a16:colId xmlns:a16="http://schemas.microsoft.com/office/drawing/2014/main" val="935969564"/>
                    </a:ext>
                  </a:extLst>
                </a:gridCol>
                <a:gridCol w="2812684">
                  <a:extLst>
                    <a:ext uri="{9D8B030D-6E8A-4147-A177-3AD203B41FA5}">
                      <a16:colId xmlns:a16="http://schemas.microsoft.com/office/drawing/2014/main" val="3983899201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1623773298"/>
                    </a:ext>
                  </a:extLst>
                </a:gridCol>
                <a:gridCol w="4084907">
                  <a:extLst>
                    <a:ext uri="{9D8B030D-6E8A-4147-A177-3AD203B41FA5}">
                      <a16:colId xmlns:a16="http://schemas.microsoft.com/office/drawing/2014/main" val="113134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Homologous </a:t>
                      </a:r>
                      <a:r>
                        <a:rPr lang="en-US" dirty="0"/>
                        <a:t>gene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1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Chr01N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genes</a:t>
                      </a:r>
                      <a:r>
                        <a:rPr lang="en-US" baseline="0" dirty="0" smtClean="0"/>
                        <a:t> within 100kb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Pavir.1NG163100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  <a:p>
                      <a:r>
                        <a:rPr lang="en-US" dirty="0" smtClean="0"/>
                        <a:t>(40kb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Apoptosis inhibitory protein 5 (API5)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Chr05N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68.2 </a:t>
                      </a:r>
                      <a:r>
                        <a:rPr lang="en-US" dirty="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 genes within 100kb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Pavir.5NG012646</a:t>
                      </a:r>
                      <a:r>
                        <a:rPr lang="en-US" dirty="0" smtClean="0"/>
                        <a:t>(1kb)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glycine-rich </a:t>
                      </a:r>
                      <a:r>
                        <a:rPr lang="en-US" dirty="0">
                          <a:effectLst/>
                        </a:rPr>
                        <a:t>RNA-binding protein 2</a:t>
                      </a: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87554115"/>
                  </a:ext>
                </a:extLst>
              </a:tr>
              <a:tr h="211473">
                <a:tc>
                  <a:txBody>
                    <a:bodyPr/>
                    <a:lstStyle/>
                    <a:p>
                      <a:r>
                        <a:rPr lang="en-US" dirty="0" smtClean="0"/>
                        <a:t>Chr01N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66.8 </a:t>
                      </a:r>
                      <a:r>
                        <a:rPr lang="en-US" dirty="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 genes within 100kb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Pavir.1NG542200 (8kb)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ferredoxin-related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8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9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9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 distribution plot options – 4 objects here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1" y="2048131"/>
            <a:ext cx="2916942" cy="41257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41" y="2048128"/>
            <a:ext cx="1794056" cy="4125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26" y="2386456"/>
            <a:ext cx="883312" cy="621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004" y="2048129"/>
            <a:ext cx="1794056" cy="4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7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 at Temple, Texas (</a:t>
            </a:r>
            <a:r>
              <a:rPr lang="en-US" dirty="0" err="1" smtClean="0"/>
              <a:t>Bonferroni</a:t>
            </a:r>
            <a:r>
              <a:rPr lang="en-US" dirty="0" smtClean="0"/>
              <a:t> – orange)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445"/>
            <a:ext cx="10515600" cy="26288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64" y="4276344"/>
            <a:ext cx="2581656" cy="25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2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Ploidy of plants at common garden sites</vt:lpstr>
      <vt:lpstr>Fraction dead at five northern sites with Bonferroni (orange, ~8.3) and 10% FDR (black)</vt:lpstr>
      <vt:lpstr>Fraction dead at five northern sites with Bonferroni (orange) or 10% FDR (black)</vt:lpstr>
      <vt:lpstr>Fraction of alleles lost at four freezing sites</vt:lpstr>
      <vt:lpstr>Top associations for Fraction dead at five northern sites with Bonferroni (orange) or 10% FDR (black) GWAS </vt:lpstr>
      <vt:lpstr>Biomass</vt:lpstr>
      <vt:lpstr>Biomass distribution plot options – 4 objects here</vt:lpstr>
      <vt:lpstr>Biomass at Temple, Texas (Bonferroni – orange)</vt:lpstr>
      <vt:lpstr>Biomass at Brookings, South Dakota</vt:lpstr>
      <vt:lpstr>Biomass at Kingsville, Texas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MacQueen, Alice H</dc:creator>
  <cp:lastModifiedBy>MacQueen, Alice H</cp:lastModifiedBy>
  <cp:revision>14</cp:revision>
  <dcterms:created xsi:type="dcterms:W3CDTF">2020-02-21T21:12:22Z</dcterms:created>
  <dcterms:modified xsi:type="dcterms:W3CDTF">2020-02-22T00:19:13Z</dcterms:modified>
</cp:coreProperties>
</file>