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6025" autoAdjust="0"/>
  </p:normalViewPr>
  <p:slideViewPr>
    <p:cSldViewPr snapToGrid="0">
      <p:cViewPr varScale="1">
        <p:scale>
          <a:sx n="63" d="100"/>
          <a:sy n="63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1C55-94E9-4064-AEB4-EC0C39D1E60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60C7-6F2B-47F8-BEBA-BB71E7D7E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BRKG</a:t>
            </a:r>
          </a:p>
          <a:p>
            <a:r>
              <a:rPr lang="en-US" dirty="0" smtClean="0"/>
              <a:t>Chr02N  36.3 5 genes Basic-leucine zipper (</a:t>
            </a:r>
            <a:r>
              <a:rPr lang="en-US" dirty="0" err="1" smtClean="0"/>
              <a:t>bZIP</a:t>
            </a:r>
            <a:r>
              <a:rPr lang="en-US" dirty="0" smtClean="0"/>
              <a:t>) transcription factor family protein</a:t>
            </a:r>
          </a:p>
          <a:p>
            <a:r>
              <a:rPr lang="en-US" dirty="0" smtClean="0"/>
              <a:t>much more modest SNP effects (250 - 270 instead of 700-1000 in TMPL and KING)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60C7-6F2B-47F8-BEBA-BB71E7D7E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TMPL</a:t>
            </a:r>
          </a:p>
          <a:p>
            <a:r>
              <a:rPr lang="en-US" dirty="0" smtClean="0"/>
              <a:t>Chr02N 57.36 Pavir.2NG475000 DHHC-type zinc finger family protein</a:t>
            </a:r>
          </a:p>
          <a:p>
            <a:r>
              <a:rPr lang="en-US" dirty="0" smtClean="0"/>
              <a:t>    photosystem I P subunit     </a:t>
            </a:r>
            <a:r>
              <a:rPr lang="en-US" dirty="0" err="1" smtClean="0"/>
              <a:t>Tetratricopeptide</a:t>
            </a:r>
            <a:r>
              <a:rPr lang="en-US" dirty="0" smtClean="0"/>
              <a:t> repeat (TPR)-like superfamily protein</a:t>
            </a:r>
          </a:p>
          <a:p>
            <a:r>
              <a:rPr lang="en-US" dirty="0" smtClean="0"/>
              <a:t>Chr05K 10.51 Pavir.5KG145200 	EXS (ERD1/XPR1/SYG1) family protein</a:t>
            </a:r>
          </a:p>
          <a:p>
            <a:r>
              <a:rPr lang="en-US" dirty="0" smtClean="0"/>
              <a:t>Chr01K	7593673  Leucine-rich repeat protein kinase family protein</a:t>
            </a:r>
          </a:p>
          <a:p>
            <a:r>
              <a:rPr lang="en-US" dirty="0" smtClean="0"/>
              <a:t>Chr06K 17.80 17804813 </a:t>
            </a:r>
            <a:r>
              <a:rPr lang="en-US" dirty="0" err="1" smtClean="0"/>
              <a:t>diacylglycerol</a:t>
            </a:r>
            <a:r>
              <a:rPr lang="en-US" dirty="0" smtClean="0"/>
              <a:t> kinase catalytic domain family protein, expressed</a:t>
            </a:r>
          </a:p>
          <a:p>
            <a:r>
              <a:rPr lang="en-US" dirty="0" smtClean="0"/>
              <a:t>Chr05K	18083466		Pavir.5KG266100  	Sec23/Sec24 protein transport family protein</a:t>
            </a:r>
          </a:p>
          <a:p>
            <a:endParaRPr lang="en-US" dirty="0" smtClean="0"/>
          </a:p>
          <a:p>
            <a:r>
              <a:rPr lang="en-US" dirty="0" smtClean="0"/>
              <a:t>Chr05K	18079422  Pavir.5KG266200  Albino or Glassy Yellow 1  	</a:t>
            </a:r>
            <a:r>
              <a:rPr lang="en-US" dirty="0" err="1" smtClean="0"/>
              <a:t>preprotein</a:t>
            </a:r>
            <a:r>
              <a:rPr lang="en-US" dirty="0" smtClean="0"/>
              <a:t> translocase subunit </a:t>
            </a:r>
            <a:r>
              <a:rPr lang="en-US" dirty="0" err="1" smtClean="0"/>
              <a:t>secA</a:t>
            </a:r>
            <a:r>
              <a:rPr lang="en-US" dirty="0" smtClean="0"/>
              <a:t>, chloroplast precursor, putative, expressed</a:t>
            </a:r>
          </a:p>
          <a:p>
            <a:endParaRPr lang="en-US" dirty="0" smtClean="0"/>
          </a:p>
          <a:p>
            <a:r>
              <a:rPr lang="en-US" dirty="0" smtClean="0"/>
              <a:t>KING</a:t>
            </a:r>
          </a:p>
          <a:p>
            <a:r>
              <a:rPr lang="en-US" dirty="0" smtClean="0"/>
              <a:t>Chr03N 43.99 within 20kb of 8 genes, unknown functions (e.g. "expressed protein")</a:t>
            </a:r>
          </a:p>
          <a:p>
            <a:r>
              <a:rPr lang="en-US" dirty="0" smtClean="0"/>
              <a:t>Chr04K 39.29Mb  Pavir.4KG313600 	Histidine kinase-, DNA gyrase B-, and HSP90-like ATPase family protein and within 20kb of 3 other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60C7-6F2B-47F8-BEBA-BB71E7D7EE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Chr01N 17Mb Pavir.1NG148400</a:t>
            </a:r>
          </a:p>
          <a:p>
            <a:r>
              <a:rPr lang="en-US" dirty="0" smtClean="0"/>
              <a:t>Arabidopsis thaliana gene annotation:</a:t>
            </a:r>
          </a:p>
          <a:p>
            <a:r>
              <a:rPr lang="en-US" dirty="0" smtClean="0"/>
              <a:t>tocopherol cyclase, chloroplast / vitamin E deficient 1 (VTE1) / sucrose export defective 1 (SXD1)</a:t>
            </a:r>
          </a:p>
          <a:p>
            <a:r>
              <a:rPr lang="en-US" dirty="0" smtClean="0"/>
              <a:t>Pavir.1NG148419	Rice gene annotation: ethylene-responsive protein related, putative, expressed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60C7-6F2B-47F8-BEBA-BB71E7D7E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7641-FAD0-4C6B-B311-3B876B938B8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DE14-4836-4CD7-8EA3-694D5554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680" y="365125"/>
            <a:ext cx="8961120" cy="1325563"/>
          </a:xfrm>
        </p:spPr>
        <p:txBody>
          <a:bodyPr/>
          <a:lstStyle/>
          <a:p>
            <a:r>
              <a:rPr lang="en-US" dirty="0" smtClean="0"/>
              <a:t>2019 Biomass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21" y="1522833"/>
            <a:ext cx="10018679" cy="26185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21905" b="59524"/>
          <a:stretch/>
        </p:blipFill>
        <p:spPr>
          <a:xfrm>
            <a:off x="0" y="235116"/>
            <a:ext cx="1828801" cy="1455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4700"/>
            <a:ext cx="2173320" cy="54333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173321" y="1935480"/>
            <a:ext cx="1072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5637" y="1735425"/>
            <a:ext cx="273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Brookings, South Dakota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-34985"/>
            <a:ext cx="119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Ecotype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93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21905" b="59524"/>
          <a:stretch/>
        </p:blipFill>
        <p:spPr>
          <a:xfrm>
            <a:off x="0" y="235116"/>
            <a:ext cx="1828801" cy="1455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4700"/>
            <a:ext cx="2173320" cy="543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4343400"/>
            <a:ext cx="100584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1820697"/>
            <a:ext cx="10058400" cy="2514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33599" y="5943600"/>
            <a:ext cx="320041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33599" y="3718560"/>
            <a:ext cx="320041" cy="1066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640" y="1750682"/>
            <a:ext cx="1621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Temple, Texas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49003" y="4373897"/>
            <a:ext cx="182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Kingsville, Texas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-34985"/>
            <a:ext cx="119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Ecotype</a:t>
            </a:r>
            <a:endParaRPr lang="en-US" sz="24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392680" y="365125"/>
            <a:ext cx="8961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2019 Biomass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1" y="365125"/>
            <a:ext cx="5768991" cy="3461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20" y="4399050"/>
            <a:ext cx="9835799" cy="24589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249169" y="3757556"/>
            <a:ext cx="12191" cy="6291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9" y="191391"/>
            <a:ext cx="2203890" cy="35661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65637" y="4076009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Chr01N 17 Mb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21905" b="59524"/>
          <a:stretch/>
        </p:blipFill>
        <p:spPr>
          <a:xfrm>
            <a:off x="0" y="235116"/>
            <a:ext cx="1828801" cy="14555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4700"/>
            <a:ext cx="2173320" cy="54333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-34985"/>
            <a:ext cx="119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Ecotype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47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108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2019 Biomass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MacQueen, Alice H</dc:creator>
  <cp:lastModifiedBy>MacQueen, Alice H</cp:lastModifiedBy>
  <cp:revision>9</cp:revision>
  <dcterms:created xsi:type="dcterms:W3CDTF">2020-02-14T19:50:14Z</dcterms:created>
  <dcterms:modified xsi:type="dcterms:W3CDTF">2020-02-14T22:13:53Z</dcterms:modified>
</cp:coreProperties>
</file>