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6A"/>
    <a:srgbClr val="EAEAF0"/>
    <a:srgbClr val="262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33" d="100"/>
          <a:sy n="33" d="100"/>
        </p:scale>
        <p:origin x="66" y="-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989D-7557-47B7-BF73-5C0345B022E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10F5-625E-4644-A732-CA14E88B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8324183" y="25983308"/>
            <a:ext cx="9051917" cy="3310083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246696" y="25983308"/>
            <a:ext cx="10834831" cy="6026188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9768" y="25983308"/>
            <a:ext cx="15954272" cy="6026188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9768" y="18305040"/>
            <a:ext cx="36326332" cy="7256596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9768" y="10934700"/>
            <a:ext cx="14495032" cy="7082200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49600" y="10914172"/>
            <a:ext cx="21526500" cy="7102728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600" y="4679912"/>
            <a:ext cx="14495032" cy="5946120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9768" y="4679912"/>
            <a:ext cx="14495032" cy="5966648"/>
          </a:xfrm>
          <a:prstGeom prst="rect">
            <a:avLst/>
          </a:prstGeom>
          <a:solidFill>
            <a:srgbClr val="EAEAF0"/>
          </a:solidFill>
          <a:ln>
            <a:solidFill>
              <a:srgbClr val="EA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7587" y="2239026"/>
            <a:ext cx="32809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92D6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Genetics of Climate Adaptation Using Genome-Wide Association in Switchgrass</a:t>
            </a:r>
            <a:endParaRPr lang="en-US" sz="7200" dirty="0">
              <a:solidFill>
                <a:srgbClr val="292D6A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9127" y="3527778"/>
            <a:ext cx="291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Tom Juenger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Alice MacQueen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*, The Switchgrass Genomics Team**, Jason Bonette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John Lovell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Sujan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Mamidi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and Jeremy Schmutz</a:t>
            </a:r>
            <a:r>
              <a:rPr lang="en-US" sz="3600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69641" y="1037361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DOE BER DESC0014156</a:t>
            </a:r>
            <a:endParaRPr lang="en-US" sz="3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63453" y="1027340"/>
            <a:ext cx="19343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‘Climate adaptation and sustainability in switchgrass: exploring plant-microbe-soil interactions </a:t>
            </a:r>
          </a:p>
          <a:p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across continental scale environmental gradients’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4780" y="26135708"/>
            <a:ext cx="5444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Take-home message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4288" y="5879910"/>
            <a:ext cx="1368599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BIOFUELS: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Switchgrass (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Panicum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virgatum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biomass can be effectively</a:t>
            </a:r>
          </a:p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converted into ethanol and other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bioproducts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; ethanol yield can exceed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that of maize on a per acre basis.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11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CLIMATE ADAPTATION: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Natural switchgrass populations span &gt;3,000 km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of latitude. Natural selection to climate has shaped the genetics of these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populations and shaped phenotypic groupings into </a:t>
            </a:r>
            <a:r>
              <a:rPr lang="en-US" sz="3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upland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(mostly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northern) and </a:t>
            </a:r>
            <a:r>
              <a:rPr lang="en-US" sz="3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lowland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(mostly southern) ecotypes.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4288" y="4927831"/>
            <a:ext cx="49712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Switchgrass?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75" y="1003023"/>
            <a:ext cx="5472032" cy="9164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82" y="6009974"/>
            <a:ext cx="4535305" cy="755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849082" y="4679912"/>
            <a:ext cx="622317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1: University of Texas at Austin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2: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HudsonAlpha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Institute of Biotechnology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Joint Genome Institute</a:t>
            </a:r>
            <a:endParaRPr 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63453" y="16568308"/>
            <a:ext cx="919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5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Associations for BIO5, Max Temperature of Warmest Month</a:t>
            </a:r>
            <a:endParaRPr lang="en-US" sz="25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49082" y="6853550"/>
            <a:ext cx="687002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*Presenting Author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**Switchgrass genomics team members: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Jerry Jenkins, Chris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Plott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Shengqiang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Shu, </a:t>
            </a:r>
          </a:p>
          <a:p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Avinash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Sreedasyam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Adam Healey, Li Zhang,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Taslima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Haque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Joe Napier, Adam Session,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Michael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Udvardi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Malay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Saha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Yuhong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Tang,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Laura Bartley,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Katrien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Devos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Michael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Casler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Jiming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Jiang, David Lowry,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Guohong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Wu,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David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Kudma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Kerrie Barry, Jane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Grimwood</a:t>
            </a:r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r>
              <a:rPr lang="en-US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Dan </a:t>
            </a:r>
            <a:r>
              <a:rPr lang="en-US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Rohksar</a:t>
            </a:r>
            <a:endParaRPr 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73965" y="4927831"/>
            <a:ext cx="4046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Diversity Panel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63453" y="11169893"/>
            <a:ext cx="21005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Genome-Wide Association Studies for Environments at Plant Locations of Origin 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4288" y="11169893"/>
            <a:ext cx="1368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Continent-Scale Adaptation Using Common Gardens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2940" y="18500964"/>
            <a:ext cx="19522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Genome-Wide Association Studies for Traits Involved in Climate Adaptation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55129" y="26135708"/>
            <a:ext cx="2190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188448" y="26135708"/>
            <a:ext cx="7817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switchgrassGWAS</a:t>
            </a:r>
            <a:r>
              <a:rPr lang="en-US" sz="4200" b="1" dirty="0" smtClean="0">
                <a:solidFill>
                  <a:srgbClr val="262B7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 Package</a:t>
            </a:r>
            <a:endParaRPr lang="en-US" sz="4200" b="1" dirty="0">
              <a:solidFill>
                <a:srgbClr val="262B7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971" y="29331491"/>
            <a:ext cx="9992126" cy="271610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8495423" y="27064872"/>
            <a:ext cx="8709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Alice MacQueen: alice.macqueen@utexas.edu</a:t>
            </a:r>
          </a:p>
          <a:p>
            <a:pPr algn="ctr"/>
            <a:endParaRPr lang="en-US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Tom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Juenger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tjuenger@utexas.edu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635747" y="27135126"/>
            <a:ext cx="10056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https://github.com/Alice-MacQueen/switchgrassGWAS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778902" y="28157262"/>
            <a:ext cx="977043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Run Genome-Wide Association with `</a:t>
            </a:r>
            <a:r>
              <a:rPr lang="en-US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pvdiv_gwas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Find annotations with `</a:t>
            </a:r>
            <a:r>
              <a:rPr lang="en-US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pvdiv_table_topsnps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Analyze data at multiple sites using mash, with: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pvdiv_bigsnp2mashr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  <a:p>
            <a:pPr lvl="3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mash_standard_run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  <a:p>
            <a:pPr lvl="3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mash_plot_manhattan_by_condition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  <a:p>
            <a:pPr lvl="3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  <a:r>
              <a:rPr lang="en-US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mash_plot_effects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`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58809" y="26980835"/>
            <a:ext cx="13685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Environmental GWAS and population structure are inextricably linked in this species.</a:t>
            </a:r>
          </a:p>
          <a:p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Strong signals for associations </a:t>
            </a:r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453" y="13144104"/>
            <a:ext cx="10058400" cy="33527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794843" y="16266714"/>
            <a:ext cx="62091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5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Example of figure </a:t>
            </a:r>
          </a:p>
          <a:p>
            <a:r>
              <a:rPr lang="en-US" sz="25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text/annotation size.</a:t>
            </a:r>
            <a:endParaRPr lang="en-US" sz="25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644" y="13144104"/>
            <a:ext cx="10058400" cy="335279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906559" y="16568308"/>
            <a:ext cx="919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25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Associations for BIO12, Annual Precipitation</a:t>
            </a:r>
            <a:endParaRPr lang="en-US" sz="25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343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MacQueen, Alice H</dc:creator>
  <cp:lastModifiedBy>MacQueen, Alice H</cp:lastModifiedBy>
  <cp:revision>16</cp:revision>
  <dcterms:created xsi:type="dcterms:W3CDTF">2020-02-17T16:05:29Z</dcterms:created>
  <dcterms:modified xsi:type="dcterms:W3CDTF">2020-02-17T23:29:49Z</dcterms:modified>
</cp:coreProperties>
</file>