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cci.ccf.org.cn/conference/2017/cfpt.php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ienceie.github.io/example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.rochester.edu/nlp/rocstori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smarco.org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718050" y="1589475"/>
            <a:ext cx="64980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Competitions &amp; Datasets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method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50" y="1795550"/>
            <a:ext cx="5135674" cy="3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214313"/>
            <a:ext cx="50863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75" y="570027"/>
            <a:ext cx="7524249" cy="36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Machines to Read and Comprehend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scale supervised reading comprehension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of attention based deep neural networks, with minimal prior knowledge of language structure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Sixth Conference on Natural Language Processing and Chinese Computing (NLPCC 2017)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62175" y="1475650"/>
            <a:ext cx="85206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http://tcci.ccf.org.cn/conference/2017/cfpt.php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April 30, 2017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525" y="2263225"/>
            <a:ext cx="5746649" cy="26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SemEval 2017 Task 10: Extracting Keyphrases and Relations from Scientific Publications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740525"/>
            <a:ext cx="85206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https://scienceie.github.io/example.html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350" y="2266275"/>
            <a:ext cx="5229650" cy="2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overview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Children’s book test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a blanked-out word of a sentence given the 20 previous sentences.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http://cs.rochester.edu/nlp/rocstories/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2450"/>
            <a:ext cx="8832300" cy="265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close_test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0" y="1917756"/>
            <a:ext cx="9144000" cy="173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msmarco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http://www.msmarco.org/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questions in the dataset are real anonymized queries issued through Bing or Cortana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documents are related web pages which may or may not be enough to answer the question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question in the dataset, we have asked a crowdsourced worker to answer it, if they can, and to mark relevant passages which provide supporting information for the answer. If they can’t answer it we consider the question unanswerable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machine learning or deep learning, not only applying syntax and semantics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275" y="3743150"/>
            <a:ext cx="74104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9270"/>
            <a:ext cx="9144001" cy="297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0" y="1125034"/>
            <a:ext cx="9144002" cy="347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