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aim is to display my programming ability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google.fi/search?q=probability&amp;spell=1&amp;sa=X&amp;ved=0ahUKEwirieWrvfTTAhUDiiwKHVSjCjgQvwUIIigA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yipersevere/masterProjectInU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1156800"/>
            <a:ext cx="8520600" cy="16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THE GOLDILOCKS PRINCIPLE: READING CHILDREN’S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BOOKS WITH EXPLICIT MEMORY REPRESENTATIONS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457200" lvl="0" marL="18288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      				- author Felix Hill</a:t>
            </a:r>
            <a:endParaRPr sz="2400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4108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Yi ZHOU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contributions of this paper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up a new corpus - Children Book Test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Applying Memory network model into Machine reading comprehension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details of the corpus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Randomly selecting 10 nouns or Named entities from paragraph.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first 20 sentences are considered as document.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10 answer candidates are in same category.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Named Entity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Nouns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Verbs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Preposition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00" y="256550"/>
            <a:ext cx="8628849" cy="47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network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-148025" y="1485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2875"/>
            <a:ext cx="6456376" cy="326309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811063" y="4550325"/>
            <a:ext cx="61761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cited “End-To-End Memory Networks” Sainbayar Sukhbaatar, et.</a:t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6718575" y="3365825"/>
            <a:ext cx="23136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structure graph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to End Memory Networks</a:t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Seq2seq neural network model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Reading materials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Word, sentence, paragraph, document </a:t>
            </a:r>
            <a:r>
              <a:rPr lang="en"/>
              <a:t>embedding</a:t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125" y="2424463"/>
            <a:ext cx="6724650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2249875" y="4643800"/>
            <a:ext cx="37455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neural network </a:t>
            </a:r>
            <a:r>
              <a:rPr lang="en"/>
              <a:t>architecture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</a:t>
            </a:r>
            <a:r>
              <a:rPr lang="en"/>
              <a:t>current </a:t>
            </a:r>
            <a:r>
              <a:rPr lang="en"/>
              <a:t>idea 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</a:t>
            </a:r>
            <a:r>
              <a:rPr lang="en"/>
              <a:t>statistical Natural language processing &amp; Neural network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Focus on Machine reading comprehension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Reasons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Having prior knowledge on “</a:t>
            </a:r>
            <a:r>
              <a:rPr lang="en">
                <a:uFill>
                  <a:noFill/>
                </a:uFill>
                <a:hlinkClick r:id="rId3"/>
              </a:rPr>
              <a:t>probability</a:t>
            </a:r>
            <a:r>
              <a:rPr lang="en"/>
              <a:t>”</a:t>
            </a:r>
            <a:r>
              <a:rPr lang="en"/>
              <a:t>, “linear algebra”, “</a:t>
            </a:r>
            <a:r>
              <a:rPr lang="en"/>
              <a:t>calculus</a:t>
            </a:r>
            <a:r>
              <a:rPr lang="en"/>
              <a:t>”, I can learning more about word vector, statistical NLP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 </a:t>
            </a:r>
            <a:r>
              <a:rPr lang="en"/>
              <a:t>Elizebthe </a:t>
            </a:r>
            <a:r>
              <a:rPr lang="en"/>
              <a:t>masters </a:t>
            </a:r>
            <a:r>
              <a:rPr lang="en"/>
              <a:t>linguistics, </a:t>
            </a:r>
            <a:r>
              <a:rPr lang="en"/>
              <a:t>using syntactic and semantic parsing, then we can combine these two methods to implement higher accuracy in the future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My background is software engineering and have strong programming skill.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Share  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 related materials are in github repository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https://github.com/yipersevere/masterProjectInUTA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