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all data files(val.question, val.context, val.answer)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vocabulary dictionary(vocab.dat), including all words, disguising capital letters,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index(number) to represent each word in the text files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650" y="2284087"/>
            <a:ext cx="9143999" cy="6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