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s.rochester.edu/nlp/rocstori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aluuba/newsq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jpurkar.github.io/SQuAD-explore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arthikncode/nlp-datase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lt.qcri.org/semeval2017/task4/#" TargetMode="External"/><Relationship Id="rId4" Type="http://schemas.openxmlformats.org/officeDocument/2006/relationships/hyperlink" Target="http://alt.qcri.org/semeval2017/task4/#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NTCIR CLQA  </a:t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Chinese QA competition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PARTICIPATION TEXT RETRIEVAL CONFERENCE (TREC) 2017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http://trec.nist.gov/pubs/call2017.html</a:t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Children’s Book Test (CBT)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involves predicting a blanked-out word of a sentence given the 20 previous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sentences.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Hermann et al. (2015) constructed a corpus of cloze style questions by blanking out entities in abstractive summaries of CNN / Daily News articles; the goal is to fill in the entity based on the original article.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</a:t>
            </a:r>
            <a:r>
              <a:rPr lang="en" sz="1400"/>
              <a:t> </a:t>
            </a:r>
            <a:r>
              <a:rPr lang="en"/>
              <a:t>Baidu Cup CCF NLP Challenge on Entity Search</a:t>
            </a:r>
            <a:r>
              <a:rPr lang="en" sz="1400"/>
              <a:t> 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911750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http://tcci.ccf.org.cn/conference/2016/pages/page_nlpcfp.html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Cloze</a:t>
            </a:r>
            <a:r>
              <a:rPr lang="en"/>
              <a:t>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u="sng">
                <a:solidFill>
                  <a:srgbClr val="D32F2F"/>
                </a:solidFill>
                <a:highlight>
                  <a:srgbClr val="FFFFFF"/>
                </a:highlight>
                <a:hlinkClick r:id="rId3"/>
              </a:rPr>
              <a:t>http://cs.rochester.edu/nlp/rocstories/</a:t>
            </a:r>
            <a:r>
              <a:rPr lang="en" sz="1350">
                <a:solidFill>
                  <a:srgbClr val="3E3E3E"/>
                </a:solidFill>
                <a:highlight>
                  <a:srgbClr val="FFFFFF"/>
                </a:highlight>
              </a:rPr>
              <a:t>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Byte cup 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Chinese Association for Artificial Intelligence, IEEE-China and Toutiao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NewsQA</a:t>
            </a:r>
            <a:r>
              <a:rPr lang="en"/>
              <a:t>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u="sng">
                <a:solidFill>
                  <a:srgbClr val="D32F2F"/>
                </a:solidFill>
                <a:highlight>
                  <a:srgbClr val="FFFFFF"/>
                </a:highlight>
                <a:hlinkClick r:id="rId3"/>
              </a:rPr>
              <a:t>https://github.com/Maluuba/newsqa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SQuAD 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E3E3E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E3E3E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u="sng">
                <a:solidFill>
                  <a:srgbClr val="D32F2F"/>
                </a:solidFill>
                <a:highlight>
                  <a:srgbClr val="FFFFFF"/>
                </a:highlight>
                <a:hlinkClick r:id="rId3"/>
              </a:rPr>
              <a:t>https://rajpurkar.github.io/SQuAD-explorer/</a:t>
            </a:r>
            <a:r>
              <a:rPr lang="en" sz="1350">
                <a:solidFill>
                  <a:srgbClr val="3E3E3E"/>
                </a:solidFill>
                <a:highlight>
                  <a:srgbClr val="FFFFFF"/>
                </a:highlight>
              </a:rPr>
              <a:t> </a:t>
            </a:r>
            <a:endParaRPr sz="1350">
              <a:solidFill>
                <a:srgbClr val="3E3E3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http://www.jiqizhixin.com/article/2516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https://github.com/karthikncode/nlp-datasets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0000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SemEval-2017 Task 4</a:t>
            </a:r>
            <a:endParaRPr b="1" sz="2700">
              <a:solidFill>
                <a:srgbClr val="000000"/>
              </a:solidFill>
              <a:uFill>
                <a:noFill/>
              </a:uFill>
              <a:latin typeface="Trebuchet MS"/>
              <a:ea typeface="Trebuchet MS"/>
              <a:cs typeface="Trebuchet MS"/>
              <a:sym typeface="Trebuchet MS"/>
              <a:hlinkClick r:id="rId4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http://alt.qcri.org/semeval2017/task4/index.php?id=important-dates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5F5F5"/>
                </a:highlight>
              </a:rPr>
              <a:t>NLPCC 2017 Shared Task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http://tcci.ccf.org.cn/conference/2017/taskdata.php</a:t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