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6E79-F5A3-4B71-93C4-BAC35CF8C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75D11-A6C3-4B85-BE06-BBEB95EEC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04EA-156D-4D4F-B3F0-7B4B3653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79F-05EB-4941-8F0F-1732808DD6C7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7A34-89D5-4241-B749-38106326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5FC7-A254-46D8-BD08-905454EE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94B-9184-43C1-BB3B-10954CD19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88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AF62-E719-45DB-B3EB-6A66DF39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2555B-0BE1-4D6C-AAD1-D3D96F435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476B-57E9-40B0-A046-7345A616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79F-05EB-4941-8F0F-1732808DD6C7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3EF1-4447-440D-9793-E750AD26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47D7F-CCD0-4CFA-909A-D3C4F7C8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94B-9184-43C1-BB3B-10954CD19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86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0E379-DBF3-479F-8A56-542EEFF96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7FCD2-0746-4668-91D4-9664ED787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4298-B36D-4715-901A-1CA4EC32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79F-05EB-4941-8F0F-1732808DD6C7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F8EB-AEAD-4211-80EB-89E9732B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C221-6354-41FD-94AB-D6702957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94B-9184-43C1-BB3B-10954CD19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40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BC77-8644-4CB5-BE68-59A07101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4E0B-24F3-406A-B779-3E222516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DD8B3-D450-499D-A55B-35BCEA4D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79F-05EB-4941-8F0F-1732808DD6C7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89E0-81B7-4289-8DE1-B5E038B7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D6D0-3E32-4B9E-A32C-89FF0B4F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94B-9184-43C1-BB3B-10954CD19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6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E5A3-67AD-40CE-93E2-D2079336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AB396-4CFD-4E0C-90C5-FD795E1B4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1F2BE-5560-45DF-8DC7-1F3CB342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79F-05EB-4941-8F0F-1732808DD6C7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0C5F-3235-4D3C-AA27-8D52ECE0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9455-3FD2-4CFD-A149-A46C23D9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94B-9184-43C1-BB3B-10954CD19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3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BB9B-0718-4BF7-8120-C0158347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C11E-6F2D-4FF1-A5D9-164E20A99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54159-153F-41AD-B9E7-1ABA0D222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AE876-3597-487C-858E-8D47E34C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79F-05EB-4941-8F0F-1732808DD6C7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926A2-EDB9-441D-8EC0-8C6E9698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97473-A578-4885-950E-6843724B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94B-9184-43C1-BB3B-10954CD19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21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E11C-F71D-40DD-B4A8-7A78BBE1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55F4D-87D9-431F-94CF-F8DD5813F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BECBD-B1CB-4F64-9A66-05DBA6717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252B8-3BED-48E9-A5D5-A2E781BE1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61B41-9D89-4C38-A4D3-C41AE6D57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BF9B1-20A2-4701-AE49-85C7B731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79F-05EB-4941-8F0F-1732808DD6C7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D9498-5C3B-4873-8168-54EC0027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FE36E-D63A-49A7-ADF6-023C52CD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94B-9184-43C1-BB3B-10954CD19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36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BD9A-394D-4948-9435-EC1D6640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C927E-96A2-4A98-96C5-F155F6C9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79F-05EB-4941-8F0F-1732808DD6C7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E40B9-2958-426A-9B62-86981928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88DD0-CBEE-47E2-895C-9C7F638D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94B-9184-43C1-BB3B-10954CD19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9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6B198-15A3-47F9-824A-995D742B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79F-05EB-4941-8F0F-1732808DD6C7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25D73-B01E-4AB4-9EBF-B84548A8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369C8-9954-47BF-8853-0307933D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94B-9184-43C1-BB3B-10954CD19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69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4C63-6AB4-4B8E-94E5-6EC06E7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A5CD-25FE-4AD3-ADD2-357E74E5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2EBA6-CE4F-4A66-80DD-A5E861006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D0655-ECA6-4C9F-B9BD-9C58B6C6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79F-05EB-4941-8F0F-1732808DD6C7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8B5C9-9AB5-4CAF-BCCF-AA1A89B0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86E5E-CF49-4B43-8C5B-D901D4BE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94B-9184-43C1-BB3B-10954CD19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C277-8BF2-4311-A147-D79C1008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363A8-E272-4A4D-B8F2-48CF39673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79047-C980-466B-9FC0-3A36CB8E9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62BEE-A519-4F1C-B269-196135DD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79F-05EB-4941-8F0F-1732808DD6C7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36CD6-0FFB-418D-BA48-C4BD1DC4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EF02C-9CCA-49A1-9F09-D39A9CD2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94B-9184-43C1-BB3B-10954CD19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1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D4A17-A28C-4559-8D99-69A2EAAE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ADCE4-ADC0-4302-A74A-60C52F5E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EA633-6AB8-4E0C-8D08-056969DD3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C79F-05EB-4941-8F0F-1732808DD6C7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2DFB-CA05-4D1F-A2BF-376E053F7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D92-4EAD-4EBD-A228-EEF243327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D94B-9184-43C1-BB3B-10954CD19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5342FF-443C-466E-A8CB-545624B1CE74}"/>
              </a:ext>
            </a:extLst>
          </p:cNvPr>
          <p:cNvSpPr/>
          <p:nvPr/>
        </p:nvSpPr>
        <p:spPr>
          <a:xfrm>
            <a:off x="3069767" y="1135537"/>
            <a:ext cx="1802675" cy="1045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67BD2-9174-442B-9F18-053DE808BF9C}"/>
              </a:ext>
            </a:extLst>
          </p:cNvPr>
          <p:cNvSpPr/>
          <p:nvPr/>
        </p:nvSpPr>
        <p:spPr>
          <a:xfrm>
            <a:off x="3069768" y="2964336"/>
            <a:ext cx="1802675" cy="1045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ViewFactory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472DC-91F1-4AB9-8EAF-E664578F6419}"/>
              </a:ext>
            </a:extLst>
          </p:cNvPr>
          <p:cNvSpPr/>
          <p:nvPr/>
        </p:nvSpPr>
        <p:spPr>
          <a:xfrm>
            <a:off x="3069769" y="4610256"/>
            <a:ext cx="1802675" cy="1045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ServiceFactory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39C1DC-DDFB-4B22-B178-3F27FC78ED6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971105" y="2180565"/>
            <a:ext cx="1" cy="783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A5C4B0-4585-4B07-AC20-A3DE0EE6A43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971106" y="4009364"/>
            <a:ext cx="1" cy="60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500192-8257-49F3-84F2-9C6200297CC7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4872443" y="3486850"/>
            <a:ext cx="2044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DE4EC-E9B9-4AC3-8150-4BEB80DDE6FB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4872444" y="5132770"/>
            <a:ext cx="204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BFF1187-028C-4605-835D-748945B37DFD}"/>
              </a:ext>
            </a:extLst>
          </p:cNvPr>
          <p:cNvSpPr/>
          <p:nvPr/>
        </p:nvSpPr>
        <p:spPr>
          <a:xfrm>
            <a:off x="6917096" y="2964336"/>
            <a:ext cx="1802675" cy="1045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*Views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FA5592-A003-4634-8F98-3FEAC24B36C0}"/>
              </a:ext>
            </a:extLst>
          </p:cNvPr>
          <p:cNvSpPr/>
          <p:nvPr/>
        </p:nvSpPr>
        <p:spPr>
          <a:xfrm>
            <a:off x="6917095" y="4610256"/>
            <a:ext cx="1802675" cy="1045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*Services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BB44D4-3C5F-48EF-8394-FD0FC3F2F61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7818433" y="4009364"/>
            <a:ext cx="1" cy="6008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6D97C5-439E-47B3-ADE8-EFB529CE782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971105" y="2180565"/>
            <a:ext cx="2945992" cy="8229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0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Williams</dc:creator>
  <cp:lastModifiedBy>Alice Williams</cp:lastModifiedBy>
  <cp:revision>2</cp:revision>
  <dcterms:created xsi:type="dcterms:W3CDTF">2021-01-15T11:46:16Z</dcterms:created>
  <dcterms:modified xsi:type="dcterms:W3CDTF">2021-01-15T12:02:11Z</dcterms:modified>
</cp:coreProperties>
</file>