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6904-F417-4FCC-8096-39D498F6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C5D1A-97B7-44D9-AF50-DA14FA607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5CD1-28EE-4CA6-BE85-6091508E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F388-3898-43D0-B351-45B7EF71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D058-1EF6-44E9-8970-3BAF0CBD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A91B-6EB7-4324-85E8-7632A6A2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BC23-E6C5-42F4-8C25-0481D9C77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679F-F0B5-4FDA-8C9A-734F4234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0ACF-626C-4DFA-802C-4AAF43F3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513C-50B0-4BB7-B80C-B3BD8197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21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3D3F6-FDB8-48AE-AA7D-BC60464F1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980B7-5867-4708-8B6B-E75323685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1EE4-A804-4ABE-873C-C78F0671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C858-4696-4B8C-A041-FBDB478C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C8C8-BE03-4BEE-8191-E4791089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7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72A6-0CBD-42C8-8AD9-58A687C8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4DD7-9BF7-47EC-8ED7-5A1392D5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FB77-BEC1-4AF3-A10C-76D91CA1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6154-ADED-4A0F-BCF8-2EC0FBC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A1C8-EA48-4B4A-9AC6-3FB43B72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819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5E5-2998-4686-AB9E-DC3FDCE4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C57B-DA86-4EA8-9ACF-2A1A286C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1820-2198-4711-9FA7-F0BA434D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9091-63AD-489B-8DDA-73187462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D8D7-1A4D-4120-AA7C-12A2DD59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957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A126-9CC3-4C20-AB72-229BFAA8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01CB-6256-4FDA-BF75-04AAA0A72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16619-E708-41A2-B7E1-2AC04B19C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528B3-D6A7-42F3-A3B0-8772D6F7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87E8D-B8DC-4DB5-9BF3-77B77C02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D47D-84F6-4190-A810-19AD6798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18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8025-5367-4C15-AD0B-08E04076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2B44-27A9-4397-BFF3-DAF7E9F1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E5017-E54C-44C2-99E3-7BC86FB6E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6B834-CDA8-45E4-922B-EFB87E509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C21E2-51A2-49EE-8F84-1F50715E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C87DB-84C5-4E80-873B-B6C1C835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B474F-DA19-4B29-AAC9-BE1B47B3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0CA07-36DC-4EA7-84F8-829AF2F2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4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77E0-D10E-491C-A81F-E0068A86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81AD2-6D97-46ED-A225-FF3232FF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892F-CEFE-40A4-A7D1-F69D15D9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93785-B418-4B13-8EBC-76CC5AE2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17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83728-6A64-4F2B-9AD7-B01AD60D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C47B4-CBBB-4C79-B940-3DFF2F97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3C473-6D50-4BB5-88C9-C100BC33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875C-8EE5-414D-9057-57E161E8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FFDB-264A-41A9-8216-1A1FCB54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2DC09-D26C-4671-8D32-62836577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1C5EA-879E-4AD9-A3A2-0F5E7959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2DE92-E5DB-48B1-9991-A2F727B0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291D1-0398-4FA8-A22B-C1009D41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31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6B4D-8B7C-49B8-B3E0-6B0F5F6D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C1D80-F1CE-43FA-85B6-88E3D1FC3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25101-1CA6-438A-93D4-F73CD2580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A94B-F797-4187-8593-D4DF242D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65C3-0C0C-44E1-86AF-710AFE33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94996-1905-4B18-99AC-2CFE520C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4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C5F-F51A-4547-8F00-C903121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3EA9A-128F-4540-92D5-D0C758FE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B488-CE52-49A9-8601-A6B950C61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B3E6-4DE6-423C-BF81-86DC436C4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916DB-A114-4C0C-B92D-5C9E28C37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5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73C8-F486-46C9-AE0E-0BB7D0CCF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400" b="1" dirty="0"/>
              <a:t>Capstone Project: </a:t>
            </a:r>
            <a:br>
              <a:rPr lang="en-SG" sz="4400" b="1" dirty="0"/>
            </a:br>
            <a:r>
              <a:rPr lang="en-SG" sz="4400" b="1" dirty="0"/>
              <a:t>Car accident severity</a:t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40BCC-56E4-4850-821D-4DFB38E98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20787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278E-898D-443C-A3F6-DCBB46A5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/>
              <a:t>Introduction</a:t>
            </a:r>
            <a:endParaRPr lang="en-S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5FD9-4B99-4865-B7CE-0C7A90F6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aim to understand what are the factors affecting severity of car accident.</a:t>
            </a:r>
          </a:p>
          <a:p>
            <a:r>
              <a:rPr lang="en-SG" dirty="0"/>
              <a:t>Data from Seattle Traffic Management has been used in this study to understand the various factors which play part.</a:t>
            </a:r>
          </a:p>
        </p:txBody>
      </p:sp>
    </p:spTree>
    <p:extLst>
      <p:ext uri="{BB962C8B-B14F-4D97-AF65-F5344CB8AC3E}">
        <p14:creationId xmlns:p14="http://schemas.microsoft.com/office/powerpoint/2010/main" val="24197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3F1C-0C92-48A5-A6FD-B4A6909B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A5A7-5638-4AD1-A732-6947F120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data is provided by SDOT Traffic management division which include all car collisions from 2004 to present in Seattle and has been updated weekly. </a:t>
            </a:r>
          </a:p>
          <a:p>
            <a:r>
              <a:rPr lang="en-SG" dirty="0"/>
              <a:t>The data consists of 38 columns (parameters) and 194673 entries, each entry represent one accident. 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686F4-F23D-46FD-8E92-D5CF8114BBDB}"/>
              </a:ext>
            </a:extLst>
          </p:cNvPr>
          <p:cNvPicPr/>
          <p:nvPr/>
        </p:nvPicPr>
        <p:blipFill rotWithShape="1">
          <a:blip r:embed="rId2"/>
          <a:srcRect l="6366" t="40659" r="24270" b="15541"/>
          <a:stretch/>
        </p:blipFill>
        <p:spPr bwMode="auto">
          <a:xfrm>
            <a:off x="1996791" y="3984860"/>
            <a:ext cx="5818923" cy="2652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53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9D12-BBC5-4DE1-AD56-8B19225A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 b="1" dirty="0"/>
              <a:t>Data clean-up</a:t>
            </a:r>
            <a:br>
              <a:rPr lang="en-SG" b="1" dirty="0"/>
            </a:b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023C-B93F-4A72-B58C-99ABC1D9E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the original dataset, there are a number of missing values, redundant columns, missing values and many columns are categorical valuables. </a:t>
            </a:r>
          </a:p>
          <a:p>
            <a:r>
              <a:rPr lang="en-SG" dirty="0"/>
              <a:t>We have carried out a series of clean-up process to render the data suitable for next step analysis.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7683C-FD15-424C-9C67-30FB6CA7B51C}"/>
              </a:ext>
            </a:extLst>
          </p:cNvPr>
          <p:cNvPicPr/>
          <p:nvPr/>
        </p:nvPicPr>
        <p:blipFill rotWithShape="1">
          <a:blip r:embed="rId2"/>
          <a:srcRect l="39850" t="43480" r="19244" b="8668"/>
          <a:stretch/>
        </p:blipFill>
        <p:spPr bwMode="auto">
          <a:xfrm>
            <a:off x="2096135" y="4138863"/>
            <a:ext cx="3842652" cy="24406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448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66F3-E04C-4F17-B4CA-022DF79B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FD3E-DBD4-463A-911D-BE55A2D3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73" y="1777499"/>
            <a:ext cx="10515600" cy="4351338"/>
          </a:xfrm>
        </p:spPr>
        <p:txBody>
          <a:bodyPr/>
          <a:lstStyle/>
          <a:p>
            <a:r>
              <a:rPr lang="en-SG" dirty="0"/>
              <a:t>We visualized the data on the major factors which are likely to play a role in accident severity</a:t>
            </a:r>
          </a:p>
          <a:p>
            <a:r>
              <a:rPr lang="en-SG" dirty="0"/>
              <a:t>Majority of accidents are property damage only collisions. </a:t>
            </a:r>
          </a:p>
          <a:p>
            <a:r>
              <a:rPr lang="en-SG" dirty="0"/>
              <a:t>Number of people involved in accidents range from 0-5 (most) to 60.</a:t>
            </a:r>
          </a:p>
          <a:p>
            <a:r>
              <a:rPr lang="en-SG" dirty="0"/>
              <a:t>Most accidents happen at clear weather condition. </a:t>
            </a:r>
          </a:p>
          <a:p>
            <a:r>
              <a:rPr lang="en-SG" dirty="0"/>
              <a:t>Most accidents happen at daylight or at night with street light on.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399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EB22-59A2-4B6B-BEFD-3C915D16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E111-2F18-418B-9977-066FE069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Due to the complexity of multiple factors involved, prediction of car accident severity may depend on various machine leaning factors and can be a combined effect include traffic condition, location, road conditions etc. </a:t>
            </a:r>
          </a:p>
          <a:p>
            <a:r>
              <a:rPr lang="en-SG" dirty="0"/>
              <a:t>Through the Capstone project, I have learned to handle a real-world data with complexity. Various techniques from previous modules have been applied and I have benefited tremendously from doing this project.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387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269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Project:  Car accident severity </vt:lpstr>
      <vt:lpstr>Introduction</vt:lpstr>
      <vt:lpstr>Data Description</vt:lpstr>
      <vt:lpstr>Data clean-up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Hou, Alice</dc:creator>
  <cp:lastModifiedBy>Hou, Alice</cp:lastModifiedBy>
  <cp:revision>5</cp:revision>
  <dcterms:created xsi:type="dcterms:W3CDTF">2020-10-11T06:22:51Z</dcterms:created>
  <dcterms:modified xsi:type="dcterms:W3CDTF">2020-10-12T08:27:02Z</dcterms:modified>
</cp:coreProperties>
</file>