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drawingml.chart+xml" PartName="/ppt/charts/chart1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sldIdLst>
    <p:sldId id="256" r:id="rId6"/>
  </p:sldIdLst>
  <p:sldSz cx="27432000" cy="45720000"/>
  <p:notesSz cx="7004050" cy="9290050"/>
  <p:defaultTextStyle>
    <a:defPPr>
      <a:defRPr lang="en-US"/>
    </a:defPPr>
    <a:lvl1pPr algn="l" defTabSz="4389120" eaLnBrk="1" hangingPunct="1" latinLnBrk="0" marL="0" rtl="0">
      <a:defRPr kern="1200" sz="8600">
        <a:solidFill>
          <a:schemeClr val="tx1"/>
        </a:solidFill>
        <a:latin typeface="+mn-lt"/>
        <a:ea typeface="+mn-ea"/>
        <a:cs typeface="+mn-cs"/>
      </a:defRPr>
    </a:lvl1pPr>
    <a:lvl2pPr algn="l" defTabSz="4389120" eaLnBrk="1" hangingPunct="1" latinLnBrk="0" marL="2194560" rtl="0">
      <a:defRPr kern="1200" sz="8600">
        <a:solidFill>
          <a:schemeClr val="tx1"/>
        </a:solidFill>
        <a:latin typeface="+mn-lt"/>
        <a:ea typeface="+mn-ea"/>
        <a:cs typeface="+mn-cs"/>
      </a:defRPr>
    </a:lvl2pPr>
    <a:lvl3pPr algn="l" defTabSz="4389120" eaLnBrk="1" hangingPunct="1" latinLnBrk="0" marL="4389120" rtl="0">
      <a:defRPr kern="1200" sz="8600">
        <a:solidFill>
          <a:schemeClr val="tx1"/>
        </a:solidFill>
        <a:latin typeface="+mn-lt"/>
        <a:ea typeface="+mn-ea"/>
        <a:cs typeface="+mn-cs"/>
      </a:defRPr>
    </a:lvl3pPr>
    <a:lvl4pPr algn="l" defTabSz="4389120" eaLnBrk="1" hangingPunct="1" latinLnBrk="0" marL="6583680" rtl="0">
      <a:defRPr kern="1200" sz="8600">
        <a:solidFill>
          <a:schemeClr val="tx1"/>
        </a:solidFill>
        <a:latin typeface="+mn-lt"/>
        <a:ea typeface="+mn-ea"/>
        <a:cs typeface="+mn-cs"/>
      </a:defRPr>
    </a:lvl4pPr>
    <a:lvl5pPr algn="l" defTabSz="4389120" eaLnBrk="1" hangingPunct="1" latinLnBrk="0" marL="8778240" rtl="0">
      <a:defRPr kern="1200" sz="8600">
        <a:solidFill>
          <a:schemeClr val="tx1"/>
        </a:solidFill>
        <a:latin typeface="+mn-lt"/>
        <a:ea typeface="+mn-ea"/>
        <a:cs typeface="+mn-cs"/>
      </a:defRPr>
    </a:lvl5pPr>
    <a:lvl6pPr algn="l" defTabSz="4389120" eaLnBrk="1" hangingPunct="1" latinLnBrk="0" marL="10972800" rtl="0">
      <a:defRPr kern="1200" sz="8600">
        <a:solidFill>
          <a:schemeClr val="tx1"/>
        </a:solidFill>
        <a:latin typeface="+mn-lt"/>
        <a:ea typeface="+mn-ea"/>
        <a:cs typeface="+mn-cs"/>
      </a:defRPr>
    </a:lvl6pPr>
    <a:lvl7pPr algn="l" defTabSz="4389120" eaLnBrk="1" hangingPunct="1" latinLnBrk="0" marL="13167360" rtl="0">
      <a:defRPr kern="1200" sz="8600">
        <a:solidFill>
          <a:schemeClr val="tx1"/>
        </a:solidFill>
        <a:latin typeface="+mn-lt"/>
        <a:ea typeface="+mn-ea"/>
        <a:cs typeface="+mn-cs"/>
      </a:defRPr>
    </a:lvl7pPr>
    <a:lvl8pPr algn="l" defTabSz="4389120" eaLnBrk="1" hangingPunct="1" latinLnBrk="0" marL="15361920" rtl="0">
      <a:defRPr kern="1200" sz="8600">
        <a:solidFill>
          <a:schemeClr val="tx1"/>
        </a:solidFill>
        <a:latin typeface="+mn-lt"/>
        <a:ea typeface="+mn-ea"/>
        <a:cs typeface="+mn-cs"/>
      </a:defRPr>
    </a:lvl8pPr>
    <a:lvl9pPr algn="l" defTabSz="4389120" eaLnBrk="1" hangingPunct="1" latinLnBrk="0" marL="17556480" rtl="0">
      <a:defRPr kern="1200" sz="86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b="0" g="0" r="0"/>
        </a:fontRef>
        <a:schemeClr val="dk1"/>
      </a:tcTxStyle>
      <a:tcStyle>
        <a:tcBdr>
          <a:left>
            <a:ln cmpd="sng" w="12700">
              <a:solidFill>
                <a:schemeClr val="accent1"/>
              </a:solidFill>
            </a:ln>
          </a:left>
          <a:right>
            <a:ln cmpd="sng" w="12700">
              <a:solidFill>
                <a:schemeClr val="accent1"/>
              </a:solidFill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 cmpd="sng"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b="0" g="0" r="0"/>
        </a:fontRef>
        <a:schemeClr val="dk1"/>
      </a:tcTxStyle>
      <a:tcStyle>
        <a:tcBdr>
          <a:left>
            <a:ln cmpd="sng" w="12700">
              <a:solidFill>
                <a:schemeClr val="accent3"/>
              </a:solidFill>
            </a:ln>
          </a:left>
          <a:right>
            <a:ln cmpd="sng" w="12700">
              <a:solidFill>
                <a:schemeClr val="accent3"/>
              </a:solidFill>
            </a:ln>
          </a:right>
          <a:top>
            <a:ln cmpd="sng" w="12700">
              <a:solidFill>
                <a:schemeClr val="accent3"/>
              </a:solidFill>
            </a:ln>
          </a:top>
          <a:bottom>
            <a:ln cmpd="sng" w="12700">
              <a:solidFill>
                <a:schemeClr val="accent3"/>
              </a:solidFill>
            </a:ln>
          </a:bottom>
          <a:insideH>
            <a:ln cmpd="sng" w="12700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snapVertSplitter="1" vertBarState="minimized">
    <p:restoredLeft autoAdjust="0" sz="15660"/>
    <p:restoredTop autoAdjust="0" sz="94676"/>
  </p:normalViewPr>
  <p:slideViewPr>
    <p:cSldViewPr>
      <p:cViewPr varScale="1">
        <p:scale>
          <a:sx d="100" n="13"/>
          <a:sy d="100" n="13"/>
        </p:scale>
        <p:origin x="-3690" y="-282"/>
      </p:cViewPr>
      <p:guideLst>
        <p:guide orient="horz" pos="14400"/>
        <p:guide pos="8640"/>
      </p:guideLst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 standalone="yes"?><Relationships xmlns="http://schemas.openxmlformats.org/package/2006/relationships"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charts/_rels/chart1.xml.rels><?xml version="1.0" encoding="UTF-8" standalone="yes"?><Relationships xmlns="http://schemas.openxmlformats.org/package/2006/relationships"><Relationship Id="rId1" Target="../embeddings/Microsoft_Excel_Worksheet1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3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565696"/>
        <c:axId val="95567232"/>
      </c:barChart>
      <c:catAx>
        <c:axId val="95565696"/>
        <c:scaling>
          <c:orientation val="minMax"/>
        </c:scaling>
        <c:delete val="0"/>
        <c:axPos val="b"/>
        <c:majorTickMark val="out"/>
        <c:minorTickMark val="none"/>
        <c:tickLblPos val="nextTo"/>
        <c:crossAx val="95567232"/>
        <c:crosses val="autoZero"/>
        <c:auto val="1"/>
        <c:noMultiLvlLbl val="0"/>
        <c:lblAlgn val="ctr"/>
        <c:lblOffset val="100"/>
      </c:catAx>
      <c:valAx>
        <c:axId val="95567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565696"/>
        <c:crosses val="autoZero"/>
        <c:crossBetween val="between"/>
      </c:valAx>
    </c:plotArea>
    <c:legend>
      <c:layout/>
      <c:overlay val="0"/>
      <c:legendPos val="r"/>
    </c:legend>
    <c:plotVisOnly val="1"/>
    <c:dispBlanksAs val="gap"/>
    <c:showDLblsOverMax val="0"/>
  </c:chart>
  <c:txPr>
    <a:bodyPr numCol="1"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70048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27432000" cy="5486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40233600"/>
            <a:ext cx="27432000" cy="548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lang="en-US"/>
          </a:p>
        </p:txBody>
      </p:sp>
      <p:sp>
        <p:nvSpPr>
          <p:cNvPr id="19" name="Instructions"/>
          <p:cNvSpPr/>
          <p:nvPr userDrawn="1"/>
        </p:nvSpPr>
        <p:spPr>
          <a:xfrm>
            <a:off x="-13716000" y="0"/>
            <a:ext cx="12801600" cy="45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bIns="228600" lIns="228600" numCol="1" rIns="228600" rtlCol="0" tIns="228600"/>
          <a:lstStyle>
            <a:defPPr>
              <a:defRPr lang="en-US"/>
            </a:defPPr>
            <a:lvl1pPr algn="l" defTabSz="3686861" eaLnBrk="1" hangingPunct="1" latinLnBrk="0" marL="0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3686861" eaLnBrk="1" hangingPunct="1" latinLnBrk="0" marL="1843430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3686861" eaLnBrk="1" hangingPunct="1" latinLnBrk="0" marL="3686861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3686861" eaLnBrk="1" hangingPunct="1" latinLnBrk="0" marL="5530291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3686861" eaLnBrk="1" hangingPunct="1" latinLnBrk="0" marL="7373722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3686861" eaLnBrk="1" hangingPunct="1" latinLnBrk="0" marL="9217152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3686861" eaLnBrk="1" hangingPunct="1" latinLnBrk="0" marL="11060582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3686861" eaLnBrk="1" hangingPunct="1" latinLnBrk="0" marL="12904013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3686861" eaLnBrk="1" hangingPunct="1" latinLnBrk="0" marL="14747443" rtl="0">
              <a:defRPr kern="1200" sz="7258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9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Poster Print Size:</a:t>
            </a:r>
            <a:endParaRPr dirty="0" sz="9600">
              <a:solidFill>
                <a:srgbClr val="7F7F7F"/>
              </a:solidFill>
              <a:latin charset="0" pitchFamily="34" typeface="Calibri"/>
              <a:cs charset="0" panose="020F0502020204030204" pitchFamily="34" typeface="Calibri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This poster template is 50” high by 30” wide and is printed at 120% for a 60” high by 36” wide poster. It can be used to print any poster with a 5:3 aspect ratio.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9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Placeholders</a:t>
            </a:r>
            <a:r>
              <a:rPr dirty="0" smtClean="0" sz="9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:</a:t>
            </a:r>
            <a:endParaRPr dirty="0" sz="9600">
              <a:solidFill>
                <a:srgbClr val="7F7F7F"/>
              </a:solidFill>
              <a:latin charset="0" pitchFamily="34" typeface="Calibri"/>
              <a:cs charset="0" panose="020F0502020204030204" pitchFamily="34" typeface="Calibri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The </a:t>
            </a: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various elements included</a:t>
            </a:r>
            <a:r>
              <a:rPr dirty="0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</a:t>
            </a:r>
            <a:r>
              <a:rPr dirty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in this </a:t>
            </a: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poster are ones</a:t>
            </a:r>
            <a:r>
              <a:rPr baseline="0"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we often see in medical, research, and scientific posters.</a:t>
            </a:r>
            <a:r>
              <a:rPr dirty="0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</a:t>
            </a: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Feel</a:t>
            </a:r>
            <a:r>
              <a:rPr baseline="0"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9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Image</a:t>
            </a:r>
            <a:r>
              <a:rPr baseline="0" dirty="0" lang="en-US" smtClean="0" sz="9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Quality</a:t>
            </a:r>
            <a:r>
              <a:rPr dirty="0" lang="en-US" smtClean="0" sz="9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You can place digital photos or logo art in your poster file by selecting the </a:t>
            </a:r>
            <a:r>
              <a:rPr b="1"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Insert, Picture</a:t>
            </a: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command, or by using standard copy &amp; paste. For best results, all graphic elements should be at least </a:t>
            </a:r>
            <a:r>
              <a:rPr b="1"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150-200 pixels per inch in their final printed size</a:t>
            </a: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. For instance, a 1600 x 1200 pixel</a:t>
            </a:r>
            <a:r>
              <a:rPr baseline="0"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photo will usually look fine up to </a:t>
            </a: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66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Please note that graphics from websites (such as the logo on your hospital's or university's home page) will only be 72dpi and not suitable for printing.</a:t>
            </a:r>
          </a:p>
          <a:p>
            <a:pPr algn="ctr" lvl="0">
              <a:spcBef>
                <a:spcPts val="0"/>
              </a:spcBef>
              <a:spcAft>
                <a:spcPts val="2400"/>
              </a:spcAft>
            </a:pPr>
            <a:r>
              <a:rPr dirty="0" lang="en-US" smtClean="0" sz="12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 </a:t>
            </a:r>
            <a:r>
              <a:rPr dirty="0" lang="en-US" smtClean="0" sz="48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/>
            </a:r>
            <a:br>
              <a:rPr dirty="0" lang="en-US" smtClean="0" sz="48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</a:br>
            <a:r>
              <a:rPr dirty="0" lang="en-US" smtClean="0" sz="4800">
                <a:solidFill>
                  <a:srgbClr val="7F7F7F"/>
                </a:solidFill>
                <a:latin charset="0" pitchFamily="34" typeface="Calibri"/>
                <a:cs charset="0" panose="020F0502020204030204" pitchFamily="34" typeface="Calibri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8346400" y="0"/>
            <a:ext cx="12801600" cy="457200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bIns="228600" lIns="228600" numCol="1" rIns="228600" rtlCol="0" tIns="228600"/>
            <a:lstStyle>
              <a:defPPr>
                <a:defRPr lang="en-US"/>
              </a:defPPr>
              <a:lvl1pPr algn="l" defTabSz="3686861" eaLnBrk="1" hangingPunct="1" latinLnBrk="0" marL="0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3686861" eaLnBrk="1" hangingPunct="1" latinLnBrk="0" marL="1843430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3686861" eaLnBrk="1" hangingPunct="1" latinLnBrk="0" marL="3686861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3686861" eaLnBrk="1" hangingPunct="1" latinLnBrk="0" marL="5530291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3686861" eaLnBrk="1" hangingPunct="1" latinLnBrk="0" marL="7373722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3686861" eaLnBrk="1" hangingPunct="1" latinLnBrk="0" marL="9217152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3686861" eaLnBrk="1" hangingPunct="1" latinLnBrk="0" marL="11060582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3686861" eaLnBrk="1" hangingPunct="1" latinLnBrk="0" marL="12904013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3686861" eaLnBrk="1" hangingPunct="1" latinLnBrk="0" marL="14747443" rtl="0">
                <a:defRPr kern="1200" sz="7258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dirty="0" lang="en-US" smtClean="0" sz="9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Change</a:t>
              </a:r>
              <a:r>
                <a:rPr baseline="0" dirty="0" lang="en-US" smtClean="0" sz="9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 Color Theme</a:t>
              </a:r>
              <a:r>
                <a:rPr dirty="0" lang="en-US" smtClean="0" sz="9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:</a:t>
              </a:r>
              <a:endParaRPr dirty="0" sz="9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This template is designed to use the built-in color themes in</a:t>
              </a: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To change the color theme, select the </a:t>
              </a:r>
              <a:r>
                <a:rPr b="1"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Design</a:t>
              </a: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 tab, then select the </a:t>
              </a:r>
              <a:r>
                <a:rPr b="1"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Colors</a:t>
              </a: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dirty="0" lang="en-US" smtClean="0" sz="9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Once your poster file is ready, visit</a:t>
              </a: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 </a:t>
              </a:r>
              <a:r>
                <a:rPr b="1"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www.genigraphics.com</a:t>
              </a: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baseline="0" dirty="0" lang="en-US" smtClean="0" sz="66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algn="ctr" lvl="0">
                <a:spcBef>
                  <a:spcPts val="0"/>
                </a:spcBef>
                <a:spcAft>
                  <a:spcPts val="0"/>
                </a:spcAft>
              </a:pP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US and Canada:  1-800-790-4001</a:t>
              </a:r>
              <a:b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</a:br>
              <a:r>
                <a:rPr baseline="0" dirty="0" lang="en-US" smtClean="0" sz="66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Email: info@genigraphics.com</a:t>
              </a:r>
            </a:p>
            <a:p>
              <a:pPr algn="ctr" lvl="0">
                <a:spcBef>
                  <a:spcPts val="0"/>
                </a:spcBef>
                <a:spcAft>
                  <a:spcPts val="0"/>
                </a:spcAft>
              </a:pPr>
              <a:endParaRPr dirty="0" lang="en-US" smtClean="0" sz="48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algn="ctr" lvl="0">
                <a:spcBef>
                  <a:spcPts val="0"/>
                </a:spcBef>
                <a:spcAft>
                  <a:spcPts val="0"/>
                </a:spcAft>
              </a:pPr>
              <a:endParaRPr dirty="0" lang="en-US" smtClean="0" sz="4800">
                <a:solidFill>
                  <a:schemeClr val="bg1">
                    <a:lumMod val="50000"/>
                  </a:schemeClr>
                </a:solidFill>
                <a:latin charset="0" pitchFamily="34" typeface="Calibri"/>
                <a:cs charset="0" panose="020F0502020204030204" pitchFamily="34" typeface="Calibri"/>
              </a:endParaRPr>
            </a:p>
            <a:p>
              <a:pPr algn="ctr" lvl="0">
                <a:spcBef>
                  <a:spcPts val="0"/>
                </a:spcBef>
                <a:spcAft>
                  <a:spcPts val="0"/>
                </a:spcAft>
              </a:pPr>
              <a:r>
                <a:rPr dirty="0" lang="en-US" smtClean="0" sz="48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/>
              </a:r>
              <a:br>
                <a:rPr dirty="0" lang="en-US" smtClean="0" sz="48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</a:br>
              <a:r>
                <a:rPr dirty="0" lang="en-US" smtClean="0" sz="4800">
                  <a:solidFill>
                    <a:schemeClr val="bg1">
                      <a:lumMod val="50000"/>
                    </a:schemeClr>
                  </a:solidFill>
                  <a:latin charset="0" pitchFamily="34" typeface="Calibri"/>
                  <a:cs charset="0" panose="020F0502020204030204" pitchFamily="34" typeface="Calibri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454152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85D6BDF-9D0E-4E2B-85B8-D8F4790360C9}" type="datetimeFigureOut">
              <a:rPr lang="en-US" smtClean="0"/>
              <a:t>9/10/2015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BB075EA-769C-4ECD-B48E-D6FCDC24F876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dur="indefinite" id="1" nodeType="tmRoot" restart="never"/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830920"/>
            <a:ext cx="24688800" cy="7620000"/>
          </a:xfrm>
          <a:prstGeom prst="rect">
            <a:avLst/>
          </a:prstGeom>
        </p:spPr>
        <p:txBody>
          <a:bodyPr anchor="ctr" bIns="219456" lIns="438912" numCol="1" rIns="438912" rtlCol="0" tIns="219456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371600" y="10668005"/>
            <a:ext cx="24688800" cy="30173086"/>
          </a:xfrm>
          <a:prstGeom prst="rect">
            <a:avLst/>
          </a:prstGeom>
        </p:spPr>
        <p:txBody>
          <a:bodyPr bIns="219456" lIns="438912" numCol="1" rIns="438912" rtlCol="0" tIns="219456" vert="horz">
            <a:normAutofit/>
          </a:bodyPr>
          <a:lstStyle/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371600" y="42375671"/>
            <a:ext cx="6400800" cy="2434167"/>
          </a:xfrm>
          <a:prstGeom prst="rect">
            <a:avLst/>
          </a:prstGeom>
        </p:spPr>
        <p:txBody>
          <a:bodyPr anchor="ctr" bIns="219456" lIns="438912" numCol="1" rIns="438912" rtlCol="0" tIns="219456" vert="horz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9/10/2015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9372600" y="42375671"/>
            <a:ext cx="8686800" cy="2434167"/>
          </a:xfrm>
          <a:prstGeom prst="rect">
            <a:avLst/>
          </a:prstGeom>
        </p:spPr>
        <p:txBody>
          <a:bodyPr anchor="ctr" bIns="219456" lIns="438912" numCol="1" rIns="438912" rtlCol="0" tIns="219456" vert="horz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9659600" y="42375671"/>
            <a:ext cx="6400800" cy="2434167"/>
          </a:xfrm>
          <a:prstGeom prst="rect">
            <a:avLst/>
          </a:prstGeom>
        </p:spPr>
        <p:txBody>
          <a:bodyPr anchor="ctr" bIns="219456" lIns="438912" numCol="1" rIns="438912" rtlCol="0" tIns="219456" vert="horz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</p:sldLayoutIdLst>
  <p:timing>
    <p:tnLst>
      <p:par>
        <p:cTn dur="indefinite" id="1" nodeType="tmRoot" restart="never"/>
      </p:par>
    </p:tnLst>
  </p:timing>
  <p:txStyles>
    <p:titleStyle>
      <a:lvl1pPr algn="ctr" defTabSz="4389120" eaLnBrk="1" hangingPunct="1" latinLnBrk="0" rtl="0">
        <a:spcBef>
          <a:spcPct val="0"/>
        </a:spcBef>
        <a:buNone/>
        <a:defRPr kern="1200" sz="8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389120" eaLnBrk="1" hangingPunct="1" indent="-457200" latinLnBrk="0" marL="457200" rtl="0">
        <a:spcBef>
          <a:spcPct val="20000"/>
        </a:spcBef>
        <a:buFont charset="0" pitchFamily="34" typeface="Arial"/>
        <a:buChar char="•"/>
        <a:defRPr kern="1200" sz="3600">
          <a:solidFill>
            <a:schemeClr val="tx1"/>
          </a:solidFill>
          <a:latin typeface="+mn-lt"/>
          <a:ea typeface="+mn-ea"/>
          <a:cs typeface="+mn-cs"/>
        </a:defRPr>
      </a:lvl1pPr>
      <a:lvl2pPr algn="l" defTabSz="4389120" eaLnBrk="1" hangingPunct="1" indent="-457200" latinLnBrk="0" marL="914400" rtl="0">
        <a:spcBef>
          <a:spcPct val="20000"/>
        </a:spcBef>
        <a:buFont charset="0" pitchFamily="34" typeface="Arial"/>
        <a:buChar char="–"/>
        <a:defRPr kern="1200" sz="3600">
          <a:solidFill>
            <a:schemeClr val="tx1"/>
          </a:solidFill>
          <a:latin typeface="+mn-lt"/>
          <a:ea typeface="+mn-ea"/>
          <a:cs typeface="+mn-cs"/>
        </a:defRPr>
      </a:lvl2pPr>
      <a:lvl3pPr algn="l" defTabSz="4389120" eaLnBrk="1" hangingPunct="1" indent="-457200" latinLnBrk="0" marL="1371600" rtl="0">
        <a:spcBef>
          <a:spcPct val="20000"/>
        </a:spcBef>
        <a:buFont charset="0" pitchFamily="34" typeface="Arial"/>
        <a:buChar char="•"/>
        <a:defRPr kern="1200" sz="3600">
          <a:solidFill>
            <a:schemeClr val="tx1"/>
          </a:solidFill>
          <a:latin typeface="+mn-lt"/>
          <a:ea typeface="+mn-ea"/>
          <a:cs typeface="+mn-cs"/>
        </a:defRPr>
      </a:lvl3pPr>
      <a:lvl4pPr algn="l" defTabSz="4389120" eaLnBrk="1" hangingPunct="1" indent="-457200" latinLnBrk="0" marL="1828800" rtl="0">
        <a:spcBef>
          <a:spcPct val="20000"/>
        </a:spcBef>
        <a:buFont charset="0" pitchFamily="34" typeface="Arial"/>
        <a:buChar char="–"/>
        <a:defRPr kern="1200" sz="3600">
          <a:solidFill>
            <a:schemeClr val="tx1"/>
          </a:solidFill>
          <a:latin typeface="+mn-lt"/>
          <a:ea typeface="+mn-ea"/>
          <a:cs typeface="+mn-cs"/>
        </a:defRPr>
      </a:lvl4pPr>
      <a:lvl5pPr algn="l" defTabSz="4389120" eaLnBrk="1" hangingPunct="1" indent="-457200" latinLnBrk="0" marL="2286000" rtl="0">
        <a:spcBef>
          <a:spcPct val="20000"/>
        </a:spcBef>
        <a:buFont charset="0" pitchFamily="34" typeface="Arial"/>
        <a:buChar char="»"/>
        <a:defRPr kern="1200" sz="3600">
          <a:solidFill>
            <a:schemeClr val="tx1"/>
          </a:solidFill>
          <a:latin typeface="+mn-lt"/>
          <a:ea typeface="+mn-ea"/>
          <a:cs typeface="+mn-cs"/>
        </a:defRPr>
      </a:lvl5pPr>
      <a:lvl6pPr algn="l" defTabSz="4389120" eaLnBrk="1" hangingPunct="1" indent="-1097280" latinLnBrk="0" marL="12070080" rtl="0">
        <a:spcBef>
          <a:spcPct val="20000"/>
        </a:spcBef>
        <a:buFont charset="0" pitchFamily="34" typeface="Arial"/>
        <a:buChar char="•"/>
        <a:defRPr kern="1200" sz="9600">
          <a:solidFill>
            <a:schemeClr val="tx1"/>
          </a:solidFill>
          <a:latin typeface="+mn-lt"/>
          <a:ea typeface="+mn-ea"/>
          <a:cs typeface="+mn-cs"/>
        </a:defRPr>
      </a:lvl6pPr>
      <a:lvl7pPr algn="l" defTabSz="4389120" eaLnBrk="1" hangingPunct="1" indent="-1097280" latinLnBrk="0" marL="14264640" rtl="0">
        <a:spcBef>
          <a:spcPct val="20000"/>
        </a:spcBef>
        <a:buFont charset="0" pitchFamily="34" typeface="Arial"/>
        <a:buChar char="•"/>
        <a:defRPr kern="1200" sz="9600">
          <a:solidFill>
            <a:schemeClr val="tx1"/>
          </a:solidFill>
          <a:latin typeface="+mn-lt"/>
          <a:ea typeface="+mn-ea"/>
          <a:cs typeface="+mn-cs"/>
        </a:defRPr>
      </a:lvl7pPr>
      <a:lvl8pPr algn="l" defTabSz="4389120" eaLnBrk="1" hangingPunct="1" indent="-1097280" latinLnBrk="0" marL="16459200" rtl="0">
        <a:spcBef>
          <a:spcPct val="20000"/>
        </a:spcBef>
        <a:buFont charset="0" pitchFamily="34" typeface="Arial"/>
        <a:buChar char="•"/>
        <a:defRPr kern="1200" sz="9600">
          <a:solidFill>
            <a:schemeClr val="tx1"/>
          </a:solidFill>
          <a:latin typeface="+mn-lt"/>
          <a:ea typeface="+mn-ea"/>
          <a:cs typeface="+mn-cs"/>
        </a:defRPr>
      </a:lvl8pPr>
      <a:lvl9pPr algn="l" defTabSz="4389120" eaLnBrk="1" hangingPunct="1" indent="-1097280" latinLnBrk="0" marL="18653760" rtl="0">
        <a:spcBef>
          <a:spcPct val="20000"/>
        </a:spcBef>
        <a:buFont charset="0" pitchFamily="34" typeface="Arial"/>
        <a:buChar char="•"/>
        <a:defRPr kern="1200" sz="9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389120" eaLnBrk="1" hangingPunct="1" latinLnBrk="0" marL="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1pPr>
      <a:lvl2pPr algn="l" defTabSz="4389120" eaLnBrk="1" hangingPunct="1" latinLnBrk="0" marL="219456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2pPr>
      <a:lvl3pPr algn="l" defTabSz="4389120" eaLnBrk="1" hangingPunct="1" latinLnBrk="0" marL="438912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3pPr>
      <a:lvl4pPr algn="l" defTabSz="4389120" eaLnBrk="1" hangingPunct="1" latinLnBrk="0" marL="658368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4pPr>
      <a:lvl5pPr algn="l" defTabSz="4389120" eaLnBrk="1" hangingPunct="1" latinLnBrk="0" marL="877824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5pPr>
      <a:lvl6pPr algn="l" defTabSz="4389120" eaLnBrk="1" hangingPunct="1" latinLnBrk="0" marL="1097280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6pPr>
      <a:lvl7pPr algn="l" defTabSz="4389120" eaLnBrk="1" hangingPunct="1" latinLnBrk="0" marL="1316736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7pPr>
      <a:lvl8pPr algn="l" defTabSz="4389120" eaLnBrk="1" hangingPunct="1" latinLnBrk="0" marL="1536192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8pPr>
      <a:lvl9pPr algn="l" defTabSz="4389120" eaLnBrk="1" hangingPunct="1" latinLnBrk="0" marL="17556480" rtl="0">
        <a:defRPr kern="1200" sz="86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7" Target="../media/image6.jpg" Type="http://schemas.openxmlformats.org/officeDocument/2006/relationships/image"/><Relationship Id="rId6" Target="../media/image5.jpeg" Type="http://schemas.openxmlformats.org/officeDocument/2006/relationships/image"/><Relationship Id="rId5" Target="../charts/chart1.xml" Type="http://schemas.openxmlformats.org/officeDocument/2006/relationships/chart"/><Relationship Id="rId4" Target="../media/image4.jpeg" Type="http://schemas.openxmlformats.org/officeDocument/2006/relationships/image"/><Relationship Id="rId3" Target="../media/image3.jpeg" Type="http://schemas.openxmlformats.org/officeDocument/2006/relationships/image"/><Relationship Id="rId2" Target="../media/image3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>
          <a:xfrm>
            <a:off x="3657600" y="0"/>
            <a:ext cx="201168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 bIns="365760" lIns="182880" numCol="1" rIns="182880" tIns="36576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defTabSz="4389438"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defTabSz="4389438"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defTabSz="4389438"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defTabSz="4389438"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defTabSz="43894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defTabSz="43894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defTabSz="43894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defTabSz="43894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ctr" eaLnBrk="1" hangingPunct="1"/>
            <a:r>
              <a:rPr/>
              <a:t>123</a:t>
            </a:r>
            <a:endParaRPr b="1" dirty="0" lang="en-US" sz="720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>
          <a:xfrm>
            <a:off x="3657600" y="2971800"/>
            <a:ext cx="20116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182880" lIns="182880" numCol="1" rIns="182880" tIns="182880"/>
          <a:lstStyle>
            <a:lvl1pPr defTabSz="4389438"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defTabSz="4389438"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defTabSz="4389438"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defTabSz="4389438"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defTabSz="4389438"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defTabSz="43894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defTabSz="43894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defTabSz="43894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defTabSz="43894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ctr" eaLnBrk="1" hangingPunct="1"/>
            <a:r>
              <a:rPr/>
              <a:t>123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3040" y="41513760"/>
            <a:ext cx="3296480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numCol="1" rtlCol="0" wrap="none">
            <a:spAutoFit/>
          </a:bodyPr>
          <a:lstStyle/>
          <a:p>
            <a:r>
              <a:rPr dirty="0" lang="en-US" smtClean="0" sz="3000"/>
              <a:t>&lt;your name&gt;</a:t>
            </a:r>
          </a:p>
          <a:p>
            <a:r>
              <a:rPr dirty="0" lang="en-US" smtClean="0" sz="3000"/>
              <a:t>&lt;your organization&gt;</a:t>
            </a:r>
          </a:p>
          <a:p>
            <a:r>
              <a:rPr dirty="0" lang="en-US" smtClean="0" sz="3000"/>
              <a:t>Email:</a:t>
            </a:r>
          </a:p>
          <a:p>
            <a:r>
              <a:rPr dirty="0" lang="en-US" smtClean="0" sz="3000"/>
              <a:t>Website:</a:t>
            </a:r>
          </a:p>
          <a:p>
            <a:r>
              <a:rPr dirty="0" lang="en-US" smtClean="0" sz="3000"/>
              <a:t>Phone:</a:t>
            </a:r>
            <a:endParaRPr dirty="0" lang="en-US" sz="3000"/>
          </a:p>
        </p:txBody>
      </p:sp>
      <p:sp>
        <p:nvSpPr>
          <p:cNvPr id="25" name="TextBox 24"/>
          <p:cNvSpPr txBox="1"/>
          <p:nvPr/>
        </p:nvSpPr>
        <p:spPr>
          <a:xfrm>
            <a:off x="1463040" y="40481253"/>
            <a:ext cx="2394886" cy="92333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mtClean="0" sz="5400"/>
              <a:t>Contact</a:t>
            </a:r>
            <a:endParaRPr b="1" dirty="0" lang="en-US" sz="5400"/>
          </a:p>
        </p:txBody>
      </p:sp>
      <p:sp>
        <p:nvSpPr>
          <p:cNvPr id="26" name="TextBox 25"/>
          <p:cNvSpPr txBox="1"/>
          <p:nvPr/>
        </p:nvSpPr>
        <p:spPr>
          <a:xfrm>
            <a:off x="13716000" y="41513760"/>
            <a:ext cx="12192000" cy="3048000"/>
          </a:xfrm>
          <a:prstGeom prst="rect">
            <a:avLst/>
          </a:prstGeom>
          <a:noFill/>
        </p:spPr>
        <p:txBody>
          <a:bodyPr bIns="91440" numCol="1" rtlCol="0" spcCol="457200" tIns="91440" wrap="square">
            <a:noAutofit/>
          </a:bodyPr>
          <a:lstStyle/>
          <a:p>
            <a:pPr indent="-457200" marL="457200">
              <a:buFont typeface="+mj-lt"/>
              <a:buAutoNum type="arabicPeriod"/>
            </a:pPr>
            <a:r>
              <a:rPr dirty="0" lang="en-US" smtClean="0" sz="1600"/>
              <a:t> 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z="1600"/>
              <a:t> </a:t>
            </a:r>
            <a:endParaRPr dirty="0" lang="en-US" smtClean="0" sz="1600"/>
          </a:p>
          <a:p>
            <a:pPr indent="-457200" marL="457200">
              <a:buFont typeface="+mj-lt"/>
              <a:buAutoNum type="arabicPeriod"/>
            </a:pPr>
            <a:r>
              <a:rPr dirty="0" lang="en-US" smtClean="0" sz="1600"/>
              <a:t>  </a:t>
            </a:r>
          </a:p>
          <a:p>
            <a:pPr indent="-457200" marL="457200">
              <a:buFont typeface="+mj-lt"/>
              <a:buAutoNum type="arabicPeriod"/>
            </a:pPr>
            <a:endParaRPr dirty="0"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13716000" y="40481253"/>
            <a:ext cx="3334695" cy="92333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mtClean="0" sz="5400"/>
              <a:t>References</a:t>
            </a:r>
            <a:endParaRPr b="1" dirty="0" lang="en-US" sz="540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>
          <a:xfrm>
            <a:off x="1371600" y="6827520"/>
            <a:ext cx="11887200" cy="6832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bIns="182880" lIns="182880" numCol="1" rIns="182880" t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dirty="0" lang="en-US" sz="3000">
                <a:latin charset="0" pitchFamily="34" typeface="Calibri"/>
              </a:rPr>
              <a:t>Click here to insert your Abstract text. Type it in or copy and paste from your Word document or other source.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This text box will automatically re-size to your text</a:t>
            </a:r>
            <a:r>
              <a:rPr dirty="0" lang="en-US" smtClean="0" sz="3000">
                <a:latin charset="0" pitchFamily="34" typeface="Calibri"/>
              </a:rPr>
              <a:t>. To turn off that feature, right click inside this box and go to </a:t>
            </a:r>
            <a:r>
              <a:rPr b="1" dirty="0" lang="en-US" smtClean="0" sz="3000">
                <a:latin charset="0" pitchFamily="34" typeface="Calibri"/>
              </a:rPr>
              <a:t>Format Shape, Text Box, Autofit</a:t>
            </a:r>
            <a:r>
              <a:rPr dirty="0" lang="en-US" smtClean="0" sz="3000">
                <a:latin charset="0" pitchFamily="34" typeface="Calibri"/>
              </a:rPr>
              <a:t>, and select the “Do Not Autofit” radio button.</a:t>
            </a:r>
            <a:endParaRPr dirty="0" lang="en-US" sz="3000">
              <a:latin charset="0" pitchFamily="34" typeface="Calibri"/>
            </a:endParaRP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mtClean="0" sz="3000">
                <a:latin charset="0" pitchFamily="34" typeface="Calibri"/>
              </a:rPr>
              <a:t>To change the font style of this text box: Click on the border once to highlight the entire text box, then select a different font or font size that suits you. This text is Calibri 30pt, which is effectively 36pt at 120%, and is easily read up to 5 feet away on a 60x36 poster.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mtClean="0" sz="3000">
                <a:latin charset="0" pitchFamily="34" typeface="Calibri"/>
              </a:rPr>
              <a:t>Zoom out to 120% to preview what this will look like on your printed poster.</a:t>
            </a:r>
            <a:endParaRPr dirty="0" lang="en-US" sz="3000">
              <a:latin charset="0" pitchFamily="34"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1600" y="6096000"/>
            <a:ext cx="1188720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mtClean="0" sz="540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  <a:endParaRPr b="1" dirty="0" lang="en-US" sz="5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>
          <a:xfrm>
            <a:off x="14173200" y="6827520"/>
            <a:ext cx="11887200" cy="86792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bIns="182880" lIns="182880" numCol="1" rIns="182880" t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dirty="0" lang="en-US" sz="3000">
                <a:latin charset="0" pitchFamily="34" typeface="Calibri"/>
              </a:rPr>
              <a:t>Click here to insert your </a:t>
            </a:r>
            <a:r>
              <a:rPr dirty="0" lang="en-US" smtClean="0" sz="3000">
                <a:latin charset="0" pitchFamily="34" typeface="Calibri"/>
              </a:rPr>
              <a:t>Results </a:t>
            </a:r>
            <a:r>
              <a:rPr dirty="0" lang="en-US" sz="3000">
                <a:latin charset="0" pitchFamily="34" typeface="Calibri"/>
              </a:rPr>
              <a:t>text. Type it in or copy and paste from your Word document or other source.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This text box will automatically re-size to your text. To turn off that feature, right click inside this box and go to </a:t>
            </a:r>
            <a:r>
              <a:rPr b="1" dirty="0" lang="en-US" sz="3000">
                <a:latin charset="0" pitchFamily="34" typeface="Calibri"/>
              </a:rPr>
              <a:t>Format Shape, Text Box, Autofit</a:t>
            </a:r>
            <a:r>
              <a:rPr dirty="0" lang="en-US" sz="3000">
                <a:latin charset="0" pitchFamily="34" typeface="Calibri"/>
              </a:rPr>
              <a:t>, and select the “Do Not Autofit” radio button.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To change the font style of this text box: Click on the border once to highlight the entire text box, then select a different font or font size that suits you. This text is Calibri 30pt, which is effectively 36pt at 120%, and is easily read up to 5 feet away on a 60x36 poster.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Zoom out to 120% to preview what this will look like on your printed poster.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mtClean="0" sz="3000">
                <a:latin charset="0" pitchFamily="34" typeface="Calibri"/>
              </a:rPr>
              <a:t>Speaking of Results, yours will look better if you remember to run a spell-check on your poster! After you’ve added your content click on </a:t>
            </a:r>
            <a:r>
              <a:rPr b="1" dirty="0" lang="en-US" smtClean="0" sz="3000">
                <a:latin charset="0" pitchFamily="34" typeface="Calibri"/>
              </a:rPr>
              <a:t>Review</a:t>
            </a:r>
            <a:r>
              <a:rPr dirty="0" lang="en-US" smtClean="0" sz="3000">
                <a:latin charset="0" pitchFamily="34" typeface="Calibri"/>
              </a:rPr>
              <a:t>, </a:t>
            </a:r>
            <a:r>
              <a:rPr b="1" dirty="0" lang="en-US" smtClean="0" sz="3000">
                <a:latin charset="0" pitchFamily="34" typeface="Calibri"/>
              </a:rPr>
              <a:t>Spelling</a:t>
            </a:r>
            <a:r>
              <a:rPr dirty="0" lang="en-US" smtClean="0" sz="3000">
                <a:latin charset="0" pitchFamily="34" typeface="Calibri"/>
              </a:rPr>
              <a:t>, or press F7.</a:t>
            </a:r>
            <a:endParaRPr dirty="0" lang="en-US" sz="3000">
              <a:latin charset="0" pitchFamily="34"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1600" y="14249400"/>
            <a:ext cx="1188720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mtClean="0" sz="540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b="1" dirty="0" lang="en-US" sz="5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>
          <a:xfrm>
            <a:off x="1371600" y="27325320"/>
            <a:ext cx="11887200" cy="6832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bIns="182880" lIns="182880" numCol="1" rIns="182880" t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dirty="0" lang="en-US" sz="3000">
                <a:latin charset="0" pitchFamily="34" typeface="Calibri"/>
              </a:rPr>
              <a:t>Click here to insert your </a:t>
            </a:r>
            <a:r>
              <a:rPr dirty="0" lang="en-US" smtClean="0" sz="3000">
                <a:latin charset="0" pitchFamily="34" typeface="Calibri"/>
              </a:rPr>
              <a:t>Methods and Materials </a:t>
            </a:r>
            <a:r>
              <a:rPr dirty="0" lang="en-US" sz="3000">
                <a:latin charset="0" pitchFamily="34" typeface="Calibri"/>
              </a:rPr>
              <a:t>text. Type it in or copy and paste from your Word document or other source.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This text box will automatically re-size to your text. To turn off that feature, right click inside this box and go to </a:t>
            </a:r>
            <a:r>
              <a:rPr b="1" dirty="0" lang="en-US" sz="3000">
                <a:latin charset="0" pitchFamily="34" typeface="Calibri"/>
              </a:rPr>
              <a:t>Format Shape, Text Box, Autofit</a:t>
            </a:r>
            <a:r>
              <a:rPr dirty="0" lang="en-US" sz="3000">
                <a:latin charset="0" pitchFamily="34" typeface="Calibri"/>
              </a:rPr>
              <a:t>, and select the “Do Not Autofit” radio button.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To change the font style of this text box: Click on the border once to highlight the entire text box, then select a different font or font size that suits you. This text is Calibri 30pt, which is effectively 36pt at 120%, and is easily read up to 5 feet away on a 60x36 poster.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Zoom out to 120% to preview what this will look like on your printed poster.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71600" y="26593800"/>
            <a:ext cx="1188720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mtClean="0" sz="540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Materials</a:t>
            </a:r>
            <a:endParaRPr b="1" dirty="0" lang="en-US" sz="5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>
          <a:xfrm>
            <a:off x="14173200" y="24124920"/>
            <a:ext cx="11887200" cy="6832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bIns="182880" lIns="182880" numCol="1" rIns="182880" t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dirty="0" lang="en-US" sz="3000">
                <a:latin charset="0" pitchFamily="34" typeface="Calibri"/>
              </a:rPr>
              <a:t>Click here to insert your </a:t>
            </a:r>
            <a:r>
              <a:rPr dirty="0" lang="en-US" smtClean="0" sz="3000">
                <a:latin charset="0" pitchFamily="34" typeface="Calibri"/>
              </a:rPr>
              <a:t>Discussion </a:t>
            </a:r>
            <a:r>
              <a:rPr dirty="0" lang="en-US" sz="3000">
                <a:latin charset="0" pitchFamily="34" typeface="Calibri"/>
              </a:rPr>
              <a:t>text. Type it in or copy and paste from your Word document or other source.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This text box will automatically re-size to your text. To turn off that feature, right click inside this box and go to </a:t>
            </a:r>
            <a:r>
              <a:rPr b="1" dirty="0" lang="en-US" sz="3000">
                <a:latin charset="0" pitchFamily="34" typeface="Calibri"/>
              </a:rPr>
              <a:t>Format Shape, Text Box, Autofit</a:t>
            </a:r>
            <a:r>
              <a:rPr dirty="0" lang="en-US" sz="3000">
                <a:latin charset="0" pitchFamily="34" typeface="Calibri"/>
              </a:rPr>
              <a:t>, and select the “Do Not Autofit” radio button.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To change the font style of this text box: Click on the border once to highlight the entire text box, then select a different font or font size that suits you. This text is Calibri 30pt, which is effectively 36pt at 120%, and is easily read up to 5 feet away on a 60x36 poster.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Zoom out to 120%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173200" y="23393400"/>
            <a:ext cx="1188720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mtClean="0" sz="540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  <a:endParaRPr b="1" dirty="0" lang="en-US" sz="5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>
          <a:xfrm>
            <a:off x="14173200" y="36332279"/>
            <a:ext cx="11887200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bIns="182880" lIns="182880" numCol="1" rIns="182880" t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dirty="0" lang="en-US" sz="3000">
                <a:latin charset="0" pitchFamily="34" typeface="Calibri"/>
              </a:rPr>
              <a:t>Click here to insert your </a:t>
            </a:r>
            <a:r>
              <a:rPr dirty="0" lang="en-US" smtClean="0" sz="3000">
                <a:latin charset="0" pitchFamily="34" typeface="Calibri"/>
              </a:rPr>
              <a:t>Conclusions text</a:t>
            </a:r>
            <a:r>
              <a:rPr dirty="0" lang="en-US" sz="3000">
                <a:latin charset="0" pitchFamily="34" typeface="Calibri"/>
              </a:rPr>
              <a:t>. Type it in or copy and paste from your Word document or other source.</a:t>
            </a:r>
          </a:p>
          <a:p>
            <a:pPr eaLnBrk="1" hangingPunct="1"/>
            <a:endParaRPr dirty="0" lang="en-US" sz="3000">
              <a:latin charset="0" pitchFamily="34" typeface="Calibri"/>
            </a:endParaRPr>
          </a:p>
          <a:p>
            <a:pPr eaLnBrk="1" hangingPunct="1"/>
            <a:r>
              <a:rPr dirty="0" lang="en-US" sz="3000">
                <a:latin charset="0" pitchFamily="34" typeface="Calibri"/>
              </a:rPr>
              <a:t>This text box will automatically re-size to your text. To turn off that feature, right click inside this box and go to </a:t>
            </a:r>
            <a:r>
              <a:rPr b="1" dirty="0" lang="en-US" sz="3000">
                <a:latin charset="0" pitchFamily="34" typeface="Calibri"/>
              </a:rPr>
              <a:t>Format Shape, Text Box, Autofit</a:t>
            </a:r>
            <a:r>
              <a:rPr dirty="0" lang="en-US" sz="3000">
                <a:latin charset="0" pitchFamily="34" typeface="Calibri"/>
              </a:rPr>
              <a:t>, and select the “Do Not Autofit” radio button</a:t>
            </a:r>
            <a:r>
              <a:rPr dirty="0" lang="en-US" smtClean="0" sz="3000">
                <a:latin charset="0" pitchFamily="34" typeface="Calibri"/>
              </a:rPr>
              <a:t>.</a:t>
            </a:r>
            <a:endParaRPr dirty="0" lang="en-US" sz="3000">
              <a:latin charset="0" pitchFamily="34"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173200" y="35600759"/>
            <a:ext cx="1188720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mtClean="0" sz="540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  <a:endParaRPr b="1" dirty="0" lang="en-US" sz="5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descr="Sample table with 4 columns, 7 rows." id="44" name="Content Placeholder 114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75113"/>
              </p:ext>
            </p:extLst>
          </p:nvPr>
        </p:nvGraphicFramePr>
        <p:xfrm>
          <a:off x="1371600" y="34989132"/>
          <a:ext cx="11978640" cy="4482468"/>
        </p:xfrm>
        <a:graphic>
          <a:graphicData uri="http://schemas.openxmlformats.org/drawingml/2006/table">
            <a:tbl>
              <a:tblPr bandRow="1" firstRow="1">
                <a:tableStyleId>{F5AB1C69-6EDB-4FF4-983F-18BD219EF322}</a:tableStyleId>
              </a:tblPr>
              <a:tblGrid>
                <a:gridCol w="2994660"/>
                <a:gridCol w="2994660"/>
                <a:gridCol w="2994660"/>
                <a:gridCol w="2994660"/>
              </a:tblGrid>
              <a:tr h="747078">
                <a:tc>
                  <a:txBody>
                    <a:bodyPr numCol="1"/>
                    <a:lstStyle/>
                    <a:p>
                      <a:endParaRPr dirty="0" lang="en-US" sz="3000"/>
                    </a:p>
                  </a:txBody>
                  <a:tcPr anchor="ctr" marB="47625" marL="76200" marR="76200" marT="476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Heading</a:t>
                      </a:r>
                      <a:endParaRPr dirty="0" lang="en-US" sz="3000"/>
                    </a:p>
                  </a:txBody>
                  <a:tcPr anchor="ctr" marB="47625" marL="76200" marR="76200" marT="476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Heading</a:t>
                      </a:r>
                      <a:endParaRPr dirty="0" lang="en-US" sz="3000"/>
                    </a:p>
                  </a:txBody>
                  <a:tcPr anchor="ctr" marB="47625" marL="76200" marR="76200" marT="476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Heading</a:t>
                      </a:r>
                      <a:endParaRPr dirty="0" lang="en-US" sz="3000"/>
                    </a:p>
                  </a:txBody>
                  <a:tcPr anchor="ctr" marB="47625" marL="76200" marR="76200" marT="476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47078">
                <a:tc>
                  <a:txBody>
                    <a:bodyPr numCol="1"/>
                    <a:lstStyle/>
                    <a:p>
                      <a:r>
                        <a:rPr dirty="0" lang="en-US" smtClean="0" sz="3000"/>
                        <a:t>Item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800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790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4001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</a:tr>
              <a:tr h="747078">
                <a:tc>
                  <a:txBody>
                    <a:bodyPr numCol="1"/>
                    <a:lstStyle/>
                    <a:p>
                      <a:r>
                        <a:rPr dirty="0" lang="en-US" smtClean="0" sz="3000"/>
                        <a:t>Item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356</a:t>
                      </a:r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856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290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</a:tr>
              <a:tr h="747078">
                <a:tc>
                  <a:txBody>
                    <a:bodyPr numCol="1"/>
                    <a:lstStyle/>
                    <a:p>
                      <a:r>
                        <a:rPr dirty="0" lang="en-US" smtClean="0" sz="3000"/>
                        <a:t>Item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228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134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238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</a:tr>
              <a:tr h="747078">
                <a:tc>
                  <a:txBody>
                    <a:bodyPr numCol="1"/>
                    <a:lstStyle/>
                    <a:p>
                      <a:r>
                        <a:rPr dirty="0" lang="en-US" smtClean="0" sz="3000"/>
                        <a:t>Item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954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875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976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</a:tr>
              <a:tr h="747078">
                <a:tc>
                  <a:txBody>
                    <a:bodyPr numCol="1"/>
                    <a:lstStyle/>
                    <a:p>
                      <a:r>
                        <a:rPr dirty="0" lang="en-US" smtClean="0" sz="3000"/>
                        <a:t>Item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324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325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 sz="3000"/>
                        <a:t>301</a:t>
                      </a:r>
                      <a:endParaRPr dirty="0" lang="en-US" sz="3000"/>
                    </a:p>
                  </a:txBody>
                  <a:tcPr anchor="ctr" marB="47625" marL="76200" marR="76200" marT="47625"/>
                </a:tc>
              </a:tr>
            </a:tbl>
          </a:graphicData>
        </a:graphic>
      </p:graphicFrame>
      <p:sp>
        <p:nvSpPr>
          <p:cNvPr id="11" name="Text Box 190"/>
          <p:cNvSpPr txBox="1">
            <a:spLocks noAdjustHandles="1" noChangeArrowheads="1" noChangeAspect="1" noChangeShapeType="1" noEditPoints="1" noMove="1" noResize="1" noRot="1" noTextEdit="1"/>
          </p:cNvSpPr>
          <p:nvPr/>
        </p:nvSpPr>
        <p:spPr>
          <a:xfrm>
            <a:off x="1371600" y="14980920"/>
            <a:ext cx="11887200" cy="10955307"/>
          </a:xfrm>
          <a:prstGeom prst="rect">
            <a:avLst/>
          </a:prstGeom>
          <a:blipFill rotWithShape="1">
            <a:blip r:embed="rId2"/>
            <a:stretch>
              <a:fillRect l="-359" r="-564"/>
            </a:stretch>
          </a:blip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numCol="1"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173200" y="6096000"/>
            <a:ext cx="1188720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b="1" dirty="0" lang="en-US" smtClean="0" sz="540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  <a:endParaRPr b="1" dirty="0" lang="en-US" sz="54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descr="Picture1" id="49" name="Picture 178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73200" y="31470600"/>
            <a:ext cx="3511296" cy="292608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icture2" id="50" name="Picture 179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61152" y="31470600"/>
            <a:ext cx="3511296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80"/>
          <p:cNvSpPr txBox="1">
            <a:spLocks noChangeArrowheads="1"/>
          </p:cNvSpPr>
          <p:nvPr/>
        </p:nvSpPr>
        <p:spPr>
          <a:xfrm>
            <a:off x="14249400" y="34518600"/>
            <a:ext cx="3282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defTabSz="4389438"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defTabSz="4389438"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defTabSz="4389438"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defTabSz="4389438"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defTabSz="43894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defTabSz="43894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defTabSz="43894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defTabSz="43894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b="1" dirty="0" lang="en-US" sz="2000">
                <a:latin charset="0" pitchFamily="34" typeface="Calibri"/>
              </a:rPr>
              <a:t>Figure 1.</a:t>
            </a:r>
            <a:r>
              <a:rPr dirty="0" lang="en-US" sz="2000">
                <a:latin charset="0" pitchFamily="34" typeface="Calibri"/>
              </a:rPr>
              <a:t> Label in </a:t>
            </a:r>
            <a:r>
              <a:rPr dirty="0" lang="en-US" smtClean="0" sz="2000">
                <a:latin charset="0" pitchFamily="34" typeface="Calibri"/>
              </a:rPr>
              <a:t>20pt Calibri.</a:t>
            </a:r>
            <a:endParaRPr dirty="0" lang="en-US" sz="2000">
              <a:latin charset="0" pitchFamily="34" typeface="Calibri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>
          <a:xfrm>
            <a:off x="18440400" y="34518600"/>
            <a:ext cx="3282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defTabSz="4389438"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defTabSz="4389438"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defTabSz="4389438"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defTabSz="4389438"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defTabSz="43894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defTabSz="43894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defTabSz="43894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defTabSz="43894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b="1" dirty="0" lang="en-US" sz="2000">
                <a:latin charset="0" pitchFamily="34" typeface="Calibri"/>
              </a:rPr>
              <a:t>Figure 2.</a:t>
            </a:r>
            <a:r>
              <a:rPr dirty="0" lang="en-US" sz="2000">
                <a:latin charset="0" pitchFamily="34" typeface="Calibri"/>
              </a:rPr>
              <a:t> Label in </a:t>
            </a:r>
            <a:r>
              <a:rPr dirty="0" lang="en-US" smtClean="0" sz="2000">
                <a:latin charset="0" pitchFamily="34" typeface="Calibri"/>
              </a:rPr>
              <a:t>20pt Calibri.</a:t>
            </a:r>
            <a:endParaRPr dirty="0" lang="en-US" sz="2000">
              <a:latin charset="0" pitchFamily="34" typeface="Calibri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>
          <a:xfrm>
            <a:off x="1371600" y="34519850"/>
            <a:ext cx="3188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defTabSz="4389438"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defTabSz="4389438"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defTabSz="4389438"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defTabSz="4389438"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defTabSz="43894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defTabSz="43894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defTabSz="43894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defTabSz="43894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ctr" eaLnBrk="1" hangingPunct="1"/>
            <a:r>
              <a:rPr b="1" dirty="0" lang="en-US" smtClean="0" sz="2000">
                <a:latin charset="0" pitchFamily="34" typeface="Calibri"/>
              </a:rPr>
              <a:t>Table </a:t>
            </a:r>
            <a:r>
              <a:rPr b="1" dirty="0" lang="en-US" sz="2000">
                <a:latin charset="0" pitchFamily="34" typeface="Calibri"/>
              </a:rPr>
              <a:t>1.</a:t>
            </a:r>
            <a:r>
              <a:rPr dirty="0" lang="en-US" sz="2000">
                <a:latin charset="0" pitchFamily="34" typeface="Calibri"/>
              </a:rPr>
              <a:t> Label in </a:t>
            </a:r>
            <a:r>
              <a:rPr dirty="0" lang="en-US" smtClean="0" sz="2000">
                <a:latin charset="0" pitchFamily="34" typeface="Calibri"/>
              </a:rPr>
              <a:t>20pt Calibri.</a:t>
            </a:r>
            <a:endParaRPr dirty="0" lang="en-US" sz="2000">
              <a:latin charset="0" pitchFamily="34" typeface="Calibri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165924273"/>
              </p:ext>
            </p:extLst>
          </p:nvPr>
        </p:nvGraphicFramePr>
        <p:xfrm>
          <a:off x="14173200" y="16078200"/>
          <a:ext cx="118872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Text Box 180"/>
          <p:cNvSpPr txBox="1">
            <a:spLocks noChangeArrowheads="1"/>
          </p:cNvSpPr>
          <p:nvPr/>
        </p:nvSpPr>
        <p:spPr>
          <a:xfrm>
            <a:off x="14173200" y="22631400"/>
            <a:ext cx="3205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defTabSz="4389438"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defTabSz="4389438"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defTabSz="4389438"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defTabSz="4389438"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defTabSz="43894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defTabSz="43894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defTabSz="43894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defTabSz="43894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algn="ctr" eaLnBrk="1" hangingPunct="1"/>
            <a:r>
              <a:rPr b="1" dirty="0" lang="en-US" smtClean="0" sz="2000">
                <a:latin charset="0" pitchFamily="34" typeface="Calibri"/>
              </a:rPr>
              <a:t>Chart </a:t>
            </a:r>
            <a:r>
              <a:rPr b="1" dirty="0" lang="en-US" sz="2000">
                <a:latin charset="0" pitchFamily="34" typeface="Calibri"/>
              </a:rPr>
              <a:t>1.</a:t>
            </a:r>
            <a:r>
              <a:rPr dirty="0" lang="en-US" sz="2000">
                <a:latin charset="0" pitchFamily="34" typeface="Calibri"/>
              </a:rPr>
              <a:t> Label in </a:t>
            </a:r>
            <a:r>
              <a:rPr dirty="0" lang="en-US" smtClean="0" sz="2000">
                <a:latin charset="0" pitchFamily="34" typeface="Calibri"/>
              </a:rPr>
              <a:t>20pt Calibri.</a:t>
            </a:r>
            <a:endParaRPr dirty="0" lang="en-US" sz="2000">
              <a:latin charset="0" pitchFamily="34" typeface="Calibri"/>
            </a:endParaRPr>
          </a:p>
        </p:txBody>
      </p:sp>
      <p:sp>
        <p:nvSpPr>
          <p:cNvPr id="30" name="Rectangle 265"/>
          <p:cNvSpPr>
            <a:spLocks noChangeArrowheads="1"/>
          </p:cNvSpPr>
          <p:nvPr/>
        </p:nvSpPr>
        <p:spPr>
          <a:xfrm>
            <a:off x="731520" y="1828800"/>
            <a:ext cx="2194560" cy="1645920"/>
          </a:xfrm>
          <a:prstGeom prst="rect">
            <a:avLst/>
          </a:prstGeom>
          <a:blipFill rotWithShape="1">
            <a:blip r:embed="rId6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1907" lIns="83814" numCol="1" rIns="83814" tIns="41907"/>
          <a:lstStyle/>
          <a:p>
            <a:pPr algn="ctr" defTabSz="4022725"/>
            <a:r>
              <a:rPr b="1" dirty="0" lang="en-US" sz="2000">
                <a:latin charset="0" pitchFamily="34" typeface="Calibri"/>
              </a:rPr>
              <a:t>REPLACE THIS BOX WITH YOUR ORGANIZATION’S</a:t>
            </a:r>
          </a:p>
          <a:p>
            <a:pPr algn="ctr" defTabSz="4022725"/>
            <a:r>
              <a:rPr b="1" dirty="0" lang="en-US" sz="2000">
                <a:latin charset="0" pitchFamily="34" typeface="Calibri"/>
              </a:rPr>
              <a:t>HIGH RESOLUTION LOGO</a:t>
            </a:r>
          </a:p>
        </p:txBody>
      </p:sp>
      <p:sp>
        <p:nvSpPr>
          <p:cNvPr id="31" name="Rectangle 265"/>
          <p:cNvSpPr>
            <a:spLocks noChangeArrowheads="1"/>
          </p:cNvSpPr>
          <p:nvPr/>
        </p:nvSpPr>
        <p:spPr>
          <a:xfrm>
            <a:off x="24505920" y="1828800"/>
            <a:ext cx="2194560" cy="1645920"/>
          </a:xfrm>
          <a:prstGeom prst="rect">
            <a:avLst/>
          </a:prstGeom>
          <a:blipFill rotWithShape="1">
            <a:blip r:embed="rId6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1907" lIns="83814" numCol="1" rIns="83814" tIns="41907"/>
          <a:lstStyle/>
          <a:p>
            <a:pPr algn="ctr" defTabSz="4022725"/>
            <a:r>
              <a:rPr b="1" dirty="0" lang="en-US" sz="2000">
                <a:latin charset="0" pitchFamily="34" typeface="Calibri"/>
              </a:rPr>
              <a:t>REPLACE THIS BOX WITH YOUR ORGANIZATION’S</a:t>
            </a:r>
          </a:p>
          <a:p>
            <a:pPr algn="ctr" defTabSz="4022725"/>
            <a:r>
              <a:rPr b="1" dirty="0" lang="en-US" sz="2000">
                <a:latin charset="0" pitchFamily="34" typeface="Calibri"/>
              </a:rPr>
              <a:t>HIGH RESOLUTION LOGO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5"/>
          <a:stretch/>
        </p:blipFill>
        <p:spPr>
          <a:xfrm>
            <a:off x="22549104" y="31470600"/>
            <a:ext cx="3511296" cy="292608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38" name="Text Box 181"/>
          <p:cNvSpPr txBox="1">
            <a:spLocks noChangeArrowheads="1"/>
          </p:cNvSpPr>
          <p:nvPr/>
        </p:nvSpPr>
        <p:spPr>
          <a:xfrm>
            <a:off x="22619811" y="34518600"/>
            <a:ext cx="3282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charset="0" typeface="Arial"/>
              </a:defRPr>
            </a:lvl1pPr>
            <a:lvl2pPr defTabSz="4389438" eaLnBrk="0" hangingPunct="0" indent="-285750" marL="742950">
              <a:defRPr sz="2200">
                <a:solidFill>
                  <a:schemeClr val="tx1"/>
                </a:solidFill>
                <a:latin charset="0" typeface="Arial"/>
              </a:defRPr>
            </a:lvl2pPr>
            <a:lvl3pPr defTabSz="4389438" eaLnBrk="0" hangingPunct="0" indent="-228600" marL="1143000">
              <a:defRPr sz="2200">
                <a:solidFill>
                  <a:schemeClr val="tx1"/>
                </a:solidFill>
                <a:latin charset="0" typeface="Arial"/>
              </a:defRPr>
            </a:lvl3pPr>
            <a:lvl4pPr defTabSz="4389438" eaLnBrk="0" hangingPunct="0" indent="-228600" marL="1600200">
              <a:defRPr sz="2200">
                <a:solidFill>
                  <a:schemeClr val="tx1"/>
                </a:solidFill>
                <a:latin charset="0" typeface="Arial"/>
              </a:defRPr>
            </a:lvl4pPr>
            <a:lvl5pPr defTabSz="4389438" eaLnBrk="0" hangingPunct="0" indent="-228600" marL="2057400">
              <a:defRPr sz="2200">
                <a:solidFill>
                  <a:schemeClr val="tx1"/>
                </a:solidFill>
                <a:latin charset="0" typeface="Arial"/>
              </a:defRPr>
            </a:lvl5pPr>
            <a:lvl6pPr defTabSz="43894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6pPr>
            <a:lvl7pPr defTabSz="43894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7pPr>
            <a:lvl8pPr defTabSz="43894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8pPr>
            <a:lvl9pPr defTabSz="43894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charset="0" typeface="Arial"/>
              </a:defRPr>
            </a:lvl9pPr>
          </a:lstStyle>
          <a:p>
            <a:pPr eaLnBrk="1" hangingPunct="1"/>
            <a:r>
              <a:rPr b="1" dirty="0" lang="en-US" sz="2000">
                <a:latin charset="0" pitchFamily="34" typeface="Calibri"/>
              </a:rPr>
              <a:t>Figure </a:t>
            </a:r>
            <a:r>
              <a:rPr b="1" dirty="0" lang="en-US" smtClean="0" sz="2000">
                <a:latin charset="0" pitchFamily="34" typeface="Calibri"/>
              </a:rPr>
              <a:t>3.</a:t>
            </a:r>
            <a:r>
              <a:rPr dirty="0" lang="en-US" smtClean="0" sz="2000">
                <a:latin charset="0" pitchFamily="34" typeface="Calibri"/>
              </a:rPr>
              <a:t> </a:t>
            </a:r>
            <a:r>
              <a:rPr dirty="0" lang="en-US" sz="2000">
                <a:latin charset="0" pitchFamily="34" typeface="Calibri"/>
              </a:rPr>
              <a:t>Label in </a:t>
            </a:r>
            <a:r>
              <a:rPr dirty="0" lang="en-US" smtClean="0" sz="2000">
                <a:latin charset="0" pitchFamily="34" typeface="Calibri"/>
              </a:rPr>
              <a:t>20pt Calibri.</a:t>
            </a:r>
            <a:endParaRPr dirty="0" lang="en-US" sz="2000">
              <a:latin charset="0" pitchFamily="34"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Genigraphics LLC</Company>
  <Words>1082</Words>
  <Paragraphs>99</Paragraphs>
  <Slides>1</Slides>
  <Notes>0</Notes>
  <TotalTime>2571</TotalTime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2013-02-10T21:14:48Z</dcterms:created>
  <dc:creator>Jay Larson</dc:creator>
  <dc:description>Quality poster printing
www.genigraphics.com
1-800-790-4001</dc:description>
  <cp:lastModifiedBy>Jay Larson</cp:lastModifiedBy>
  <cp:lastPrinted>2013-02-12T02:21:55Z</cp:lastPrinted>
  <dcterms:modified xsi:type="dcterms:W3CDTF">2015-09-10T22:06:18Z</dcterms:modified>
  <cp:revision>66</cp:revision>
  <dc:title>Genigraphics Research Poster Template 48x36</dc:title>
</cp:coreProperties>
</file>