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/>
    <p:restoredTop sz="93673"/>
  </p:normalViewPr>
  <p:slideViewPr>
    <p:cSldViewPr snapToGrid="0" snapToObjects="1">
      <p:cViewPr varScale="1">
        <p:scale>
          <a:sx n="105" d="100"/>
          <a:sy n="10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74" y="1898656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543989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 err="1"/>
              <a:t>Ipaddres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133" y="4883151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291500" y="543176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</Words>
  <Application>Microsoft Macintosh PowerPoint</Application>
  <PresentationFormat>ワイド画面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41</cp:revision>
  <cp:lastPrinted>2020-08-04T03:30:52Z</cp:lastPrinted>
  <dcterms:created xsi:type="dcterms:W3CDTF">2020-08-03T09:52:56Z</dcterms:created>
  <dcterms:modified xsi:type="dcterms:W3CDTF">2020-08-04T03:37:53Z</dcterms:modified>
</cp:coreProperties>
</file>