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58" r:id="rId3"/>
    <p:sldId id="263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56"/>
    <p:restoredTop sz="93631"/>
  </p:normalViewPr>
  <p:slideViewPr>
    <p:cSldViewPr snapToGrid="0" snapToObjects="1">
      <p:cViewPr varScale="1">
        <p:scale>
          <a:sx n="76" d="100"/>
          <a:sy n="76" d="100"/>
        </p:scale>
        <p:origin x="23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E72C-1B90-914A-A417-2D7D12309D01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8E19-B81A-F542-8311-AF3BA722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4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EE74A-3C56-454F-ACBB-5AFEC6B6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BB0DF-E9E3-BC42-B775-4A365C8D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6E441-4FD7-6F4D-A254-07B6AA78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AA1E8-844B-A64D-890B-364E225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C67CA-33FB-3748-AE2A-1160B27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1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6A8E5-2578-BB42-8BD8-C3D65571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D2E680-2CCC-E043-88EF-ED7A7B4C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7410A-568E-4646-938B-D873BC8C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05063-5EE9-6147-98BD-602CC66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3FE56-E5F0-1A4E-92C3-97F3F8F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13EB33-2728-2246-8DD3-EBF41550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058E63-2858-6F4D-B50E-06F96B47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E891B-FEBF-5E44-AC6E-A8726241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2A4B1-F2D3-E246-AEB0-1FDB2BFF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9CCDB-0AA3-4B44-9BD4-0022210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6B35-09C4-9348-8D99-11AFEF9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2E12-5FF6-0B47-9513-8485A8B7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09838-471E-534F-A5CC-B73E374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032C7-6290-F24A-BCFF-D16CAE7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E1D28-31C9-E146-95E2-1275CB4A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BDBA1-E68F-6C4B-9C79-7B82932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882EA-9CC6-044E-889B-D554B494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D45D8-AE7B-2748-893C-6441ABDA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FBD19-FDDC-AD43-85BD-6ADCCC4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2EE6B-A3B0-CC40-9FEF-A3956BC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B5C2D-205A-AE43-97CB-705291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7C8AB-332E-8F44-9273-DEED705B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3B938-09F3-C840-A1CC-65EF96D3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5B3CF-DECC-3541-83FE-C754AC4F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B763A-94F6-0440-92BA-29593578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E5595-9622-C14E-B64B-0C0922DA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BDF1-57C0-0B43-B7ED-A5090C7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281F8-FE72-EB47-AA07-E7CFB80A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BACA1-B0F7-4246-9C5C-53449605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68F96-64FE-9A4E-8925-DCA151D4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78C966-6096-5244-8B59-0830FC12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9CB0C2-AFAD-7346-8BB5-BD605F57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AAE6D3-A6D4-D640-864D-3FB6EF7A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8B2A0-0DCA-2241-8101-AD02464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9074C-732C-5643-ACC6-3BBBB2B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AE549-FD66-8848-A6E5-76A6E1D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DEA677-94E7-6346-8F58-3EEA6DA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68EB6-3BC1-2744-A883-923488A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1F615-5E0C-BE41-A16F-ABF3C9C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4BC2A-02AE-284B-AB19-2809A3F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A8491-D5C5-E14D-ACC9-A06A1C8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0EBAB-19A5-FA4E-946A-1066959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240D4-5602-D647-80AC-CFCBE64B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24138-64C0-BF43-B63F-BBF2619C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20ED9-05A8-6D46-B41A-B8F9F4D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70993-CD6E-EF43-8F9E-17134AA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6306B-FC34-F841-A16C-7E51C4A7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4CAD-AB83-9A49-AA97-E9BF9ECB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FA3975-C65F-FA47-B4ED-C3833B32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B8BF62-2850-0F4C-A6B3-5829BD6B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5B1A8-ECED-E64C-A971-9CE66909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D73A-9EC2-3044-9D0A-A67B744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9DB10-DAC3-5F42-B7CC-8A68D8D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3049D2-29EF-4444-90D0-9F35F8E3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C2233-92C8-614D-8E29-69241210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EF432-7952-3E4E-8D1B-94520A7C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5DEE-42C8-C840-B1B2-551C7203F112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FC6BF-C178-634F-B371-FDB878B9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0C1D7-C458-D34A-A4FB-FCC0D762E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0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1" y="2036747"/>
            <a:ext cx="1376847" cy="19275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82" y="2275368"/>
            <a:ext cx="2415886" cy="17179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077766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164254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84304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1" y="1257100"/>
            <a:ext cx="312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①</a:t>
            </a:r>
            <a:r>
              <a:rPr kumimoji="1" lang="ja-JP" altLang="en-US" sz="1600"/>
              <a:t>コマンドプロンプト上で</a:t>
            </a:r>
            <a:endParaRPr kumimoji="1" lang="en-US" altLang="ja-JP" sz="1600" dirty="0"/>
          </a:p>
          <a:p>
            <a:r>
              <a:rPr lang="en-US" altLang="ja-JP" sz="1600" dirty="0"/>
              <a:t>$telnet 150.65.136.94</a:t>
            </a:r>
            <a:r>
              <a:rPr lang="ja-JP" altLang="en-US" sz="1600"/>
              <a:t>　と入力</a:t>
            </a: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/>
              <a:t>接続要求）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1" y="2563345"/>
            <a:ext cx="344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②</a:t>
            </a:r>
            <a:r>
              <a:rPr kumimoji="1" lang="en-US" altLang="ja-JP" sz="1600" dirty="0"/>
              <a:t>TCP</a:t>
            </a:r>
            <a:r>
              <a:rPr kumimoji="1" lang="ja-JP" altLang="en-US" sz="1600"/>
              <a:t>によるコネクション確立後</a:t>
            </a:r>
            <a:endParaRPr kumimoji="1" lang="en-US" altLang="ja-JP" sz="1600" dirty="0"/>
          </a:p>
          <a:p>
            <a:r>
              <a:rPr lang="en-US" altLang="ja-JP" sz="1600" dirty="0"/>
              <a:t>Telnet</a:t>
            </a:r>
            <a:r>
              <a:rPr lang="ja-JP" altLang="en-US" sz="1600"/>
              <a:t>サーバから応答画面表示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7" y="3429589"/>
            <a:ext cx="412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③コマンドプロンプト上でコマンド</a:t>
            </a:r>
            <a:endParaRPr kumimoji="1" lang="en-US" altLang="ja-JP" sz="1600" dirty="0"/>
          </a:p>
          <a:p>
            <a:r>
              <a:rPr kumimoji="1" lang="ja-JP" altLang="en-US" sz="1600"/>
              <a:t>入力を行い</a:t>
            </a:r>
            <a:r>
              <a:rPr lang="ja-JP" altLang="en-US" sz="1600"/>
              <a:t>サーバに対して命令を行う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1139640" y="4222414"/>
            <a:ext cx="294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ja-JP" altLang="en-US" sz="1600"/>
              <a:t>クライアント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99175" y="4026862"/>
            <a:ext cx="321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SSH</a:t>
            </a:r>
            <a:r>
              <a:rPr kumimoji="1" lang="ja-JP" altLang="en-US" sz="1600"/>
              <a:t>サーバ</a:t>
            </a:r>
            <a:endParaRPr kumimoji="1" lang="en-US" altLang="ja-JP" sz="1600" dirty="0"/>
          </a:p>
          <a:p>
            <a:r>
              <a:rPr lang="en-US" altLang="ja-JP" sz="1600" dirty="0"/>
              <a:t>IP </a:t>
            </a:r>
            <a:r>
              <a:rPr lang="en-US" altLang="ja-JP" sz="1600" dirty="0" err="1"/>
              <a:t>addres</a:t>
            </a:r>
            <a:r>
              <a:rPr lang="en-US" altLang="ja-JP" sz="1600" dirty="0"/>
              <a:t> :</a:t>
            </a:r>
          </a:p>
          <a:p>
            <a:r>
              <a:rPr kumimoji="1" lang="en-US" altLang="ja-JP" sz="1600" dirty="0"/>
              <a:t>150.</a:t>
            </a:r>
            <a:r>
              <a:rPr lang="en-US" altLang="ja-JP" sz="1600" dirty="0"/>
              <a:t>65.136.94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5112441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428070"/>
            <a:ext cx="369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④受信したコマンドに従い処理を行い、</a:t>
            </a:r>
            <a:endParaRPr kumimoji="1" lang="en-US" altLang="ja-JP" sz="1600" dirty="0"/>
          </a:p>
          <a:p>
            <a:r>
              <a:rPr lang="ja-JP" altLang="en-US" sz="1600"/>
              <a:t>結果をクライアントに対して送信する。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68617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99EC6-0A9F-3D44-BD6B-4822E1B2A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133" y="4883151"/>
            <a:ext cx="1003300" cy="9017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3291500" y="5431766"/>
            <a:ext cx="2598344" cy="91440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ysClr val="windowText" lastClr="000000"/>
                </a:solidFill>
              </a:rPr>
              <a:t>Name : pc15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67469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telnet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57093" y="3384339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telnet</a:t>
            </a:r>
            <a:r>
              <a:rPr kumimoji="1" lang="ja-JP" altLang="en-US" sz="2400"/>
              <a:t>サーバー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2732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2" y="1788224"/>
            <a:ext cx="1113868" cy="15594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70" y="867297"/>
            <a:ext cx="1884042" cy="13397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524348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345015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94943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2" y="1703682"/>
            <a:ext cx="2804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kumimoji="1" lang="ja-JP" altLang="en-US" sz="1400"/>
              <a:t>コマンドプロンプト上で</a:t>
            </a:r>
            <a:endParaRPr kumimoji="1" lang="en-US" altLang="ja-JP" sz="1400" dirty="0"/>
          </a:p>
          <a:p>
            <a:r>
              <a:rPr lang="en-US" altLang="ja-JP" sz="1400" dirty="0"/>
              <a:t>$telnet 150.65.136.94</a:t>
            </a:r>
            <a:r>
              <a:rPr lang="ja-JP" altLang="en-US" sz="1400"/>
              <a:t>　と入力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接続要求）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2" y="2744106"/>
            <a:ext cx="261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②</a:t>
            </a:r>
            <a:r>
              <a:rPr kumimoji="1" lang="en-US" altLang="ja-JP" sz="1200" dirty="0"/>
              <a:t>TCP</a:t>
            </a:r>
            <a:r>
              <a:rPr kumimoji="1" lang="ja-JP" altLang="en-US" sz="1200"/>
              <a:t>によるコネクション確立後</a:t>
            </a:r>
            <a:endParaRPr kumimoji="1" lang="en-US" altLang="ja-JP" sz="1200" dirty="0"/>
          </a:p>
          <a:p>
            <a:r>
              <a:rPr lang="en-US" altLang="ja-JP" sz="1200" dirty="0"/>
              <a:t>Telnet</a:t>
            </a:r>
            <a:r>
              <a:rPr lang="ja-JP" altLang="en-US" sz="1200"/>
              <a:t>サーバから応答画面表示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8" y="3472127"/>
            <a:ext cx="358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③コマンドプロンプト上でコマンド入力を行い</a:t>
            </a:r>
            <a:endParaRPr kumimoji="1" lang="en-US" altLang="ja-JP" sz="1200" dirty="0"/>
          </a:p>
          <a:p>
            <a:r>
              <a:rPr lang="ja-JP" altLang="en-US" sz="1200"/>
              <a:t>サーバに対して命令を行う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927075" y="3309354"/>
            <a:ext cx="29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24745" y="3501867"/>
            <a:ext cx="260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サーバ</a:t>
            </a:r>
            <a:endParaRPr kumimoji="1" lang="en-US" altLang="ja-JP" sz="1400" dirty="0"/>
          </a:p>
          <a:p>
            <a:r>
              <a:rPr lang="en-US" altLang="ja-JP" sz="1400" dirty="0"/>
              <a:t>IP </a:t>
            </a:r>
            <a:r>
              <a:rPr lang="en-US" altLang="ja-JP" sz="1400" dirty="0" err="1"/>
              <a:t>addres</a:t>
            </a:r>
            <a:r>
              <a:rPr lang="en-US" altLang="ja-JP" sz="1400" dirty="0"/>
              <a:t> :</a:t>
            </a:r>
          </a:p>
          <a:p>
            <a:r>
              <a:rPr kumimoji="1" lang="en-US" altLang="ja-JP" sz="1400" dirty="0"/>
              <a:t>150.</a:t>
            </a:r>
            <a:r>
              <a:rPr lang="en-US" altLang="ja-JP" sz="1400" dirty="0"/>
              <a:t>65.136.94</a:t>
            </a:r>
            <a:endParaRPr kumimoji="1" lang="ja-JP" altLang="en-US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4952952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268581"/>
            <a:ext cx="322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④受信したコマンドに従い処理を行い、</a:t>
            </a:r>
            <a:endParaRPr kumimoji="1" lang="en-US" altLang="ja-JP" sz="1400" dirty="0"/>
          </a:p>
          <a:p>
            <a:r>
              <a:rPr lang="ja-JP" altLang="en-US" sz="1400"/>
              <a:t>結果をクライアントに対して送信する。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7477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159</Words>
  <Application>Microsoft Macintosh PowerPoint</Application>
  <PresentationFormat>ワイド画面</PresentationFormat>
  <Paragraphs>43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52</cp:revision>
  <cp:lastPrinted>2020-08-04T05:31:07Z</cp:lastPrinted>
  <dcterms:created xsi:type="dcterms:W3CDTF">2020-08-03T09:52:56Z</dcterms:created>
  <dcterms:modified xsi:type="dcterms:W3CDTF">2020-08-07T09:31:45Z</dcterms:modified>
</cp:coreProperties>
</file>