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96"/>
    <p:restoredTop sz="96341"/>
  </p:normalViewPr>
  <p:slideViewPr>
    <p:cSldViewPr snapToGrid="0" snapToObjects="1">
      <p:cViewPr varScale="1">
        <p:scale>
          <a:sx n="72" d="100"/>
          <a:sy n="72" d="100"/>
        </p:scale>
        <p:origin x="4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B80-0E9A-1C4E-A261-8B40D103D5B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442E-17A7-A34A-A896-3224F508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45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B80-0E9A-1C4E-A261-8B40D103D5B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442E-17A7-A34A-A896-3224F508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11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B80-0E9A-1C4E-A261-8B40D103D5B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442E-17A7-A34A-A896-3224F508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89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B80-0E9A-1C4E-A261-8B40D103D5B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442E-17A7-A34A-A896-3224F508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15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B80-0E9A-1C4E-A261-8B40D103D5B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442E-17A7-A34A-A896-3224F508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31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B80-0E9A-1C4E-A261-8B40D103D5B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442E-17A7-A34A-A896-3224F508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26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B80-0E9A-1C4E-A261-8B40D103D5B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442E-17A7-A34A-A896-3224F508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45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B80-0E9A-1C4E-A261-8B40D103D5B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442E-17A7-A34A-A896-3224F508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00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B80-0E9A-1C4E-A261-8B40D103D5B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442E-17A7-A34A-A896-3224F508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30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B80-0E9A-1C4E-A261-8B40D103D5B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442E-17A7-A34A-A896-3224F508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04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B80-0E9A-1C4E-A261-8B40D103D5B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442E-17A7-A34A-A896-3224F508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AB80-0E9A-1C4E-A261-8B40D103D5B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D442E-17A7-A34A-A896-3224F508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52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6C12214-5548-FC45-81A4-66C603BED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64" y="885226"/>
            <a:ext cx="1884042" cy="133976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4095548-EE62-B44E-B7F2-6FF93060D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924" y="775399"/>
            <a:ext cx="1113868" cy="155941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5B08D0-3F64-4B45-8700-948AD77E5780}"/>
              </a:ext>
            </a:extLst>
          </p:cNvPr>
          <p:cNvSpPr txBox="1"/>
          <p:nvPr/>
        </p:nvSpPr>
        <p:spPr>
          <a:xfrm>
            <a:off x="773064" y="2334813"/>
            <a:ext cx="216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SSH</a:t>
            </a:r>
            <a:r>
              <a:rPr kumimoji="1" lang="ja-JP" altLang="en-US"/>
              <a:t>クライアント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9C7865-AF7F-EC49-B1A7-D0812E35E8A9}"/>
              </a:ext>
            </a:extLst>
          </p:cNvPr>
          <p:cNvSpPr txBox="1"/>
          <p:nvPr/>
        </p:nvSpPr>
        <p:spPr>
          <a:xfrm>
            <a:off x="4899688" y="2334813"/>
            <a:ext cx="19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SSH</a:t>
            </a:r>
            <a:r>
              <a:rPr kumimoji="1" lang="ja-JP" altLang="en-US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261780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</TotalTime>
  <Words>4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3</cp:revision>
  <dcterms:created xsi:type="dcterms:W3CDTF">2020-08-04T05:38:27Z</dcterms:created>
  <dcterms:modified xsi:type="dcterms:W3CDTF">2020-08-05T07:20:16Z</dcterms:modified>
</cp:coreProperties>
</file>