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7" r:id="rId17"/>
    <p:sldId id="278" r:id="rId18"/>
    <p:sldId id="280" r:id="rId19"/>
    <p:sldId id="279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/>
    <p:restoredTop sz="93631"/>
  </p:normalViewPr>
  <p:slideViewPr>
    <p:cSldViewPr snapToGrid="0" snapToObjects="1">
      <p:cViewPr varScale="1">
        <p:scale>
          <a:sx n="104" d="100"/>
          <a:sy n="104" d="100"/>
        </p:scale>
        <p:origin x="240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1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18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0" y="485022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446639"/>
            <a:ext cx="1276108" cy="114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DNS</a:t>
            </a:r>
            <a:r>
              <a:rPr kumimoji="1" lang="ja-JP" altLang="en-US" b="1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/>
              <a:t>サーバ</a:t>
            </a:r>
            <a:endParaRPr kumimoji="1" lang="en-US" altLang="ja-JP" b="1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954290" y="15916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UNIX</a:t>
            </a:r>
            <a:r>
              <a:rPr kumimoji="1" lang="ja-JP" altLang="en-US" b="1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9413879" y="360389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SSH</a:t>
            </a:r>
            <a:r>
              <a:rPr kumimoji="1" lang="ja-JP" altLang="en-US" b="1"/>
              <a:t>サーバ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BD1B2D-7635-7A4F-AA5F-FB8E6826DA38}"/>
              </a:ext>
            </a:extLst>
          </p:cNvPr>
          <p:cNvCxnSpPr>
            <a:cxnSpLocks/>
          </p:cNvCxnSpPr>
          <p:nvPr/>
        </p:nvCxnSpPr>
        <p:spPr>
          <a:xfrm>
            <a:off x="2478484" y="1086450"/>
            <a:ext cx="1500392" cy="10759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CC23BC-83A3-DC40-95C1-2905A71C451E}"/>
              </a:ext>
            </a:extLst>
          </p:cNvPr>
          <p:cNvCxnSpPr>
            <a:cxnSpLocks/>
          </p:cNvCxnSpPr>
          <p:nvPr/>
        </p:nvCxnSpPr>
        <p:spPr>
          <a:xfrm flipH="1" flipV="1">
            <a:off x="2315037" y="1401823"/>
            <a:ext cx="1480035" cy="1044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E9748E3-6D43-5F4C-A790-504F09B94F9E}"/>
              </a:ext>
            </a:extLst>
          </p:cNvPr>
          <p:cNvCxnSpPr>
            <a:cxnSpLocks/>
          </p:cNvCxnSpPr>
          <p:nvPr/>
        </p:nvCxnSpPr>
        <p:spPr>
          <a:xfrm flipV="1">
            <a:off x="3051463" y="4065374"/>
            <a:ext cx="812876" cy="4676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494419-2AF5-BF4C-A25B-2DB291C681FB}"/>
              </a:ext>
            </a:extLst>
          </p:cNvPr>
          <p:cNvCxnSpPr>
            <a:cxnSpLocks/>
          </p:cNvCxnSpPr>
          <p:nvPr/>
        </p:nvCxnSpPr>
        <p:spPr>
          <a:xfrm flipH="1">
            <a:off x="3134828" y="4379812"/>
            <a:ext cx="844048" cy="4410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98BA75F-B60F-2D46-9DE1-4A4274F4E4EE}"/>
              </a:ext>
            </a:extLst>
          </p:cNvPr>
          <p:cNvCxnSpPr>
            <a:cxnSpLocks/>
          </p:cNvCxnSpPr>
          <p:nvPr/>
        </p:nvCxnSpPr>
        <p:spPr>
          <a:xfrm>
            <a:off x="6729946" y="4234004"/>
            <a:ext cx="1478625" cy="10628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EFC1C6-A77A-AC46-A81A-66C8E83A20FD}"/>
              </a:ext>
            </a:extLst>
          </p:cNvPr>
          <p:cNvCxnSpPr>
            <a:cxnSpLocks/>
          </p:cNvCxnSpPr>
          <p:nvPr/>
        </p:nvCxnSpPr>
        <p:spPr>
          <a:xfrm flipH="1" flipV="1">
            <a:off x="6584149" y="4533068"/>
            <a:ext cx="1410674" cy="1007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089CBA6-A4B0-1F4F-BE77-2792D69561DD}"/>
              </a:ext>
            </a:extLst>
          </p:cNvPr>
          <p:cNvCxnSpPr>
            <a:cxnSpLocks/>
          </p:cNvCxnSpPr>
          <p:nvPr/>
        </p:nvCxnSpPr>
        <p:spPr>
          <a:xfrm flipV="1">
            <a:off x="6927031" y="2961638"/>
            <a:ext cx="2254039" cy="163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73A201D-A060-FB4B-8CC2-2BAD6CE21AD5}"/>
              </a:ext>
            </a:extLst>
          </p:cNvPr>
          <p:cNvCxnSpPr>
            <a:cxnSpLocks/>
          </p:cNvCxnSpPr>
          <p:nvPr/>
        </p:nvCxnSpPr>
        <p:spPr>
          <a:xfrm flipH="1">
            <a:off x="6841791" y="3274208"/>
            <a:ext cx="2319443" cy="178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DA4A663-E16E-224B-A4EE-0501A352948F}"/>
              </a:ext>
            </a:extLst>
          </p:cNvPr>
          <p:cNvCxnSpPr>
            <a:cxnSpLocks/>
          </p:cNvCxnSpPr>
          <p:nvPr/>
        </p:nvCxnSpPr>
        <p:spPr>
          <a:xfrm flipV="1">
            <a:off x="6297333" y="1091897"/>
            <a:ext cx="817531" cy="7813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CC8EE9B-3319-2646-A276-5CF52ADDE9A0}"/>
              </a:ext>
            </a:extLst>
          </p:cNvPr>
          <p:cNvCxnSpPr>
            <a:cxnSpLocks/>
          </p:cNvCxnSpPr>
          <p:nvPr/>
        </p:nvCxnSpPr>
        <p:spPr>
          <a:xfrm flipH="1">
            <a:off x="6481137" y="1373712"/>
            <a:ext cx="721309" cy="7069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F146337-0ED5-6743-B3B8-F7652B62C6D9}"/>
              </a:ext>
            </a:extLst>
          </p:cNvPr>
          <p:cNvSpPr txBox="1"/>
          <p:nvPr/>
        </p:nvSpPr>
        <p:spPr>
          <a:xfrm>
            <a:off x="7209993" y="2423890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公開鍵情報の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8810E7D-C358-464C-923F-92AEEC8A3D7C}"/>
              </a:ext>
            </a:extLst>
          </p:cNvPr>
          <p:cNvSpPr txBox="1"/>
          <p:nvPr/>
        </p:nvSpPr>
        <p:spPr>
          <a:xfrm>
            <a:off x="5189248" y="105054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アドレス情報の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276AB0-BC08-6F40-BD15-F06149FC4D3F}"/>
              </a:ext>
            </a:extLst>
          </p:cNvPr>
          <p:cNvSpPr txBox="1"/>
          <p:nvPr/>
        </p:nvSpPr>
        <p:spPr>
          <a:xfrm>
            <a:off x="3091097" y="4848441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DNS</a:t>
            </a:r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ゾーン情報の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16EDA84-E0FE-874A-B6C8-DFC82C1C7D18}"/>
              </a:ext>
            </a:extLst>
          </p:cNvPr>
          <p:cNvSpPr txBox="1"/>
          <p:nvPr/>
        </p:nvSpPr>
        <p:spPr>
          <a:xfrm>
            <a:off x="2018893" y="21993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ユーザ情報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BD93B61-CE26-5E42-88ED-6290C2F8DBE4}"/>
              </a:ext>
            </a:extLst>
          </p:cNvPr>
          <p:cNvSpPr txBox="1"/>
          <p:nvPr/>
        </p:nvSpPr>
        <p:spPr>
          <a:xfrm>
            <a:off x="4486106" y="1857241"/>
            <a:ext cx="16193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LDAP</a:t>
            </a:r>
            <a:r>
              <a:rPr lang="en-US" altLang="ja-JP" b="1" dirty="0"/>
              <a:t> Server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87339E6-A12B-FF4B-9615-2C33441C72C9}"/>
              </a:ext>
            </a:extLst>
          </p:cNvPr>
          <p:cNvSpPr txBox="1"/>
          <p:nvPr/>
        </p:nvSpPr>
        <p:spPr>
          <a:xfrm>
            <a:off x="6257617" y="51482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認証情報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インターネット経由で</a:t>
            </a:r>
            <a:endParaRPr kumimoji="1" lang="en-US" altLang="ja-JP" dirty="0"/>
          </a:p>
          <a:p>
            <a:r>
              <a:rPr lang="ja-JP" altLang="en-US"/>
              <a:t>社内システムにアクセス</a:t>
            </a:r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66579" y="3759753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700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477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06" y="4197643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916468" y="-91574"/>
            <a:ext cx="495084" cy="4612570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/>
          <p:nvPr/>
        </p:nvCxnSpPr>
        <p:spPr>
          <a:xfrm flipV="1">
            <a:off x="7175951" y="1860698"/>
            <a:ext cx="1984084" cy="988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41783" y="3071963"/>
            <a:ext cx="2786756" cy="3010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274550" y="3290510"/>
            <a:ext cx="1360611" cy="11511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4416FD-4624-7542-9B63-E3776D1EA9AB}"/>
              </a:ext>
            </a:extLst>
          </p:cNvPr>
          <p:cNvSpPr txBox="1"/>
          <p:nvPr/>
        </p:nvSpPr>
        <p:spPr>
          <a:xfrm>
            <a:off x="7413239" y="2731363"/>
            <a:ext cx="305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lang="en-US" altLang="ja-JP" dirty="0"/>
              <a:t>(</a:t>
            </a:r>
            <a:r>
              <a:rPr kumimoji="1" lang="ja-JP" altLang="en-US"/>
              <a:t>暗号化されていない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635161" y="508161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9913735" y="38786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067749" y="22170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54030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335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12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59" y="3830948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718266" y="268813"/>
            <a:ext cx="931908" cy="4383418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968796" y="46945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  <a:r>
              <a:rPr kumimoji="1" lang="en-US" altLang="ja-JP" dirty="0"/>
              <a:t> </a:t>
            </a:r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10247370" y="387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サーバ２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401384" y="2217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D2717A-A89D-4C41-BF28-E403EAC13FD1}"/>
              </a:ext>
            </a:extLst>
          </p:cNvPr>
          <p:cNvSpPr/>
          <p:nvPr/>
        </p:nvSpPr>
        <p:spPr>
          <a:xfrm>
            <a:off x="5338633" y="1451481"/>
            <a:ext cx="2770197" cy="4048330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75093" y="3746624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 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175951" y="1784986"/>
            <a:ext cx="2359478" cy="10645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30985" y="3100695"/>
            <a:ext cx="3131189" cy="2723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314448" y="3373044"/>
            <a:ext cx="1654348" cy="106863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64E3B1-64A0-A540-9062-C3E92092FDA3}"/>
              </a:ext>
            </a:extLst>
          </p:cNvPr>
          <p:cNvSpPr/>
          <p:nvPr/>
        </p:nvSpPr>
        <p:spPr>
          <a:xfrm rot="1448260">
            <a:off x="1851610" y="1181382"/>
            <a:ext cx="914400" cy="9131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アプレット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113468-15CE-0F47-A18D-5EC44C0CF85C}"/>
              </a:ext>
            </a:extLst>
          </p:cNvPr>
          <p:cNvSpPr txBox="1"/>
          <p:nvPr/>
        </p:nvSpPr>
        <p:spPr>
          <a:xfrm>
            <a:off x="4553205" y="4492418"/>
            <a:ext cx="35589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ポート番号　</a:t>
            </a:r>
            <a:r>
              <a:rPr lang="en-US" altLang="ja-JP" dirty="0"/>
              <a:t>3333 </a:t>
            </a:r>
            <a:r>
              <a:rPr lang="ja-JP" altLang="en-US" sz="2000"/>
              <a:t>→</a:t>
            </a:r>
            <a:r>
              <a:rPr lang="ja-JP" altLang="en-US"/>
              <a:t>　サーバ１</a:t>
            </a:r>
            <a:endParaRPr lang="en-US" altLang="ja-JP" dirty="0"/>
          </a:p>
          <a:p>
            <a:r>
              <a:rPr kumimoji="1" lang="ja-JP" altLang="en-US"/>
              <a:t>ポート番号</a:t>
            </a:r>
            <a:r>
              <a:rPr lang="ja-JP" altLang="en-US"/>
              <a:t>　</a:t>
            </a:r>
            <a:r>
              <a:rPr kumimoji="1" lang="en-US" altLang="ja-JP" dirty="0"/>
              <a:t>4444 </a:t>
            </a:r>
            <a:r>
              <a:rPr kumimoji="1" lang="ja-JP" altLang="en-US" sz="2000"/>
              <a:t>→</a:t>
            </a:r>
            <a:r>
              <a:rPr kumimoji="1" lang="ja-JP" altLang="en-US"/>
              <a:t>　サーバ</a:t>
            </a:r>
            <a:r>
              <a:rPr lang="ja-JP" altLang="en-US"/>
              <a:t>２</a:t>
            </a:r>
            <a:endParaRPr kumimoji="1" lang="en-US" altLang="ja-JP" dirty="0"/>
          </a:p>
          <a:p>
            <a:r>
              <a:rPr lang="ja-JP" altLang="en-US"/>
              <a:t>ポート番号　</a:t>
            </a:r>
            <a:r>
              <a:rPr lang="en-US" altLang="ja-JP" dirty="0"/>
              <a:t>5555 </a:t>
            </a:r>
            <a:r>
              <a:rPr lang="ja-JP" altLang="en-US" sz="2000"/>
              <a:t>→</a:t>
            </a:r>
            <a:r>
              <a:rPr lang="ja-JP" altLang="en-US"/>
              <a:t>　サーバ３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A51E81-D9EB-E147-BE40-682E17A2C1F9}"/>
              </a:ext>
            </a:extLst>
          </p:cNvPr>
          <p:cNvSpPr txBox="1"/>
          <p:nvPr/>
        </p:nvSpPr>
        <p:spPr>
          <a:xfrm>
            <a:off x="3306710" y="55906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事前に対応付けておく</a:t>
            </a:r>
          </a:p>
        </p:txBody>
      </p:sp>
    </p:spTree>
    <p:extLst>
      <p:ext uri="{BB962C8B-B14F-4D97-AF65-F5344CB8AC3E}">
        <p14:creationId xmlns:p14="http://schemas.microsoft.com/office/powerpoint/2010/main" val="16339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426410" y="951470"/>
            <a:ext cx="4324865" cy="49472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" y="2724852"/>
            <a:ext cx="1553530" cy="12668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95" y="2606531"/>
            <a:ext cx="845177" cy="136052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8408659" y="55349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686009" y="1692877"/>
            <a:ext cx="3017883" cy="170944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6701377" y="2547601"/>
            <a:ext cx="321018" cy="739195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380343" y="4012989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325" y="1583949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6200000">
            <a:off x="4789578" y="1189029"/>
            <a:ext cx="704148" cy="3775793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HTTPS</a:t>
            </a:r>
            <a:r>
              <a:rPr kumimoji="1" lang="ja-JP" altLang="en-US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>
                <a:solidFill>
                  <a:schemeClr val="bg1"/>
                </a:solidFill>
              </a:rPr>
              <a:t>暗号化されている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857479" y="2103728"/>
            <a:ext cx="2177311" cy="5380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10034790" y="2469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CFE553D-4AB4-414C-9A01-7BD7BBCF1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541" y="2967889"/>
            <a:ext cx="776494" cy="102356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92C6CE3-98F0-F047-8F58-D4F57C1C2FAD}"/>
              </a:ext>
            </a:extLst>
          </p:cNvPr>
          <p:cNvCxnSpPr>
            <a:cxnSpLocks/>
          </p:cNvCxnSpPr>
          <p:nvPr/>
        </p:nvCxnSpPr>
        <p:spPr>
          <a:xfrm>
            <a:off x="7862064" y="3065760"/>
            <a:ext cx="2172726" cy="4611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4BA9ABFC-FDFE-D940-8941-D5C65E213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2456" y="4505869"/>
            <a:ext cx="776494" cy="102356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09D79D-4D5D-A543-BDE3-F96377749705}"/>
              </a:ext>
            </a:extLst>
          </p:cNvPr>
          <p:cNvCxnSpPr>
            <a:cxnSpLocks/>
          </p:cNvCxnSpPr>
          <p:nvPr/>
        </p:nvCxnSpPr>
        <p:spPr>
          <a:xfrm>
            <a:off x="7862064" y="3429000"/>
            <a:ext cx="2172726" cy="13407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2A5203-1B4E-7B46-B865-7BE3FC4A22DB}"/>
              </a:ext>
            </a:extLst>
          </p:cNvPr>
          <p:cNvSpPr txBox="1"/>
          <p:nvPr/>
        </p:nvSpPr>
        <p:spPr>
          <a:xfrm>
            <a:off x="10041816" y="4012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サーバ２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CAFCFB-F3FD-5E40-8F76-CD58ABD1A236}"/>
              </a:ext>
            </a:extLst>
          </p:cNvPr>
          <p:cNvSpPr txBox="1"/>
          <p:nvPr/>
        </p:nvSpPr>
        <p:spPr>
          <a:xfrm>
            <a:off x="10034790" y="5529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ACAB7DD-894D-C048-8F44-BC2CBC7A7AB7}"/>
              </a:ext>
            </a:extLst>
          </p:cNvPr>
          <p:cNvSpPr/>
          <p:nvPr/>
        </p:nvSpPr>
        <p:spPr>
          <a:xfrm>
            <a:off x="2254356" y="2606531"/>
            <a:ext cx="1246806" cy="844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SSL-VPN</a:t>
            </a:r>
            <a:r>
              <a:rPr kumimoji="1" lang="ja-JP" altLang="en-US">
                <a:solidFill>
                  <a:sysClr val="windowText" lastClr="000000"/>
                </a:solidFill>
              </a:rPr>
              <a:t>ソフト</a:t>
            </a:r>
          </a:p>
        </p:txBody>
      </p: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136A2922-7CB7-E54D-A5E9-21F40FF40B21}"/>
              </a:ext>
            </a:extLst>
          </p:cNvPr>
          <p:cNvSpPr/>
          <p:nvPr/>
        </p:nvSpPr>
        <p:spPr>
          <a:xfrm>
            <a:off x="1579183" y="2654436"/>
            <a:ext cx="725177" cy="66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1515B03-BCC4-3B49-9206-EA2929496378}"/>
              </a:ext>
            </a:extLst>
          </p:cNvPr>
          <p:cNvCxnSpPr>
            <a:cxnSpLocks/>
          </p:cNvCxnSpPr>
          <p:nvPr/>
        </p:nvCxnSpPr>
        <p:spPr>
          <a:xfrm>
            <a:off x="1449513" y="3771080"/>
            <a:ext cx="5580035" cy="44081"/>
          </a:xfrm>
          <a:prstGeom prst="straightConnector1">
            <a:avLst/>
          </a:prstGeom>
          <a:ln w="7937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6828275-5238-1044-ACC8-C82E1B392D45}"/>
              </a:ext>
            </a:extLst>
          </p:cNvPr>
          <p:cNvSpPr txBox="1"/>
          <p:nvPr/>
        </p:nvSpPr>
        <p:spPr>
          <a:xfrm>
            <a:off x="6303486" y="3971421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85D6090-53E0-0849-842C-1FA026823A9F}"/>
              </a:ext>
            </a:extLst>
          </p:cNvPr>
          <p:cNvSpPr/>
          <p:nvPr/>
        </p:nvSpPr>
        <p:spPr>
          <a:xfrm>
            <a:off x="2208857" y="3647334"/>
            <a:ext cx="1246806" cy="596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データ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0CC3D7E-FF6F-E04F-9547-BCB1F8B2EB00}"/>
              </a:ext>
            </a:extLst>
          </p:cNvPr>
          <p:cNvSpPr/>
          <p:nvPr/>
        </p:nvSpPr>
        <p:spPr>
          <a:xfrm>
            <a:off x="992313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</a:t>
            </a:r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1CF158-AF4F-B140-912A-FEECA8FD85D7}"/>
              </a:ext>
            </a:extLst>
          </p:cNvPr>
          <p:cNvSpPr/>
          <p:nvPr/>
        </p:nvSpPr>
        <p:spPr>
          <a:xfrm>
            <a:off x="1941771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TCP</a:t>
            </a:r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F33F71D-C742-8D40-9940-2E446E43F254}"/>
              </a:ext>
            </a:extLst>
          </p:cNvPr>
          <p:cNvSpPr/>
          <p:nvPr/>
        </p:nvSpPr>
        <p:spPr>
          <a:xfrm>
            <a:off x="2917531" y="4977958"/>
            <a:ext cx="2099312" cy="641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アプリケーションデータ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08FAEC0-1226-D44F-B773-83C219DC96FF}"/>
              </a:ext>
            </a:extLst>
          </p:cNvPr>
          <p:cNvSpPr txBox="1"/>
          <p:nvPr/>
        </p:nvSpPr>
        <p:spPr>
          <a:xfrm>
            <a:off x="3527038" y="6148707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SSL</a:t>
            </a:r>
            <a:r>
              <a:rPr kumimoji="1" lang="ja-JP" altLang="en-US" sz="2000"/>
              <a:t>で暗号化</a:t>
            </a:r>
          </a:p>
        </p:txBody>
      </p:sp>
      <p:sp>
        <p:nvSpPr>
          <p:cNvPr id="72" name="左中かっこ 71">
            <a:extLst>
              <a:ext uri="{FF2B5EF4-FFF2-40B4-BE49-F238E27FC236}">
                <a16:creationId xmlns:a16="http://schemas.microsoft.com/office/drawing/2014/main" id="{83A34AFA-1274-A64D-9303-2681E67DDE3C}"/>
              </a:ext>
            </a:extLst>
          </p:cNvPr>
          <p:cNvSpPr/>
          <p:nvPr/>
        </p:nvSpPr>
        <p:spPr>
          <a:xfrm rot="16200000">
            <a:off x="3791122" y="4815492"/>
            <a:ext cx="352131" cy="209931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936A284-5EEC-FC42-BA37-5B99ED767CAD}"/>
              </a:ext>
            </a:extLst>
          </p:cNvPr>
          <p:cNvCxnSpPr>
            <a:cxnSpLocks/>
          </p:cNvCxnSpPr>
          <p:nvPr/>
        </p:nvCxnSpPr>
        <p:spPr>
          <a:xfrm flipH="1">
            <a:off x="992313" y="4234015"/>
            <a:ext cx="1179718" cy="743943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34406D5-186E-7B4D-91DE-7F5D956A1D48}"/>
              </a:ext>
            </a:extLst>
          </p:cNvPr>
          <p:cNvCxnSpPr>
            <a:cxnSpLocks/>
          </p:cNvCxnSpPr>
          <p:nvPr/>
        </p:nvCxnSpPr>
        <p:spPr>
          <a:xfrm>
            <a:off x="3418837" y="4249020"/>
            <a:ext cx="1605032" cy="72893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2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404037" y="5031491"/>
            <a:ext cx="3040912" cy="1124759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8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578167" y="5031491"/>
            <a:ext cx="2744463" cy="112476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4" y="1460267"/>
            <a:ext cx="2333789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8" name="フローチャート: 直接アクセス記憶 7">
            <a:extLst>
              <a:ext uri="{FF2B5EF4-FFF2-40B4-BE49-F238E27FC236}">
                <a16:creationId xmlns:a16="http://schemas.microsoft.com/office/drawing/2014/main" id="{B0A013B1-CBFA-0E48-84A0-1586DA8573A0}"/>
              </a:ext>
            </a:extLst>
          </p:cNvPr>
          <p:cNvSpPr/>
          <p:nvPr/>
        </p:nvSpPr>
        <p:spPr>
          <a:xfrm>
            <a:off x="3737093" y="1562880"/>
            <a:ext cx="5608542" cy="493575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直接アクセス記憶 23">
            <a:extLst>
              <a:ext uri="{FF2B5EF4-FFF2-40B4-BE49-F238E27FC236}">
                <a16:creationId xmlns:a16="http://schemas.microsoft.com/office/drawing/2014/main" id="{C67AE818-F440-FF42-9D96-DC2F05478DF5}"/>
              </a:ext>
            </a:extLst>
          </p:cNvPr>
          <p:cNvSpPr/>
          <p:nvPr/>
        </p:nvSpPr>
        <p:spPr>
          <a:xfrm flipH="1">
            <a:off x="3681112" y="2579240"/>
            <a:ext cx="5690264" cy="554299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25" name="フローチャート: 直接アクセス記憶 24">
            <a:extLst>
              <a:ext uri="{FF2B5EF4-FFF2-40B4-BE49-F238E27FC236}">
                <a16:creationId xmlns:a16="http://schemas.microsoft.com/office/drawing/2014/main" id="{FF61B2EC-139E-7241-B081-B2D0FA552B08}"/>
              </a:ext>
            </a:extLst>
          </p:cNvPr>
          <p:cNvSpPr/>
          <p:nvPr/>
        </p:nvSpPr>
        <p:spPr>
          <a:xfrm flipH="1">
            <a:off x="10038895" y="5331954"/>
            <a:ext cx="1540935" cy="307362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フローチャート: 直接アクセス記憶 17">
            <a:extLst>
              <a:ext uri="{FF2B5EF4-FFF2-40B4-BE49-F238E27FC236}">
                <a16:creationId xmlns:a16="http://schemas.microsoft.com/office/drawing/2014/main" id="{A1FD7E46-54C6-6641-86F3-ED7F73B0D917}"/>
              </a:ext>
            </a:extLst>
          </p:cNvPr>
          <p:cNvSpPr/>
          <p:nvPr/>
        </p:nvSpPr>
        <p:spPr>
          <a:xfrm>
            <a:off x="1896529" y="4848194"/>
            <a:ext cx="7890934" cy="685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1279906" y="401751"/>
            <a:ext cx="9938159" cy="4929238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99EC6-0A9F-3D44-BD6B-4822E1B2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0283"/>
            <a:ext cx="1003300" cy="901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983592" y="5256116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Name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PC7</a:t>
            </a:r>
            <a:endParaRPr kumimoji="1" lang="ja-JP" altLang="en-US" sz="12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PC8</a:t>
            </a:r>
            <a:endParaRPr kumimoji="1" lang="ja-JP" altLang="en-US" sz="1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sz="1200" dirty="0"/>
              <a:t>  </a:t>
            </a:r>
            <a:r>
              <a:rPr kumimoji="1" lang="en-US" altLang="ja-JP" sz="1200" b="1" dirty="0"/>
              <a:t>Server</a:t>
            </a:r>
            <a:endParaRPr kumimoji="1" lang="ja-JP" altLang="en-US" sz="1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4085669" y="414369"/>
            <a:ext cx="65915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VPN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8823</TotalTime>
  <Words>675</Words>
  <Application>Microsoft Macintosh PowerPoint</Application>
  <PresentationFormat>ワイド画面</PresentationFormat>
  <Paragraphs>258</Paragraphs>
  <Slides>20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238</cp:revision>
  <cp:lastPrinted>2020-09-09T13:09:11Z</cp:lastPrinted>
  <dcterms:created xsi:type="dcterms:W3CDTF">2020-08-03T09:52:56Z</dcterms:created>
  <dcterms:modified xsi:type="dcterms:W3CDTF">2020-09-09T13:24:09Z</dcterms:modified>
</cp:coreProperties>
</file>