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7"/>
    <p:restoredTop sz="96341"/>
  </p:normalViewPr>
  <p:slideViewPr>
    <p:cSldViewPr snapToGrid="0" snapToObjects="1">
      <p:cViewPr varScale="1">
        <p:scale>
          <a:sx n="124" d="100"/>
          <a:sy n="124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63561"/>
              </p:ext>
            </p:extLst>
          </p:nvPr>
        </p:nvGraphicFramePr>
        <p:xfrm>
          <a:off x="851338" y="472963"/>
          <a:ext cx="10573407" cy="5791200"/>
        </p:xfrm>
        <a:graphic>
          <a:graphicData uri="http://schemas.openxmlformats.org/drawingml/2006/table">
            <a:tbl>
              <a:tblPr/>
              <a:tblGrid>
                <a:gridCol w="1186302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442798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595986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624486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453488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699298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571049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26786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6160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0232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0446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0178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97769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84376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9500"/>
              </p:ext>
            </p:extLst>
          </p:nvPr>
        </p:nvGraphicFramePr>
        <p:xfrm>
          <a:off x="675409" y="187032"/>
          <a:ext cx="11055927" cy="6287027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230725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510502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5919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3431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0462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8464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4276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2723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63483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499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02708"/>
              </p:ext>
            </p:extLst>
          </p:nvPr>
        </p:nvGraphicFramePr>
        <p:xfrm>
          <a:off x="421240" y="339047"/>
          <a:ext cx="11517330" cy="5998943"/>
        </p:xfrm>
        <a:graphic>
          <a:graphicData uri="http://schemas.openxmlformats.org/drawingml/2006/table">
            <a:tbl>
              <a:tblPr/>
              <a:tblGrid>
                <a:gridCol w="2517169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033977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2962969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003215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11551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18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28466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8845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8845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179011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493</Words>
  <Application>Microsoft Macintosh PowerPoint</Application>
  <PresentationFormat>ワイド画面</PresentationFormat>
  <Paragraphs>112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18</cp:revision>
  <cp:lastPrinted>2020-09-09T11:04:41Z</cp:lastPrinted>
  <dcterms:created xsi:type="dcterms:W3CDTF">2020-08-27T11:10:27Z</dcterms:created>
  <dcterms:modified xsi:type="dcterms:W3CDTF">2020-09-09T11:10:28Z</dcterms:modified>
</cp:coreProperties>
</file>