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2"/>
    <p:restoredTop sz="96341"/>
  </p:normalViewPr>
  <p:slideViewPr>
    <p:cSldViewPr snapToGrid="0" snapToObjects="1">
      <p:cViewPr varScale="1">
        <p:scale>
          <a:sx n="99" d="100"/>
          <a:sy n="99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B0557-B84F-394F-925D-7B56AE7F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30DA46-8D8E-924E-83D4-53E8A758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6C6D7-6B09-7245-9120-73EA49F2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15291-E750-174A-BB1E-EE07C8DC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2A2F2-36FA-D34F-9C8D-75017DC5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4553A-10F0-924B-8500-7A1517F0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0E84B-2239-A84B-8D83-4A4B6251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94D2-DDC6-3643-83F9-663144F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2CD12-20F4-154D-A7B0-2A11D501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4A592-1158-D046-B206-513743E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6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0B8C7B-1E42-8D40-94EC-4AE2D0000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8C9AC-22A9-094C-AF14-23A594C8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507EF-5284-5B41-9D6F-8F21C97A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8CEA3-FA4F-3F4A-A762-A58283C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5EDDC-1C7B-2445-B12B-A9AE3A9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CF9C4-906F-3C4D-A22A-11ECBD08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DB232-A835-0D4B-958D-5C14301C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09F7F-EF6A-0645-BC9B-56A999A4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4B0480-1F74-734A-A85C-2319D1B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F3500-6346-C648-B757-4C57CA55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EA1C-AECF-B049-9A14-2745CB2B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C96BB2-CFD8-3E4D-9664-C48D1E24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875BC-0161-6B41-A93B-7644AE82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AF51D-66F0-F74A-9A99-4270F979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45A62-4B77-2142-B309-4CC8AD8B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0319-1787-0D45-9925-5712CCEB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790B9-B1F0-D843-BEF3-7225C044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592A2-7303-B34B-A4DA-05587A55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BAE5E-3182-CD40-BB08-9338730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E780-35B1-E846-A089-1B2BADB5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A7692-C534-A24E-BDF5-002521F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B9482-ACC8-404C-B7E7-E2DA7B3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0D6DD5-9DC9-974F-97A3-1F48C5D5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6A95C4-14D0-D946-8E4A-761373BC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3BEEE2-9741-4746-B50E-4C5E508F4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E176DF-878C-FB42-A99A-AD0E82905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05A9FF-B137-904D-BE31-03D79F99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2EC89E-64A8-A443-B76A-6507699E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6E2964-E17B-B44E-9A64-1526F12F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FCAD1-9EE5-1940-9CE4-E26C9F9C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4E0944-27C0-5E44-9F8F-5A4615F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D1C2C-96F7-1E48-9F37-28BB451C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33835-B9AB-2044-927A-A6D1F04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93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61CEC6-3EC1-1E4A-A152-42F14C07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8CCE60-2C9C-4D49-AD2B-7030D163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DF1B3-D948-3F4A-9A86-140BD39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806B0-A411-F043-864B-1A3D82C3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985BB-2AB2-474B-80F1-5F20E3E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5BD23-7D2F-D14C-BF52-7C8F5F03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54F0D2-9CCD-644F-9C30-9ED7B5A1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8C13BE-2B4E-3241-9E51-CDEFAA01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625EB-6FEE-5F4D-AA93-88086143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A5CBC-8E49-194C-9991-3D29576F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6D6F97-1BE3-3248-AEE9-8FBDCAFC4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A0C2B-AD4C-BB40-ACB8-6C6E64B1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51F458-AB84-614D-8648-D4877569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D2D3B-BA70-DA44-A329-B23DB96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4113BD-AFE7-8C40-B459-96FC1B6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F399D9-6786-5447-AD1E-67097A35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26451-009C-7648-AF16-1EF65BED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03B68-CFC9-5B45-B3B4-3EE86E36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D843-EC37-E848-9F9D-66B849646C2A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0E9F-659B-8243-AFDB-845AAB42A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D15A1-F0E1-DD44-ACE5-F743DF2F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0D9DDC-565A-6A46-A048-033D9524F3E0}"/>
              </a:ext>
            </a:extLst>
          </p:cNvPr>
          <p:cNvSpPr txBox="1"/>
          <p:nvPr/>
        </p:nvSpPr>
        <p:spPr>
          <a:xfrm>
            <a:off x="8995366" y="555720"/>
            <a:ext cx="3032081" cy="289456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01499B7-2B13-BD40-91DF-7311DBB86D16}"/>
              </a:ext>
            </a:extLst>
          </p:cNvPr>
          <p:cNvCxnSpPr>
            <a:cxnSpLocks/>
          </p:cNvCxnSpPr>
          <p:nvPr/>
        </p:nvCxnSpPr>
        <p:spPr>
          <a:xfrm>
            <a:off x="3821068" y="225335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836233A0-C6EC-B248-A0CD-8AD6C52AF277}"/>
              </a:ext>
            </a:extLst>
          </p:cNvPr>
          <p:cNvSpPr/>
          <p:nvPr/>
        </p:nvSpPr>
        <p:spPr>
          <a:xfrm rot="10800000">
            <a:off x="5667280" y="4747207"/>
            <a:ext cx="2864498" cy="1672182"/>
          </a:xfrm>
          <a:prstGeom prst="wedgeRectCallout">
            <a:avLst>
              <a:gd name="adj1" fmla="val -21733"/>
              <a:gd name="adj2" fmla="val 752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85C164C-4DB9-904C-8657-54381001C2FD}"/>
              </a:ext>
            </a:extLst>
          </p:cNvPr>
          <p:cNvSpPr/>
          <p:nvPr/>
        </p:nvSpPr>
        <p:spPr>
          <a:xfrm>
            <a:off x="3152255" y="1435413"/>
            <a:ext cx="2039708" cy="853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Teleport Proxy</a:t>
            </a:r>
            <a:endParaRPr kumimoji="1" lang="ja-JP" altLang="en-US" sz="200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702F1E5-2BB6-244D-8E66-EA251256C93A}"/>
              </a:ext>
            </a:extLst>
          </p:cNvPr>
          <p:cNvSpPr/>
          <p:nvPr/>
        </p:nvSpPr>
        <p:spPr>
          <a:xfrm>
            <a:off x="6061103" y="3450284"/>
            <a:ext cx="2039708" cy="818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Teleport </a:t>
            </a:r>
          </a:p>
          <a:p>
            <a:pPr algn="ctr"/>
            <a:r>
              <a:rPr kumimoji="1" lang="ja-JP" altLang="en-US" sz="2000"/>
              <a:t>認証局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7A354DD-A3C8-A04B-B4F6-A604CAAA65C2}"/>
              </a:ext>
            </a:extLst>
          </p:cNvPr>
          <p:cNvSpPr/>
          <p:nvPr/>
        </p:nvSpPr>
        <p:spPr>
          <a:xfrm>
            <a:off x="9189962" y="845865"/>
            <a:ext cx="2033087" cy="79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Node Service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BA63129-0AA1-F840-B16E-6F786AAFC985}"/>
              </a:ext>
            </a:extLst>
          </p:cNvPr>
          <p:cNvSpPr/>
          <p:nvPr/>
        </p:nvSpPr>
        <p:spPr>
          <a:xfrm>
            <a:off x="9486176" y="1418530"/>
            <a:ext cx="2033087" cy="79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Node Service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482C41A-0D5D-FA44-83C3-7513441F4D9F}"/>
              </a:ext>
            </a:extLst>
          </p:cNvPr>
          <p:cNvSpPr/>
          <p:nvPr/>
        </p:nvSpPr>
        <p:spPr>
          <a:xfrm>
            <a:off x="9782390" y="2043155"/>
            <a:ext cx="2033087" cy="79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Node Service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4DB72D-3BFA-E24D-9790-245FDC30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96" y="4862146"/>
            <a:ext cx="1129197" cy="11291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982052-0B6B-684F-B56E-BBD6D4AD10C0}"/>
              </a:ext>
            </a:extLst>
          </p:cNvPr>
          <p:cNvSpPr txBox="1"/>
          <p:nvPr/>
        </p:nvSpPr>
        <p:spPr>
          <a:xfrm>
            <a:off x="6507524" y="590564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</a:t>
            </a:r>
            <a:r>
              <a:rPr lang="en-US" altLang="ja-JP" dirty="0"/>
              <a:t>   admin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CE0C32-19E3-E944-979C-BC07D4114707}"/>
              </a:ext>
            </a:extLst>
          </p:cNvPr>
          <p:cNvSpPr txBox="1"/>
          <p:nvPr/>
        </p:nvSpPr>
        <p:spPr>
          <a:xfrm>
            <a:off x="5756856" y="271869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F8E1A1-F76A-8E4B-A4BF-70ED7C975770}"/>
              </a:ext>
            </a:extLst>
          </p:cNvPr>
          <p:cNvSpPr txBox="1"/>
          <p:nvPr/>
        </p:nvSpPr>
        <p:spPr>
          <a:xfrm>
            <a:off x="518905" y="273721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外部ネットワーク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0CCC260-4227-1849-A4F8-DAA280BF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7" y="1001491"/>
            <a:ext cx="1597281" cy="1325757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123BFD-93EE-C84E-8428-67FBD9708C01}"/>
              </a:ext>
            </a:extLst>
          </p:cNvPr>
          <p:cNvSpPr txBox="1"/>
          <p:nvPr/>
        </p:nvSpPr>
        <p:spPr>
          <a:xfrm>
            <a:off x="494357" y="22893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 SSH </a:t>
            </a:r>
          </a:p>
          <a:p>
            <a:r>
              <a:rPr lang="ja-JP" altLang="en-US"/>
              <a:t>クライアント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5DBEAE6-4004-CC4A-AD99-A0648646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3450284"/>
            <a:ext cx="1597281" cy="1297177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5990AA-7BCA-9647-BC64-272679E7147E}"/>
              </a:ext>
            </a:extLst>
          </p:cNvPr>
          <p:cNvSpPr txBox="1"/>
          <p:nvPr/>
        </p:nvSpPr>
        <p:spPr>
          <a:xfrm>
            <a:off x="446925" y="493905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　クライアント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C32091D-9368-754F-97AD-C9607767102E}"/>
              </a:ext>
            </a:extLst>
          </p:cNvPr>
          <p:cNvCxnSpPr>
            <a:cxnSpLocks/>
          </p:cNvCxnSpPr>
          <p:nvPr/>
        </p:nvCxnSpPr>
        <p:spPr>
          <a:xfrm flipV="1">
            <a:off x="5383369" y="1815410"/>
            <a:ext cx="380659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A7AE7F9-EB05-1E43-96D4-E0F2EDD33181}"/>
              </a:ext>
            </a:extLst>
          </p:cNvPr>
          <p:cNvCxnSpPr>
            <a:cxnSpLocks/>
          </p:cNvCxnSpPr>
          <p:nvPr/>
        </p:nvCxnSpPr>
        <p:spPr>
          <a:xfrm>
            <a:off x="5255236" y="2226475"/>
            <a:ext cx="1205768" cy="11879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FF42B72-0EAC-DF46-939F-B9BEBBBCE856}"/>
              </a:ext>
            </a:extLst>
          </p:cNvPr>
          <p:cNvCxnSpPr>
            <a:cxnSpLocks/>
          </p:cNvCxnSpPr>
          <p:nvPr/>
        </p:nvCxnSpPr>
        <p:spPr>
          <a:xfrm>
            <a:off x="4559777" y="2336717"/>
            <a:ext cx="1403509" cy="1336557"/>
          </a:xfrm>
          <a:prstGeom prst="straightConnector1">
            <a:avLst/>
          </a:prstGeom>
          <a:ln w="666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C210EC6-3BF8-B34A-8F21-53C0C339F655}"/>
              </a:ext>
            </a:extLst>
          </p:cNvPr>
          <p:cNvCxnSpPr>
            <a:cxnSpLocks/>
          </p:cNvCxnSpPr>
          <p:nvPr/>
        </p:nvCxnSpPr>
        <p:spPr>
          <a:xfrm flipH="1">
            <a:off x="8208344" y="3083192"/>
            <a:ext cx="1574046" cy="86603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40BF12-C714-7143-952C-3C7C559F1BE6}"/>
              </a:ext>
            </a:extLst>
          </p:cNvPr>
          <p:cNvCxnSpPr>
            <a:cxnSpLocks/>
          </p:cNvCxnSpPr>
          <p:nvPr/>
        </p:nvCxnSpPr>
        <p:spPr>
          <a:xfrm flipV="1">
            <a:off x="2123458" y="2480925"/>
            <a:ext cx="1084002" cy="1469954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3F0354A-0C5D-994E-AD4F-CFE6BC245626}"/>
              </a:ext>
            </a:extLst>
          </p:cNvPr>
          <p:cNvCxnSpPr>
            <a:cxnSpLocks/>
          </p:cNvCxnSpPr>
          <p:nvPr/>
        </p:nvCxnSpPr>
        <p:spPr>
          <a:xfrm>
            <a:off x="1975070" y="1624579"/>
            <a:ext cx="1048517" cy="149260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D6FAC66-1D10-F646-B49E-A8E9F5EBBCD0}"/>
              </a:ext>
            </a:extLst>
          </p:cNvPr>
          <p:cNvSpPr txBox="1"/>
          <p:nvPr/>
        </p:nvSpPr>
        <p:spPr>
          <a:xfrm>
            <a:off x="2230722" y="112341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接続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6692063-615E-194B-AB62-59B7A045EA83}"/>
              </a:ext>
            </a:extLst>
          </p:cNvPr>
          <p:cNvSpPr txBox="1"/>
          <p:nvPr/>
        </p:nvSpPr>
        <p:spPr>
          <a:xfrm>
            <a:off x="5963286" y="256242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/>
              <a:t>証明書の認証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DCE0D1-3BFF-734E-A0E1-FD5200BB2971}"/>
              </a:ext>
            </a:extLst>
          </p:cNvPr>
          <p:cNvSpPr txBox="1"/>
          <p:nvPr/>
        </p:nvSpPr>
        <p:spPr>
          <a:xfrm>
            <a:off x="6065949" y="131364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/>
              <a:t>ノードへの接続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380D7E6-BFFA-3A48-89BB-70BD8644CBA8}"/>
              </a:ext>
            </a:extLst>
          </p:cNvPr>
          <p:cNvSpPr txBox="1"/>
          <p:nvPr/>
        </p:nvSpPr>
        <p:spPr>
          <a:xfrm>
            <a:off x="8995366" y="3804515"/>
            <a:ext cx="205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4.</a:t>
            </a:r>
            <a:r>
              <a:rPr kumimoji="1" lang="ja-JP" altLang="en-US"/>
              <a:t>アクセスの承認</a:t>
            </a:r>
          </a:p>
        </p:txBody>
      </p:sp>
    </p:spTree>
    <p:extLst>
      <p:ext uri="{BB962C8B-B14F-4D97-AF65-F5344CB8AC3E}">
        <p14:creationId xmlns:p14="http://schemas.microsoft.com/office/powerpoint/2010/main" val="1818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14</cp:revision>
  <dcterms:created xsi:type="dcterms:W3CDTF">2020-09-15T12:57:22Z</dcterms:created>
  <dcterms:modified xsi:type="dcterms:W3CDTF">2020-09-15T13:34:36Z</dcterms:modified>
</cp:coreProperties>
</file>