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7" r:id="rId3"/>
    <p:sldId id="268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0"/>
    <p:restoredTop sz="94580"/>
  </p:normalViewPr>
  <p:slideViewPr>
    <p:cSldViewPr snapToGrid="0" snapToObjects="1">
      <p:cViewPr varScale="1">
        <p:scale>
          <a:sx n="103" d="100"/>
          <a:sy n="103" d="100"/>
        </p:scale>
        <p:origin x="1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F4A1A-D7FF-4545-9D18-C842F29677EF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6429B-6A0D-7446-86D7-422631D00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806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5570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38E19-B81A-F542-8311-AF3BA722301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811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025DF7-8420-494A-9EB7-525C85E5A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F619E8-CF11-A04F-B0B2-C4D45B43F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503BA3-3967-FB4E-B693-8362A95DD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6F4E-756B-7A41-8B64-0C052B5AAA45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D315CB-3DD1-4842-99F6-9652DAFF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56DAE5-750A-A14E-9D4E-2889D317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9985-3241-6F49-88A2-11AF8B1FE5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53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5B7D87-ADD1-EE4D-A654-619F68C9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05AF4F-4619-E04B-8F87-D3024837D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6C4506-FB13-804A-9DA4-F136DC14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6F4E-756B-7A41-8B64-0C052B5AAA45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4668F5-E8DC-C04E-8161-418ABD6A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DD6EE4-8D5D-824A-83B6-2E826FBE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9985-3241-6F49-88A2-11AF8B1FE5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41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CCB4B82-9092-0B4B-8065-35A3B2C68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7A2C88-A6D6-FB4E-BAD2-2DA70D0C6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031CD7-9087-F247-AF9E-22B40C3A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6F4E-756B-7A41-8B64-0C052B5AAA45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48FD05-29DD-5E4F-A7CA-F855E62C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5FFA19-ADA0-2841-82FF-9C4A5D4C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9985-3241-6F49-88A2-11AF8B1FE5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619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B85877-330F-504B-8588-29FFA806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C31492-7000-B847-8AE0-460C45C0F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58A99F-20D6-8F4C-8D27-7E8241B7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6F4E-756B-7A41-8B64-0C052B5AAA45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63132D-1970-684F-806E-1302BA0C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4A8E19-2831-A341-B511-9A9C6B8A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9985-3241-6F49-88A2-11AF8B1FE5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80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E9FC9D-656E-F744-B9AB-631ACA69C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DDB38F-6719-BB47-ABD0-F2C2CBC9C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00CF6F-E430-D24B-8C43-E8987492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6F4E-756B-7A41-8B64-0C052B5AAA45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E51892-1866-6F4C-B061-7043805A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662766-0D12-5D47-BAB7-31516222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9985-3241-6F49-88A2-11AF8B1FE5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88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095BFA-BC40-6847-AA3D-F26BE795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758007-77C1-0D4F-ADBE-19D99E3C7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6F15A0-60A1-9449-984C-B069D8434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AE533C-4322-764F-8A8B-6514F88D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6F4E-756B-7A41-8B64-0C052B5AAA45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762A74-0E6E-5546-9180-2D3F7FC8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C1A206-4130-8F4C-BE56-FF6C42CC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9985-3241-6F49-88A2-11AF8B1FE5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82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F6E928-89A4-194D-BF12-715F7893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62FD8F-3A67-D24A-8FEF-2E7F2F00D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564E75-3927-1C41-BBA0-844755604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86E18FF-BAF1-3245-A12F-65139313E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C549571-5ED0-704B-AC79-4420F71ED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4D222F8-450F-6B4E-A888-9FD42768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6F4E-756B-7A41-8B64-0C052B5AAA45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C01BC25-763B-314E-8D3E-5647BA70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461DE14-8EEA-6D41-B5CC-48E9E370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9985-3241-6F49-88A2-11AF8B1FE5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50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EF60E4-454F-4742-BECA-455A08C7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FD2009D-463A-7C43-8568-A02535AF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6F4E-756B-7A41-8B64-0C052B5AAA45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946E0C6-F773-2948-8582-7DA7CD7C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0028B61-55DA-A54D-B084-EFA35C27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9985-3241-6F49-88A2-11AF8B1FE5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72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8156E88-B716-CE48-A529-9AEE0012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6F4E-756B-7A41-8B64-0C052B5AAA45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8C89531-F4F4-6C4E-A164-21CF8F7E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66C7279-11CE-E44B-B5AA-B7FE2935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9985-3241-6F49-88A2-11AF8B1FE5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52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35B6CA-4380-E143-8AA1-3CCD281D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46F4B5-2827-9346-ADE3-8B64E832A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0382A9-2540-FC46-A94D-B74F5E950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194DF8-8588-EA48-B6D1-FDAB78A5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6F4E-756B-7A41-8B64-0C052B5AAA45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573C1C-89AA-934B-BE9F-438EB2AE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1D099D-D75A-8947-A3AB-82C6B265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9985-3241-6F49-88A2-11AF8B1FE5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93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A08FA4-5B67-194C-A047-57574CB4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675E30B-FC73-4E48-A65F-577371CD2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4F95D9-FC8A-214A-B9B5-3475E3EFB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AD1724-B0A6-8F48-92E2-81DB5D8F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6F4E-756B-7A41-8B64-0C052B5AAA45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3C0A22-EAED-E740-BB01-6D5E1F6A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1E88FC-6118-E443-BF87-0FC1C0F0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9985-3241-6F49-88A2-11AF8B1FE5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69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A35479D-0B65-4644-9AC2-90EA0C02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4D0DE0-D49E-D24C-8E85-927595E8E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3FCD44-F661-4F4B-84FF-CB84C6188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D6F4E-756B-7A41-8B64-0C052B5AAA45}" type="datetimeFigureOut">
              <a:rPr kumimoji="1" lang="ja-JP" altLang="en-US" smtClean="0"/>
              <a:t>2020/9/23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C6C4AD-27B3-664E-BCD6-CA63106D2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A24D86-BD3B-D240-8817-9533CEBC0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B9985-3241-6F49-88A2-11AF8B1FE5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18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78AFD1F-0CFE-4F44-B732-56E39BA70F97}"/>
              </a:ext>
            </a:extLst>
          </p:cNvPr>
          <p:cNvSpPr/>
          <p:nvPr/>
        </p:nvSpPr>
        <p:spPr>
          <a:xfrm>
            <a:off x="7134200" y="464744"/>
            <a:ext cx="4972456" cy="61189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2" name="図 71">
            <a:extLst>
              <a:ext uri="{FF2B5EF4-FFF2-40B4-BE49-F238E27FC236}">
                <a16:creationId xmlns:a16="http://schemas.microsoft.com/office/drawing/2014/main" id="{84652DB8-71D0-7D49-857F-7CCB71BBD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369" y="3135647"/>
            <a:ext cx="879856" cy="879856"/>
          </a:xfrm>
          <a:prstGeom prst="rect">
            <a:avLst/>
          </a:prstGeom>
        </p:spPr>
      </p:pic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ECAD9FF-9FE9-F340-815F-FC84FDF66AA3}"/>
              </a:ext>
            </a:extLst>
          </p:cNvPr>
          <p:cNvSpPr/>
          <p:nvPr/>
        </p:nvSpPr>
        <p:spPr>
          <a:xfrm>
            <a:off x="581693" y="464744"/>
            <a:ext cx="2088674" cy="20037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87FEFF3F-24BC-B947-8508-ED81F5913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15" y="725473"/>
            <a:ext cx="1200515" cy="1078943"/>
          </a:xfrm>
          <a:prstGeom prst="rect">
            <a:avLst/>
          </a:prstGeom>
        </p:spPr>
      </p:pic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C23420BD-82BF-FD4D-80F8-737DEDD5DD8F}"/>
              </a:ext>
            </a:extLst>
          </p:cNvPr>
          <p:cNvCxnSpPr>
            <a:cxnSpLocks/>
          </p:cNvCxnSpPr>
          <p:nvPr/>
        </p:nvCxnSpPr>
        <p:spPr>
          <a:xfrm>
            <a:off x="2208791" y="1557191"/>
            <a:ext cx="4463602" cy="1600683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CFA921E7-CEE4-644A-A8E0-4C1A92E5F192}"/>
              </a:ext>
            </a:extLst>
          </p:cNvPr>
          <p:cNvSpPr/>
          <p:nvPr/>
        </p:nvSpPr>
        <p:spPr>
          <a:xfrm>
            <a:off x="347653" y="3947425"/>
            <a:ext cx="2725068" cy="24336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C3FE3F17-7454-ED46-B706-CD3A4543B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7430" y="1291931"/>
            <a:ext cx="1353582" cy="96254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B4E7A45-3B81-474F-BB53-A636025E6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3676" y="2711264"/>
            <a:ext cx="854244" cy="119594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16789CC-9713-EF40-A2E4-C25633E8E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6698" y="1876292"/>
            <a:ext cx="668155" cy="113117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C5FC6C-5D1B-8144-930E-A1B9726C176F}"/>
              </a:ext>
            </a:extLst>
          </p:cNvPr>
          <p:cNvSpPr txBox="1"/>
          <p:nvPr/>
        </p:nvSpPr>
        <p:spPr>
          <a:xfrm>
            <a:off x="6461892" y="1209143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VPN server</a:t>
            </a:r>
            <a:endParaRPr kumimoji="1" lang="ja-JP" altLang="en-US" sz="2000" b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162D6A9-AEA9-DB41-98EC-63A766EC6285}"/>
              </a:ext>
            </a:extLst>
          </p:cNvPr>
          <p:cNvSpPr txBox="1"/>
          <p:nvPr/>
        </p:nvSpPr>
        <p:spPr>
          <a:xfrm>
            <a:off x="573271" y="1841685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VPN client</a:t>
            </a:r>
            <a:endParaRPr kumimoji="1" lang="ja-JP" altLang="en-US" sz="2000" b="1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BFC125D-9231-6541-8952-E6786A52C2DB}"/>
              </a:ext>
            </a:extLst>
          </p:cNvPr>
          <p:cNvSpPr/>
          <p:nvPr/>
        </p:nvSpPr>
        <p:spPr>
          <a:xfrm>
            <a:off x="9559696" y="1085088"/>
            <a:ext cx="654493" cy="4289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kumimoji="1" lang="ja-JP" altLang="en-US" sz="2400" b="1"/>
              <a:t>物理的な</a:t>
            </a:r>
            <a:r>
              <a:rPr kumimoji="1" lang="en-US" altLang="ja-JP" sz="2400" b="1" dirty="0"/>
              <a:t>LAN</a:t>
            </a:r>
            <a:r>
              <a:rPr kumimoji="1" lang="en-US" altLang="ja-JP" sz="2400" dirty="0"/>
              <a:t> </a:t>
            </a:r>
            <a:endParaRPr kumimoji="1" lang="ja-JP" altLang="en-US" sz="24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6A88954-A465-E64F-8F34-805E37BBA657}"/>
              </a:ext>
            </a:extLst>
          </p:cNvPr>
          <p:cNvCxnSpPr>
            <a:cxnSpLocks/>
          </p:cNvCxnSpPr>
          <p:nvPr/>
        </p:nvCxnSpPr>
        <p:spPr>
          <a:xfrm>
            <a:off x="10214189" y="1773204"/>
            <a:ext cx="618082" cy="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8199343-43AF-BA49-9069-6BDCFAF754F9}"/>
              </a:ext>
            </a:extLst>
          </p:cNvPr>
          <p:cNvCxnSpPr>
            <a:cxnSpLocks/>
          </p:cNvCxnSpPr>
          <p:nvPr/>
        </p:nvCxnSpPr>
        <p:spPr>
          <a:xfrm>
            <a:off x="10214189" y="3309235"/>
            <a:ext cx="749487" cy="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4A961D0B-5B80-9F49-A771-629458978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3676" y="4008893"/>
            <a:ext cx="854244" cy="1195942"/>
          </a:xfrm>
          <a:prstGeom prst="rect">
            <a:avLst/>
          </a:prstGeom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B5CD202-C7B2-C44C-922C-B1CE4A520199}"/>
              </a:ext>
            </a:extLst>
          </p:cNvPr>
          <p:cNvCxnSpPr>
            <a:cxnSpLocks/>
          </p:cNvCxnSpPr>
          <p:nvPr/>
        </p:nvCxnSpPr>
        <p:spPr>
          <a:xfrm>
            <a:off x="10214369" y="4642547"/>
            <a:ext cx="749487" cy="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雲 22">
            <a:extLst>
              <a:ext uri="{FF2B5EF4-FFF2-40B4-BE49-F238E27FC236}">
                <a16:creationId xmlns:a16="http://schemas.microsoft.com/office/drawing/2014/main" id="{172B16BD-C1C2-204E-B62D-F50BA5891FC3}"/>
              </a:ext>
            </a:extLst>
          </p:cNvPr>
          <p:cNvSpPr/>
          <p:nvPr/>
        </p:nvSpPr>
        <p:spPr>
          <a:xfrm>
            <a:off x="3262294" y="2836369"/>
            <a:ext cx="3031189" cy="1323261"/>
          </a:xfrm>
          <a:prstGeom prst="cloud">
            <a:avLst/>
          </a:prstGeom>
          <a:ln w="3492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インターネット</a:t>
            </a:r>
            <a:endParaRPr kumimoji="1" lang="ja-JP" altLang="en-US" b="1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279E04D5-EAB0-DC41-9410-ABEE2495BC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717" y="4047112"/>
            <a:ext cx="1188313" cy="1188313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F5E3EBA7-CD72-F642-9A53-1AF455A838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7243" y="4018040"/>
            <a:ext cx="1262255" cy="1262255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CAF32C5-73A6-B841-B121-478E30FD585D}"/>
              </a:ext>
            </a:extLst>
          </p:cNvPr>
          <p:cNvSpPr txBox="1"/>
          <p:nvPr/>
        </p:nvSpPr>
        <p:spPr>
          <a:xfrm>
            <a:off x="9057426" y="5375036"/>
            <a:ext cx="1774845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10.1.1.0/24</a:t>
            </a:r>
            <a:endParaRPr kumimoji="1" lang="ja-JP" altLang="en-US" sz="24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BC8432-BDDE-8240-9693-103211C9ED86}"/>
              </a:ext>
            </a:extLst>
          </p:cNvPr>
          <p:cNvSpPr txBox="1"/>
          <p:nvPr/>
        </p:nvSpPr>
        <p:spPr>
          <a:xfrm>
            <a:off x="2108759" y="464744"/>
            <a:ext cx="1282723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10.1.1.7</a:t>
            </a:r>
            <a:endParaRPr kumimoji="1" lang="ja-JP" altLang="en-US" sz="24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6CB5013-B17D-784B-A466-A4378D4AC174}"/>
              </a:ext>
            </a:extLst>
          </p:cNvPr>
          <p:cNvSpPr txBox="1"/>
          <p:nvPr/>
        </p:nvSpPr>
        <p:spPr>
          <a:xfrm>
            <a:off x="2527685" y="5911077"/>
            <a:ext cx="1282723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10.1.1.7</a:t>
            </a:r>
            <a:endParaRPr kumimoji="1" lang="ja-JP" altLang="en-US" sz="240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7E086D7-D466-034F-BC4B-B707B024A10D}"/>
              </a:ext>
            </a:extLst>
          </p:cNvPr>
          <p:cNvSpPr txBox="1"/>
          <p:nvPr/>
        </p:nvSpPr>
        <p:spPr>
          <a:xfrm>
            <a:off x="6555058" y="1527416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(DHCP)</a:t>
            </a:r>
            <a:endParaRPr kumimoji="1" lang="ja-JP" altLang="en-US" sz="2000" b="1"/>
          </a:p>
        </p:txBody>
      </p:sp>
      <p:sp>
        <p:nvSpPr>
          <p:cNvPr id="33" name="円柱 32">
            <a:extLst>
              <a:ext uri="{FF2B5EF4-FFF2-40B4-BE49-F238E27FC236}">
                <a16:creationId xmlns:a16="http://schemas.microsoft.com/office/drawing/2014/main" id="{F5E50714-BD9C-DB42-9E31-EA827E772566}"/>
              </a:ext>
            </a:extLst>
          </p:cNvPr>
          <p:cNvSpPr/>
          <p:nvPr/>
        </p:nvSpPr>
        <p:spPr>
          <a:xfrm rot="17432327">
            <a:off x="4061988" y="165160"/>
            <a:ext cx="653744" cy="4490731"/>
          </a:xfrm>
          <a:prstGeom prst="can">
            <a:avLst/>
          </a:prstGeom>
          <a:solidFill>
            <a:schemeClr val="accent2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kumimoji="1" lang="en-US" altLang="ja-JP" sz="2400" b="1" dirty="0"/>
              <a:t>VPN Session</a:t>
            </a:r>
            <a:endParaRPr kumimoji="1" lang="ja-JP" altLang="en-US" sz="2400" b="1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FB540C8-D8B6-3E4F-92DB-66835EA475DA}"/>
              </a:ext>
            </a:extLst>
          </p:cNvPr>
          <p:cNvSpPr txBox="1"/>
          <p:nvPr/>
        </p:nvSpPr>
        <p:spPr>
          <a:xfrm>
            <a:off x="754079" y="245392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自宅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5CC3357-8920-2642-8CB5-6C435AC94115}"/>
              </a:ext>
            </a:extLst>
          </p:cNvPr>
          <p:cNvSpPr txBox="1"/>
          <p:nvPr/>
        </p:nvSpPr>
        <p:spPr>
          <a:xfrm>
            <a:off x="353567" y="63620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モバイル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1618E6A-1D4D-0848-8270-18F3762B45A8}"/>
              </a:ext>
            </a:extLst>
          </p:cNvPr>
          <p:cNvCxnSpPr>
            <a:cxnSpLocks/>
          </p:cNvCxnSpPr>
          <p:nvPr/>
        </p:nvCxnSpPr>
        <p:spPr>
          <a:xfrm>
            <a:off x="7449312" y="3447328"/>
            <a:ext cx="2243328" cy="0"/>
          </a:xfrm>
          <a:prstGeom prst="straightConnector1">
            <a:avLst/>
          </a:prstGeom>
          <a:ln w="8572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A48B225-56A8-CA40-94C8-73567CFEEF7A}"/>
              </a:ext>
            </a:extLst>
          </p:cNvPr>
          <p:cNvCxnSpPr>
            <a:cxnSpLocks/>
          </p:cNvCxnSpPr>
          <p:nvPr/>
        </p:nvCxnSpPr>
        <p:spPr>
          <a:xfrm flipV="1">
            <a:off x="2579138" y="3696914"/>
            <a:ext cx="4173078" cy="195402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円柱 8">
            <a:extLst>
              <a:ext uri="{FF2B5EF4-FFF2-40B4-BE49-F238E27FC236}">
                <a16:creationId xmlns:a16="http://schemas.microsoft.com/office/drawing/2014/main" id="{AE459A26-FDE2-2844-BF22-7D70BE96DC6B}"/>
              </a:ext>
            </a:extLst>
          </p:cNvPr>
          <p:cNvSpPr/>
          <p:nvPr/>
        </p:nvSpPr>
        <p:spPr>
          <a:xfrm rot="16200000">
            <a:off x="8188428" y="2630481"/>
            <a:ext cx="712992" cy="1633694"/>
          </a:xfrm>
          <a:prstGeom prst="can">
            <a:avLst/>
          </a:prstGeom>
          <a:solidFill>
            <a:schemeClr val="accent6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kumimoji="1" lang="ja-JP" altLang="en-US" sz="2000"/>
              <a:t>ローカルブリッジ</a:t>
            </a:r>
          </a:p>
        </p:txBody>
      </p:sp>
      <p:sp>
        <p:nvSpPr>
          <p:cNvPr id="34" name="円柱 33">
            <a:extLst>
              <a:ext uri="{FF2B5EF4-FFF2-40B4-BE49-F238E27FC236}">
                <a16:creationId xmlns:a16="http://schemas.microsoft.com/office/drawing/2014/main" id="{555CE773-A2C1-3E4C-9BB7-7844C90AD4F0}"/>
              </a:ext>
            </a:extLst>
          </p:cNvPr>
          <p:cNvSpPr/>
          <p:nvPr/>
        </p:nvSpPr>
        <p:spPr>
          <a:xfrm rot="14651865">
            <a:off x="4375269" y="2704776"/>
            <a:ext cx="653744" cy="3944225"/>
          </a:xfrm>
          <a:prstGeom prst="can">
            <a:avLst/>
          </a:prstGeom>
          <a:solidFill>
            <a:schemeClr val="accent2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kumimoji="1" lang="en-US" altLang="ja-JP" sz="2400" b="1" dirty="0"/>
              <a:t>VPN Session</a:t>
            </a:r>
            <a:endParaRPr kumimoji="1" lang="ja-JP" altLang="en-US" sz="2400" b="1"/>
          </a:p>
        </p:txBody>
      </p:sp>
      <p:sp>
        <p:nvSpPr>
          <p:cNvPr id="61" name="フリーフォーム 60">
            <a:extLst>
              <a:ext uri="{FF2B5EF4-FFF2-40B4-BE49-F238E27FC236}">
                <a16:creationId xmlns:a16="http://schemas.microsoft.com/office/drawing/2014/main" id="{4E8027ED-4695-8F42-A199-A8E5B1E7219D}"/>
              </a:ext>
            </a:extLst>
          </p:cNvPr>
          <p:cNvSpPr/>
          <p:nvPr/>
        </p:nvSpPr>
        <p:spPr>
          <a:xfrm>
            <a:off x="1769339" y="1748114"/>
            <a:ext cx="8905601" cy="1068432"/>
          </a:xfrm>
          <a:custGeom>
            <a:avLst/>
            <a:gdLst>
              <a:gd name="connsiteX0" fmla="*/ 0 w 6134583"/>
              <a:gd name="connsiteY0" fmla="*/ 0 h 1863900"/>
              <a:gd name="connsiteX1" fmla="*/ 2777924 w 6134583"/>
              <a:gd name="connsiteY1" fmla="*/ 1863524 h 1863900"/>
              <a:gd name="connsiteX2" fmla="*/ 6134583 w 6134583"/>
              <a:gd name="connsiteY2" fmla="*/ 127322 h 186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4583" h="1863900">
                <a:moveTo>
                  <a:pt x="0" y="0"/>
                </a:moveTo>
                <a:cubicBezTo>
                  <a:pt x="877747" y="921152"/>
                  <a:pt x="1755494" y="1842304"/>
                  <a:pt x="2777924" y="1863524"/>
                </a:cubicBezTo>
                <a:cubicBezTo>
                  <a:pt x="3800354" y="1884744"/>
                  <a:pt x="4967468" y="1006033"/>
                  <a:pt x="6134583" y="127322"/>
                </a:cubicBezTo>
              </a:path>
            </a:pathLst>
          </a:custGeom>
          <a:noFill/>
          <a:ln w="63500">
            <a:solidFill>
              <a:schemeClr val="accent6"/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フリーフォーム 66">
            <a:extLst>
              <a:ext uri="{FF2B5EF4-FFF2-40B4-BE49-F238E27FC236}">
                <a16:creationId xmlns:a16="http://schemas.microsoft.com/office/drawing/2014/main" id="{A70537D6-FC23-2647-923D-D9B6AD34181C}"/>
              </a:ext>
            </a:extLst>
          </p:cNvPr>
          <p:cNvSpPr/>
          <p:nvPr/>
        </p:nvSpPr>
        <p:spPr>
          <a:xfrm rot="21405850" flipV="1">
            <a:off x="2544763" y="4018411"/>
            <a:ext cx="8400368" cy="980712"/>
          </a:xfrm>
          <a:custGeom>
            <a:avLst/>
            <a:gdLst>
              <a:gd name="connsiteX0" fmla="*/ 0 w 6134583"/>
              <a:gd name="connsiteY0" fmla="*/ 0 h 1863900"/>
              <a:gd name="connsiteX1" fmla="*/ 2777924 w 6134583"/>
              <a:gd name="connsiteY1" fmla="*/ 1863524 h 1863900"/>
              <a:gd name="connsiteX2" fmla="*/ 6134583 w 6134583"/>
              <a:gd name="connsiteY2" fmla="*/ 127322 h 186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4583" h="1863900">
                <a:moveTo>
                  <a:pt x="0" y="0"/>
                </a:moveTo>
                <a:cubicBezTo>
                  <a:pt x="877747" y="921152"/>
                  <a:pt x="1755494" y="1842304"/>
                  <a:pt x="2777924" y="1863524"/>
                </a:cubicBezTo>
                <a:cubicBezTo>
                  <a:pt x="3800354" y="1884744"/>
                  <a:pt x="4967468" y="1006033"/>
                  <a:pt x="6134583" y="127322"/>
                </a:cubicBezTo>
              </a:path>
            </a:pathLst>
          </a:custGeom>
          <a:noFill/>
          <a:ln w="63500">
            <a:solidFill>
              <a:schemeClr val="accent6"/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022D2807-3B55-6249-A471-7B5DD4454DD7}"/>
              </a:ext>
            </a:extLst>
          </p:cNvPr>
          <p:cNvSpPr txBox="1"/>
          <p:nvPr/>
        </p:nvSpPr>
        <p:spPr>
          <a:xfrm>
            <a:off x="9169022" y="44645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会社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5E2B599-34EE-0943-ACDF-CF5B1BA150D3}"/>
              </a:ext>
            </a:extLst>
          </p:cNvPr>
          <p:cNvSpPr txBox="1"/>
          <p:nvPr/>
        </p:nvSpPr>
        <p:spPr>
          <a:xfrm>
            <a:off x="6432239" y="4095259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仮想</a:t>
            </a:r>
            <a:r>
              <a:rPr kumimoji="1" lang="en-US" altLang="ja-JP" sz="2400" b="1" dirty="0"/>
              <a:t>HUB</a:t>
            </a:r>
            <a:endParaRPr kumimoji="1" lang="ja-JP" altLang="en-US" sz="2400" b="1"/>
          </a:p>
        </p:txBody>
      </p:sp>
    </p:spTree>
    <p:extLst>
      <p:ext uri="{BB962C8B-B14F-4D97-AF65-F5344CB8AC3E}">
        <p14:creationId xmlns:p14="http://schemas.microsoft.com/office/powerpoint/2010/main" val="90464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円/楕円 5">
            <a:extLst>
              <a:ext uri="{FF2B5EF4-FFF2-40B4-BE49-F238E27FC236}">
                <a16:creationId xmlns:a16="http://schemas.microsoft.com/office/drawing/2014/main" id="{19019BF4-2D61-1A4B-A99D-9741F4C7E8EC}"/>
              </a:ext>
            </a:extLst>
          </p:cNvPr>
          <p:cNvSpPr/>
          <p:nvPr/>
        </p:nvSpPr>
        <p:spPr>
          <a:xfrm>
            <a:off x="981625" y="476418"/>
            <a:ext cx="10682867" cy="5597606"/>
          </a:xfrm>
          <a:custGeom>
            <a:avLst/>
            <a:gdLst>
              <a:gd name="connsiteX0" fmla="*/ 0 w 9716486"/>
              <a:gd name="connsiteY0" fmla="*/ 2477674 h 4955348"/>
              <a:gd name="connsiteX1" fmla="*/ 4858243 w 9716486"/>
              <a:gd name="connsiteY1" fmla="*/ 0 h 4955348"/>
              <a:gd name="connsiteX2" fmla="*/ 9716486 w 9716486"/>
              <a:gd name="connsiteY2" fmla="*/ 2477674 h 4955348"/>
              <a:gd name="connsiteX3" fmla="*/ 4858243 w 9716486"/>
              <a:gd name="connsiteY3" fmla="*/ 4955348 h 4955348"/>
              <a:gd name="connsiteX4" fmla="*/ 0 w 9716486"/>
              <a:gd name="connsiteY4" fmla="*/ 2477674 h 4955348"/>
              <a:gd name="connsiteX0" fmla="*/ 0 w 10215249"/>
              <a:gd name="connsiteY0" fmla="*/ 2477677 h 4955354"/>
              <a:gd name="connsiteX1" fmla="*/ 4858243 w 10215249"/>
              <a:gd name="connsiteY1" fmla="*/ 3 h 4955354"/>
              <a:gd name="connsiteX2" fmla="*/ 10215249 w 10215249"/>
              <a:gd name="connsiteY2" fmla="*/ 2463822 h 4955354"/>
              <a:gd name="connsiteX3" fmla="*/ 4858243 w 10215249"/>
              <a:gd name="connsiteY3" fmla="*/ 4955351 h 4955354"/>
              <a:gd name="connsiteX4" fmla="*/ 0 w 10215249"/>
              <a:gd name="connsiteY4" fmla="*/ 2477677 h 4955354"/>
              <a:gd name="connsiteX0" fmla="*/ 48659 w 10263908"/>
              <a:gd name="connsiteY0" fmla="*/ 2477677 h 5287862"/>
              <a:gd name="connsiteX1" fmla="*/ 4906902 w 10263908"/>
              <a:gd name="connsiteY1" fmla="*/ 3 h 5287862"/>
              <a:gd name="connsiteX2" fmla="*/ 10263908 w 10263908"/>
              <a:gd name="connsiteY2" fmla="*/ 2463822 h 5287862"/>
              <a:gd name="connsiteX3" fmla="*/ 7982611 w 10263908"/>
              <a:gd name="connsiteY3" fmla="*/ 5287860 h 5287862"/>
              <a:gd name="connsiteX4" fmla="*/ 48659 w 10263908"/>
              <a:gd name="connsiteY4" fmla="*/ 2477677 h 5287862"/>
              <a:gd name="connsiteX0" fmla="*/ 1 w 10215250"/>
              <a:gd name="connsiteY0" fmla="*/ 2089753 h 4899938"/>
              <a:gd name="connsiteX1" fmla="*/ 7920099 w 10215250"/>
              <a:gd name="connsiteY1" fmla="*/ 6 h 4899938"/>
              <a:gd name="connsiteX2" fmla="*/ 10215250 w 10215250"/>
              <a:gd name="connsiteY2" fmla="*/ 2075898 h 4899938"/>
              <a:gd name="connsiteX3" fmla="*/ 7933953 w 10215250"/>
              <a:gd name="connsiteY3" fmla="*/ 4899936 h 4899938"/>
              <a:gd name="connsiteX4" fmla="*/ 1 w 10215250"/>
              <a:gd name="connsiteY4" fmla="*/ 2089753 h 4899938"/>
              <a:gd name="connsiteX0" fmla="*/ 1 w 9938159"/>
              <a:gd name="connsiteY0" fmla="*/ 1265491 h 4929238"/>
              <a:gd name="connsiteX1" fmla="*/ 7643008 w 9938159"/>
              <a:gd name="connsiteY1" fmla="*/ 20871 h 4929238"/>
              <a:gd name="connsiteX2" fmla="*/ 9938159 w 9938159"/>
              <a:gd name="connsiteY2" fmla="*/ 2096763 h 4929238"/>
              <a:gd name="connsiteX3" fmla="*/ 7656862 w 9938159"/>
              <a:gd name="connsiteY3" fmla="*/ 4920801 h 4929238"/>
              <a:gd name="connsiteX4" fmla="*/ 1 w 9938159"/>
              <a:gd name="connsiteY4" fmla="*/ 1265491 h 492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8159" h="4929238">
                <a:moveTo>
                  <a:pt x="1" y="1265491"/>
                </a:moveTo>
                <a:cubicBezTo>
                  <a:pt x="-2308" y="448836"/>
                  <a:pt x="5986648" y="-117674"/>
                  <a:pt x="7643008" y="20871"/>
                </a:cubicBezTo>
                <a:cubicBezTo>
                  <a:pt x="9299368" y="159416"/>
                  <a:pt x="9938159" y="728381"/>
                  <a:pt x="9938159" y="2096763"/>
                </a:cubicBezTo>
                <a:cubicBezTo>
                  <a:pt x="9938159" y="3465145"/>
                  <a:pt x="9313222" y="5059346"/>
                  <a:pt x="7656862" y="4920801"/>
                </a:cubicBezTo>
                <a:cubicBezTo>
                  <a:pt x="6000502" y="4782256"/>
                  <a:pt x="2310" y="2082146"/>
                  <a:pt x="1" y="1265491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17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814912" y="988505"/>
            <a:ext cx="3904390" cy="4237022"/>
          </a:xfrm>
          <a:prstGeom prst="rect">
            <a:avLst/>
          </a:prstGeom>
          <a:solidFill>
            <a:schemeClr val="bg1"/>
          </a:solidFill>
          <a:ln w="349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38" y="398210"/>
            <a:ext cx="1378301" cy="98012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92" y="2687916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591" y="1506816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475" y="3907116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5301" y="2762273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866501" y="1906866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866501" y="3117873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66992" y="3107016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隔離ネットワーク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250127" y="2246418"/>
            <a:ext cx="2852077" cy="1227055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>
                <a:solidFill>
                  <a:sysClr val="windowText" lastClr="000000"/>
                </a:solidFill>
              </a:rPr>
              <a:t>JaistNetwork</a:t>
            </a:r>
            <a:endParaRPr kumimoji="1" lang="ja-JP" altLang="en-US" sz="2000" b="1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6099827" y="2859946"/>
            <a:ext cx="446465" cy="247070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5167738" y="3491642"/>
            <a:ext cx="173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150.65.136.94</a:t>
            </a:r>
            <a:endParaRPr kumimoji="1" lang="ja-JP" altLang="en-US" b="1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6850418" y="3491642"/>
            <a:ext cx="109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10.1.1.1</a:t>
            </a:r>
            <a:endParaRPr kumimoji="1" lang="ja-JP" altLang="en-US" b="1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8986149" y="1564043"/>
            <a:ext cx="136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10.1.1.3</a:t>
            </a:r>
            <a:endParaRPr kumimoji="1" lang="ja-JP" altLang="en-US" b="1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658337" y="4662756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10.1.1.4</a:t>
            </a:r>
            <a:endParaRPr kumimoji="1" lang="ja-JP" altLang="en-US" b="1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9976942" y="124167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PC7</a:t>
            </a:r>
            <a:endParaRPr kumimoji="1" lang="ja-JP" altLang="en-US" b="1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9973894" y="35446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PC8</a:t>
            </a:r>
            <a:endParaRPr kumimoji="1" lang="ja-JP" altLang="en-US" b="1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7953854" y="2437750"/>
            <a:ext cx="124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L2switch</a:t>
            </a:r>
            <a:endParaRPr kumimoji="1" lang="ja-JP" altLang="en-US" b="1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6211949" y="1991078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VPN Server (Centos)</a:t>
            </a:r>
            <a:endParaRPr kumimoji="1" lang="ja-JP" altLang="en-US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1042528" y="1442670"/>
            <a:ext cx="1442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VPN Client</a:t>
            </a:r>
          </a:p>
          <a:p>
            <a:r>
              <a:rPr kumimoji="1" lang="en-US" altLang="ja-JP" b="1" dirty="0"/>
              <a:t>(Mac)</a:t>
            </a:r>
            <a:endParaRPr kumimoji="1" lang="ja-JP" altLang="en-US" b="1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71ABA5-3119-DD49-9526-87DB0DB87C8B}"/>
              </a:ext>
            </a:extLst>
          </p:cNvPr>
          <p:cNvSpPr txBox="1"/>
          <p:nvPr/>
        </p:nvSpPr>
        <p:spPr>
          <a:xfrm>
            <a:off x="6809885" y="1230507"/>
            <a:ext cx="142378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" altLang="ja-JP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10.1.1.0/24</a:t>
            </a:r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1F5B3A7-92E4-904B-B7C7-EA46F9026D0E}"/>
              </a:ext>
            </a:extLst>
          </p:cNvPr>
          <p:cNvSpPr txBox="1"/>
          <p:nvPr/>
        </p:nvSpPr>
        <p:spPr>
          <a:xfrm>
            <a:off x="6758246" y="2343468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C00000"/>
                </a:solidFill>
              </a:rPr>
              <a:t>(DHCP)</a:t>
            </a:r>
            <a:endParaRPr kumimoji="1" lang="ja-JP" altLang="en-US" b="1">
              <a:solidFill>
                <a:srgbClr val="C0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FD66AB-00E5-FE44-9E11-6C1920321A82}"/>
              </a:ext>
            </a:extLst>
          </p:cNvPr>
          <p:cNvSpPr txBox="1"/>
          <p:nvPr/>
        </p:nvSpPr>
        <p:spPr>
          <a:xfrm>
            <a:off x="624145" y="2290764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150.65.204.216</a:t>
            </a:r>
            <a:endParaRPr kumimoji="1" lang="ja-JP" altLang="en-US" sz="2000" b="1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08E9655-A737-4D4D-BD18-0F55FC36B035}"/>
              </a:ext>
            </a:extLst>
          </p:cNvPr>
          <p:cNvCxnSpPr>
            <a:cxnSpLocks/>
          </p:cNvCxnSpPr>
          <p:nvPr/>
        </p:nvCxnSpPr>
        <p:spPr>
          <a:xfrm>
            <a:off x="1542052" y="2762273"/>
            <a:ext cx="0" cy="884543"/>
          </a:xfrm>
          <a:prstGeom prst="straightConnector1">
            <a:avLst/>
          </a:prstGeom>
          <a:ln w="539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728101D-928A-874F-AD7E-4829A928D903}"/>
              </a:ext>
            </a:extLst>
          </p:cNvPr>
          <p:cNvSpPr txBox="1"/>
          <p:nvPr/>
        </p:nvSpPr>
        <p:spPr>
          <a:xfrm>
            <a:off x="1629856" y="3040467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VPN</a:t>
            </a:r>
            <a:r>
              <a:rPr kumimoji="1" lang="ja-JP" altLang="en-US" sz="2000"/>
              <a:t>接続後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561349D-A859-3341-8B2A-0AAEC1F3DF41}"/>
              </a:ext>
            </a:extLst>
          </p:cNvPr>
          <p:cNvSpPr txBox="1"/>
          <p:nvPr/>
        </p:nvSpPr>
        <p:spPr>
          <a:xfrm>
            <a:off x="1042528" y="3860974"/>
            <a:ext cx="4031873" cy="70788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b="1" u="sng" dirty="0"/>
              <a:t>IP :  </a:t>
            </a:r>
            <a:r>
              <a:rPr kumimoji="1" lang="en-US" altLang="ja-JP" sz="2000" b="1" u="sng" dirty="0"/>
              <a:t>10.1.1.5</a:t>
            </a:r>
            <a:r>
              <a:rPr kumimoji="1" lang="ja-JP" altLang="en-US" sz="2000" b="1"/>
              <a:t>　を持つ</a:t>
            </a:r>
            <a:r>
              <a:rPr lang="ja-JP" altLang="en-US" sz="2000" b="1"/>
              <a:t>ようになり</a:t>
            </a:r>
            <a:endParaRPr lang="en-US" altLang="ja-JP" sz="2000" b="1" dirty="0"/>
          </a:p>
          <a:p>
            <a:r>
              <a:rPr lang="ja-JP" altLang="en-US" sz="2000" b="1"/>
              <a:t>隔離ネットワークに接続できる。</a:t>
            </a:r>
            <a:endParaRPr kumimoji="1" lang="en-US" altLang="ja-JP" sz="20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C047487-C709-684D-8E4B-913E8171D3BB}"/>
              </a:ext>
            </a:extLst>
          </p:cNvPr>
          <p:cNvSpPr txBox="1"/>
          <p:nvPr/>
        </p:nvSpPr>
        <p:spPr>
          <a:xfrm>
            <a:off x="5348357" y="170917"/>
            <a:ext cx="819455" cy="461665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VPN</a:t>
            </a:r>
            <a:endParaRPr kumimoji="1" lang="ja-JP" altLang="en-US" sz="24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97B42C5-104F-6544-9FF0-E02E939A5E33}"/>
              </a:ext>
            </a:extLst>
          </p:cNvPr>
          <p:cNvSpPr txBox="1"/>
          <p:nvPr/>
        </p:nvSpPr>
        <p:spPr>
          <a:xfrm>
            <a:off x="1780544" y="1697662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User=</a:t>
            </a:r>
            <a:r>
              <a:rPr kumimoji="1" lang="en-US" altLang="ja-JP" b="1" dirty="0" err="1"/>
              <a:t>shuto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247954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78AFD1F-0CFE-4F44-B732-56E39BA70F97}"/>
              </a:ext>
            </a:extLst>
          </p:cNvPr>
          <p:cNvSpPr/>
          <p:nvPr/>
        </p:nvSpPr>
        <p:spPr>
          <a:xfrm>
            <a:off x="7134200" y="464744"/>
            <a:ext cx="4972456" cy="61189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2" name="図 71">
            <a:extLst>
              <a:ext uri="{FF2B5EF4-FFF2-40B4-BE49-F238E27FC236}">
                <a16:creationId xmlns:a16="http://schemas.microsoft.com/office/drawing/2014/main" id="{84652DB8-71D0-7D49-857F-7CCB71BBD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369" y="3135647"/>
            <a:ext cx="879856" cy="879856"/>
          </a:xfrm>
          <a:prstGeom prst="rect">
            <a:avLst/>
          </a:prstGeom>
        </p:spPr>
      </p:pic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ECAD9FF-9FE9-F340-815F-FC84FDF66AA3}"/>
              </a:ext>
            </a:extLst>
          </p:cNvPr>
          <p:cNvSpPr/>
          <p:nvPr/>
        </p:nvSpPr>
        <p:spPr>
          <a:xfrm>
            <a:off x="581693" y="464744"/>
            <a:ext cx="2088674" cy="20037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87FEFF3F-24BC-B947-8508-ED81F5913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15" y="725473"/>
            <a:ext cx="1200515" cy="1078943"/>
          </a:xfrm>
          <a:prstGeom prst="rect">
            <a:avLst/>
          </a:prstGeom>
        </p:spPr>
      </p:pic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C23420BD-82BF-FD4D-80F8-737DEDD5DD8F}"/>
              </a:ext>
            </a:extLst>
          </p:cNvPr>
          <p:cNvCxnSpPr>
            <a:cxnSpLocks/>
          </p:cNvCxnSpPr>
          <p:nvPr/>
        </p:nvCxnSpPr>
        <p:spPr>
          <a:xfrm>
            <a:off x="2208791" y="1557191"/>
            <a:ext cx="4463602" cy="1600683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CFA921E7-CEE4-644A-A8E0-4C1A92E5F192}"/>
              </a:ext>
            </a:extLst>
          </p:cNvPr>
          <p:cNvSpPr/>
          <p:nvPr/>
        </p:nvSpPr>
        <p:spPr>
          <a:xfrm>
            <a:off x="347653" y="3947425"/>
            <a:ext cx="2725068" cy="24336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C3FE3F17-7454-ED46-B706-CD3A4543B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7430" y="1291931"/>
            <a:ext cx="1353582" cy="96254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B4E7A45-3B81-474F-BB53-A636025E6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3676" y="2711264"/>
            <a:ext cx="854244" cy="119594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16789CC-9713-EF40-A2E4-C25633E8E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6698" y="1876292"/>
            <a:ext cx="668155" cy="113117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C5FC6C-5D1B-8144-930E-A1B9726C176F}"/>
              </a:ext>
            </a:extLst>
          </p:cNvPr>
          <p:cNvSpPr txBox="1"/>
          <p:nvPr/>
        </p:nvSpPr>
        <p:spPr>
          <a:xfrm>
            <a:off x="6461892" y="1209143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VPN server</a:t>
            </a:r>
            <a:endParaRPr kumimoji="1" lang="ja-JP" altLang="en-US" sz="2000" b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162D6A9-AEA9-DB41-98EC-63A766EC6285}"/>
              </a:ext>
            </a:extLst>
          </p:cNvPr>
          <p:cNvSpPr txBox="1"/>
          <p:nvPr/>
        </p:nvSpPr>
        <p:spPr>
          <a:xfrm>
            <a:off x="573271" y="1841685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VPN client</a:t>
            </a:r>
            <a:endParaRPr kumimoji="1" lang="ja-JP" altLang="en-US" sz="2000" b="1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BFC125D-9231-6541-8952-E6786A52C2DB}"/>
              </a:ext>
            </a:extLst>
          </p:cNvPr>
          <p:cNvSpPr/>
          <p:nvPr/>
        </p:nvSpPr>
        <p:spPr>
          <a:xfrm>
            <a:off x="9559696" y="1085088"/>
            <a:ext cx="654493" cy="4289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kumimoji="1" lang="ja-JP" altLang="en-US" sz="2400" b="1"/>
              <a:t>物理的な</a:t>
            </a:r>
            <a:r>
              <a:rPr kumimoji="1" lang="en-US" altLang="ja-JP" sz="2400" b="1" dirty="0"/>
              <a:t>LAN</a:t>
            </a:r>
            <a:r>
              <a:rPr kumimoji="1" lang="en-US" altLang="ja-JP" sz="2400" dirty="0"/>
              <a:t> </a:t>
            </a:r>
            <a:endParaRPr kumimoji="1" lang="ja-JP" altLang="en-US" sz="24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6A88954-A465-E64F-8F34-805E37BBA657}"/>
              </a:ext>
            </a:extLst>
          </p:cNvPr>
          <p:cNvCxnSpPr>
            <a:cxnSpLocks/>
          </p:cNvCxnSpPr>
          <p:nvPr/>
        </p:nvCxnSpPr>
        <p:spPr>
          <a:xfrm>
            <a:off x="10214189" y="1773204"/>
            <a:ext cx="618082" cy="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8199343-43AF-BA49-9069-6BDCFAF754F9}"/>
              </a:ext>
            </a:extLst>
          </p:cNvPr>
          <p:cNvCxnSpPr>
            <a:cxnSpLocks/>
          </p:cNvCxnSpPr>
          <p:nvPr/>
        </p:nvCxnSpPr>
        <p:spPr>
          <a:xfrm>
            <a:off x="10214189" y="3309235"/>
            <a:ext cx="749487" cy="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4A961D0B-5B80-9F49-A771-629458978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3676" y="4008893"/>
            <a:ext cx="854244" cy="1195942"/>
          </a:xfrm>
          <a:prstGeom prst="rect">
            <a:avLst/>
          </a:prstGeom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B5CD202-C7B2-C44C-922C-B1CE4A520199}"/>
              </a:ext>
            </a:extLst>
          </p:cNvPr>
          <p:cNvCxnSpPr>
            <a:cxnSpLocks/>
          </p:cNvCxnSpPr>
          <p:nvPr/>
        </p:nvCxnSpPr>
        <p:spPr>
          <a:xfrm>
            <a:off x="10214369" y="4642547"/>
            <a:ext cx="749487" cy="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雲 22">
            <a:extLst>
              <a:ext uri="{FF2B5EF4-FFF2-40B4-BE49-F238E27FC236}">
                <a16:creationId xmlns:a16="http://schemas.microsoft.com/office/drawing/2014/main" id="{172B16BD-C1C2-204E-B62D-F50BA5891FC3}"/>
              </a:ext>
            </a:extLst>
          </p:cNvPr>
          <p:cNvSpPr/>
          <p:nvPr/>
        </p:nvSpPr>
        <p:spPr>
          <a:xfrm>
            <a:off x="3262294" y="2836369"/>
            <a:ext cx="3031189" cy="1323261"/>
          </a:xfrm>
          <a:prstGeom prst="cloud">
            <a:avLst/>
          </a:prstGeom>
          <a:ln w="3492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/>
              <a:t>インターネット</a:t>
            </a:r>
            <a:endParaRPr kumimoji="1" lang="ja-JP" altLang="en-US" b="1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279E04D5-EAB0-DC41-9410-ABEE2495BC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717" y="4047112"/>
            <a:ext cx="1188313" cy="1188313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F5E3EBA7-CD72-F642-9A53-1AF455A838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7243" y="4018040"/>
            <a:ext cx="1262255" cy="1262255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CAF32C5-73A6-B841-B121-478E30FD585D}"/>
              </a:ext>
            </a:extLst>
          </p:cNvPr>
          <p:cNvSpPr txBox="1"/>
          <p:nvPr/>
        </p:nvSpPr>
        <p:spPr>
          <a:xfrm>
            <a:off x="9057426" y="5375036"/>
            <a:ext cx="1774845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10.1.1.0/24</a:t>
            </a:r>
            <a:endParaRPr kumimoji="1" lang="ja-JP" altLang="en-US" sz="24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BC8432-BDDE-8240-9693-103211C9ED86}"/>
              </a:ext>
            </a:extLst>
          </p:cNvPr>
          <p:cNvSpPr txBox="1"/>
          <p:nvPr/>
        </p:nvSpPr>
        <p:spPr>
          <a:xfrm>
            <a:off x="2108759" y="464744"/>
            <a:ext cx="1282723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10.1.1.6</a:t>
            </a:r>
            <a:endParaRPr kumimoji="1" lang="ja-JP" altLang="en-US" sz="24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6CB5013-B17D-784B-A466-A4378D4AC174}"/>
              </a:ext>
            </a:extLst>
          </p:cNvPr>
          <p:cNvSpPr txBox="1"/>
          <p:nvPr/>
        </p:nvSpPr>
        <p:spPr>
          <a:xfrm>
            <a:off x="2527685" y="5911077"/>
            <a:ext cx="1282723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10.1.1.7</a:t>
            </a:r>
            <a:endParaRPr kumimoji="1" lang="ja-JP" altLang="en-US" sz="240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7E086D7-D466-034F-BC4B-B707B024A10D}"/>
              </a:ext>
            </a:extLst>
          </p:cNvPr>
          <p:cNvSpPr txBox="1"/>
          <p:nvPr/>
        </p:nvSpPr>
        <p:spPr>
          <a:xfrm>
            <a:off x="6555058" y="1527416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(DHCP)</a:t>
            </a:r>
            <a:endParaRPr kumimoji="1" lang="ja-JP" altLang="en-US" sz="2000" b="1"/>
          </a:p>
        </p:txBody>
      </p:sp>
      <p:sp>
        <p:nvSpPr>
          <p:cNvPr id="33" name="円柱 32">
            <a:extLst>
              <a:ext uri="{FF2B5EF4-FFF2-40B4-BE49-F238E27FC236}">
                <a16:creationId xmlns:a16="http://schemas.microsoft.com/office/drawing/2014/main" id="{F5E50714-BD9C-DB42-9E31-EA827E772566}"/>
              </a:ext>
            </a:extLst>
          </p:cNvPr>
          <p:cNvSpPr/>
          <p:nvPr/>
        </p:nvSpPr>
        <p:spPr>
          <a:xfrm rot="17432327">
            <a:off x="4061988" y="165160"/>
            <a:ext cx="653744" cy="4490731"/>
          </a:xfrm>
          <a:prstGeom prst="can">
            <a:avLst/>
          </a:prstGeom>
          <a:solidFill>
            <a:schemeClr val="accent2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kumimoji="1" lang="en-US" altLang="ja-JP" sz="2400" b="1" dirty="0"/>
              <a:t>VPN Session</a:t>
            </a:r>
            <a:endParaRPr kumimoji="1" lang="ja-JP" altLang="en-US" sz="2400" b="1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FB540C8-D8B6-3E4F-92DB-66835EA475DA}"/>
              </a:ext>
            </a:extLst>
          </p:cNvPr>
          <p:cNvSpPr txBox="1"/>
          <p:nvPr/>
        </p:nvSpPr>
        <p:spPr>
          <a:xfrm>
            <a:off x="754079" y="245392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自宅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5CC3357-8920-2642-8CB5-6C435AC94115}"/>
              </a:ext>
            </a:extLst>
          </p:cNvPr>
          <p:cNvSpPr txBox="1"/>
          <p:nvPr/>
        </p:nvSpPr>
        <p:spPr>
          <a:xfrm>
            <a:off x="353567" y="63620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モバイル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1618E6A-1D4D-0848-8270-18F3762B45A8}"/>
              </a:ext>
            </a:extLst>
          </p:cNvPr>
          <p:cNvCxnSpPr>
            <a:cxnSpLocks/>
          </p:cNvCxnSpPr>
          <p:nvPr/>
        </p:nvCxnSpPr>
        <p:spPr>
          <a:xfrm>
            <a:off x="7449312" y="3447328"/>
            <a:ext cx="2243328" cy="0"/>
          </a:xfrm>
          <a:prstGeom prst="straightConnector1">
            <a:avLst/>
          </a:prstGeom>
          <a:ln w="8572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A48B225-56A8-CA40-94C8-73567CFEEF7A}"/>
              </a:ext>
            </a:extLst>
          </p:cNvPr>
          <p:cNvCxnSpPr>
            <a:cxnSpLocks/>
          </p:cNvCxnSpPr>
          <p:nvPr/>
        </p:nvCxnSpPr>
        <p:spPr>
          <a:xfrm flipV="1">
            <a:off x="2579138" y="3696914"/>
            <a:ext cx="4173078" cy="195402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円柱 8">
            <a:extLst>
              <a:ext uri="{FF2B5EF4-FFF2-40B4-BE49-F238E27FC236}">
                <a16:creationId xmlns:a16="http://schemas.microsoft.com/office/drawing/2014/main" id="{AE459A26-FDE2-2844-BF22-7D70BE96DC6B}"/>
              </a:ext>
            </a:extLst>
          </p:cNvPr>
          <p:cNvSpPr/>
          <p:nvPr/>
        </p:nvSpPr>
        <p:spPr>
          <a:xfrm rot="16200000">
            <a:off x="8188428" y="2630481"/>
            <a:ext cx="712992" cy="1633694"/>
          </a:xfrm>
          <a:prstGeom prst="can">
            <a:avLst/>
          </a:prstGeom>
          <a:solidFill>
            <a:schemeClr val="accent6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kumimoji="1" lang="ja-JP" altLang="en-US" sz="2000"/>
              <a:t>ローカルブリッジ</a:t>
            </a:r>
          </a:p>
        </p:txBody>
      </p:sp>
      <p:sp>
        <p:nvSpPr>
          <p:cNvPr id="34" name="円柱 33">
            <a:extLst>
              <a:ext uri="{FF2B5EF4-FFF2-40B4-BE49-F238E27FC236}">
                <a16:creationId xmlns:a16="http://schemas.microsoft.com/office/drawing/2014/main" id="{555CE773-A2C1-3E4C-9BB7-7844C90AD4F0}"/>
              </a:ext>
            </a:extLst>
          </p:cNvPr>
          <p:cNvSpPr/>
          <p:nvPr/>
        </p:nvSpPr>
        <p:spPr>
          <a:xfrm rot="14651865">
            <a:off x="4375269" y="2704776"/>
            <a:ext cx="653744" cy="3944225"/>
          </a:xfrm>
          <a:prstGeom prst="can">
            <a:avLst/>
          </a:prstGeom>
          <a:solidFill>
            <a:schemeClr val="accent2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kumimoji="1" lang="en-US" altLang="ja-JP" sz="2400" b="1" dirty="0"/>
              <a:t>VPN Session</a:t>
            </a:r>
            <a:endParaRPr kumimoji="1" lang="ja-JP" altLang="en-US" sz="2400" b="1"/>
          </a:p>
        </p:txBody>
      </p:sp>
      <p:sp>
        <p:nvSpPr>
          <p:cNvPr id="61" name="フリーフォーム 60">
            <a:extLst>
              <a:ext uri="{FF2B5EF4-FFF2-40B4-BE49-F238E27FC236}">
                <a16:creationId xmlns:a16="http://schemas.microsoft.com/office/drawing/2014/main" id="{4E8027ED-4695-8F42-A199-A8E5B1E7219D}"/>
              </a:ext>
            </a:extLst>
          </p:cNvPr>
          <p:cNvSpPr/>
          <p:nvPr/>
        </p:nvSpPr>
        <p:spPr>
          <a:xfrm>
            <a:off x="1769339" y="1748114"/>
            <a:ext cx="8905601" cy="1068432"/>
          </a:xfrm>
          <a:custGeom>
            <a:avLst/>
            <a:gdLst>
              <a:gd name="connsiteX0" fmla="*/ 0 w 6134583"/>
              <a:gd name="connsiteY0" fmla="*/ 0 h 1863900"/>
              <a:gd name="connsiteX1" fmla="*/ 2777924 w 6134583"/>
              <a:gd name="connsiteY1" fmla="*/ 1863524 h 1863900"/>
              <a:gd name="connsiteX2" fmla="*/ 6134583 w 6134583"/>
              <a:gd name="connsiteY2" fmla="*/ 127322 h 186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4583" h="1863900">
                <a:moveTo>
                  <a:pt x="0" y="0"/>
                </a:moveTo>
                <a:cubicBezTo>
                  <a:pt x="877747" y="921152"/>
                  <a:pt x="1755494" y="1842304"/>
                  <a:pt x="2777924" y="1863524"/>
                </a:cubicBezTo>
                <a:cubicBezTo>
                  <a:pt x="3800354" y="1884744"/>
                  <a:pt x="4967468" y="1006033"/>
                  <a:pt x="6134583" y="127322"/>
                </a:cubicBezTo>
              </a:path>
            </a:pathLst>
          </a:custGeom>
          <a:noFill/>
          <a:ln w="63500">
            <a:solidFill>
              <a:schemeClr val="accent6"/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フリーフォーム 66">
            <a:extLst>
              <a:ext uri="{FF2B5EF4-FFF2-40B4-BE49-F238E27FC236}">
                <a16:creationId xmlns:a16="http://schemas.microsoft.com/office/drawing/2014/main" id="{A70537D6-FC23-2647-923D-D9B6AD34181C}"/>
              </a:ext>
            </a:extLst>
          </p:cNvPr>
          <p:cNvSpPr/>
          <p:nvPr/>
        </p:nvSpPr>
        <p:spPr>
          <a:xfrm rot="21405850" flipV="1">
            <a:off x="2544763" y="4018411"/>
            <a:ext cx="8400368" cy="980712"/>
          </a:xfrm>
          <a:custGeom>
            <a:avLst/>
            <a:gdLst>
              <a:gd name="connsiteX0" fmla="*/ 0 w 6134583"/>
              <a:gd name="connsiteY0" fmla="*/ 0 h 1863900"/>
              <a:gd name="connsiteX1" fmla="*/ 2777924 w 6134583"/>
              <a:gd name="connsiteY1" fmla="*/ 1863524 h 1863900"/>
              <a:gd name="connsiteX2" fmla="*/ 6134583 w 6134583"/>
              <a:gd name="connsiteY2" fmla="*/ 127322 h 186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4583" h="1863900">
                <a:moveTo>
                  <a:pt x="0" y="0"/>
                </a:moveTo>
                <a:cubicBezTo>
                  <a:pt x="877747" y="921152"/>
                  <a:pt x="1755494" y="1842304"/>
                  <a:pt x="2777924" y="1863524"/>
                </a:cubicBezTo>
                <a:cubicBezTo>
                  <a:pt x="3800354" y="1884744"/>
                  <a:pt x="4967468" y="1006033"/>
                  <a:pt x="6134583" y="127322"/>
                </a:cubicBezTo>
              </a:path>
            </a:pathLst>
          </a:custGeom>
          <a:noFill/>
          <a:ln w="63500">
            <a:solidFill>
              <a:schemeClr val="accent6"/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022D2807-3B55-6249-A471-7B5DD4454DD7}"/>
              </a:ext>
            </a:extLst>
          </p:cNvPr>
          <p:cNvSpPr txBox="1"/>
          <p:nvPr/>
        </p:nvSpPr>
        <p:spPr>
          <a:xfrm>
            <a:off x="9169022" y="44645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会社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5E2B599-34EE-0943-ACDF-CF5B1BA150D3}"/>
              </a:ext>
            </a:extLst>
          </p:cNvPr>
          <p:cNvSpPr txBox="1"/>
          <p:nvPr/>
        </p:nvSpPr>
        <p:spPr>
          <a:xfrm>
            <a:off x="6432239" y="4095259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仮想</a:t>
            </a:r>
            <a:r>
              <a:rPr kumimoji="1" lang="en-US" altLang="ja-JP" sz="2400" b="1" dirty="0"/>
              <a:t>HUB</a:t>
            </a:r>
            <a:endParaRPr kumimoji="1" lang="ja-JP" altLang="en-US" sz="2400" b="1"/>
          </a:p>
        </p:txBody>
      </p:sp>
    </p:spTree>
    <p:extLst>
      <p:ext uri="{BB962C8B-B14F-4D97-AF65-F5344CB8AC3E}">
        <p14:creationId xmlns:p14="http://schemas.microsoft.com/office/powerpoint/2010/main" val="370559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B74AC-4E92-A441-BDC8-37C351E8619A}"/>
              </a:ext>
            </a:extLst>
          </p:cNvPr>
          <p:cNvSpPr/>
          <p:nvPr/>
        </p:nvSpPr>
        <p:spPr>
          <a:xfrm>
            <a:off x="6814912" y="988505"/>
            <a:ext cx="3904390" cy="423702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81228E-8F58-544A-983D-DB7DEDC9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33" y="1377488"/>
            <a:ext cx="1143000" cy="81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0FB9F9-6600-BA4D-AAF1-57213BBE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92" y="2687916"/>
            <a:ext cx="520700" cy="838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823936-F079-FF49-A790-F0512C155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591" y="1506816"/>
            <a:ext cx="571500" cy="80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995FC5E-9608-F149-AC4C-5CEBF2DC6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475" y="3907116"/>
            <a:ext cx="571500" cy="8001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054421-9209-A445-912D-EE6DB0623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5301" y="2762273"/>
            <a:ext cx="711200" cy="711200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9BD285-B99E-354E-AE49-99032F454AF1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866501" y="1906866"/>
            <a:ext cx="1117090" cy="1211007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234DF0F-A6E4-F347-B6EA-E8460DA0407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8866501" y="3117873"/>
            <a:ext cx="1114974" cy="1189293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E298A39-F658-7944-B761-18077069692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66992" y="3107016"/>
            <a:ext cx="1088309" cy="10857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4BBC2F4-BFAC-5244-9A87-CF8ED664F807}"/>
              </a:ext>
            </a:extLst>
          </p:cNvPr>
          <p:cNvSpPr/>
          <p:nvPr/>
        </p:nvSpPr>
        <p:spPr>
          <a:xfrm>
            <a:off x="7550587" y="476418"/>
            <a:ext cx="2209573" cy="74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隔離ネットワーク</a:t>
            </a:r>
          </a:p>
        </p:txBody>
      </p:sp>
      <p:sp>
        <p:nvSpPr>
          <p:cNvPr id="29" name="雲 28">
            <a:extLst>
              <a:ext uri="{FF2B5EF4-FFF2-40B4-BE49-F238E27FC236}">
                <a16:creationId xmlns:a16="http://schemas.microsoft.com/office/drawing/2014/main" id="{3A823A53-72E5-5B4A-A5B2-C4219099BB07}"/>
              </a:ext>
            </a:extLst>
          </p:cNvPr>
          <p:cNvSpPr/>
          <p:nvPr/>
        </p:nvSpPr>
        <p:spPr>
          <a:xfrm>
            <a:off x="3538614" y="2614327"/>
            <a:ext cx="1966248" cy="985377"/>
          </a:xfrm>
          <a:prstGeom prst="cloud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ysClr val="windowText" lastClr="000000"/>
                </a:solidFill>
              </a:rPr>
              <a:t>JaistNetwork</a:t>
            </a:r>
            <a:endParaRPr kumimoji="1" lang="ja-JP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FE905DA-86EC-C94F-88B3-74C7501D2172}"/>
              </a:ext>
            </a:extLst>
          </p:cNvPr>
          <p:cNvCxnSpPr>
            <a:cxnSpLocks/>
            <a:stCxn id="29" idx="0"/>
            <a:endCxn id="7" idx="1"/>
          </p:cNvCxnSpPr>
          <p:nvPr/>
        </p:nvCxnSpPr>
        <p:spPr>
          <a:xfrm>
            <a:off x="5503223" y="3107016"/>
            <a:ext cx="1043069" cy="0"/>
          </a:xfrm>
          <a:prstGeom prst="line">
            <a:avLst/>
          </a:prstGeom>
          <a:ln w="34925" cap="rnd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6C657A0-B2B1-9F49-A404-C22BFF2A3153}"/>
              </a:ext>
            </a:extLst>
          </p:cNvPr>
          <p:cNvSpPr txBox="1"/>
          <p:nvPr/>
        </p:nvSpPr>
        <p:spPr>
          <a:xfrm>
            <a:off x="5715499" y="3520461"/>
            <a:ext cx="1732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150.65.136.94</a:t>
            </a:r>
            <a:endParaRPr kumimoji="1" lang="ja-JP" altLang="en-US" sz="16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8837A4-85C2-7E42-8727-5A39197AB4CD}"/>
              </a:ext>
            </a:extLst>
          </p:cNvPr>
          <p:cNvSpPr txBox="1"/>
          <p:nvPr/>
        </p:nvSpPr>
        <p:spPr>
          <a:xfrm>
            <a:off x="7030295" y="3254318"/>
            <a:ext cx="873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10.1.1.1</a:t>
            </a:r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AB78988-97AC-8E45-B39E-2CCD52D679B2}"/>
              </a:ext>
            </a:extLst>
          </p:cNvPr>
          <p:cNvSpPr txBox="1"/>
          <p:nvPr/>
        </p:nvSpPr>
        <p:spPr>
          <a:xfrm>
            <a:off x="9298826" y="1629759"/>
            <a:ext cx="136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10.1.1.7</a:t>
            </a:r>
            <a:endParaRPr kumimoji="1" lang="ja-JP" altLang="en-US" sz="14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3E3C1E0-F315-4D4A-871C-664C6A3378C2}"/>
              </a:ext>
            </a:extLst>
          </p:cNvPr>
          <p:cNvSpPr txBox="1"/>
          <p:nvPr/>
        </p:nvSpPr>
        <p:spPr>
          <a:xfrm>
            <a:off x="9280050" y="4427822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10.1.1.8</a:t>
            </a:r>
            <a:endParaRPr kumimoji="1" lang="ja-JP" altLang="en-US" sz="1400"/>
          </a:p>
        </p:txBody>
      </p:sp>
      <p:sp>
        <p:nvSpPr>
          <p:cNvPr id="44" name="対角する 2 つの角を丸めた四角形 43">
            <a:extLst>
              <a:ext uri="{FF2B5EF4-FFF2-40B4-BE49-F238E27FC236}">
                <a16:creationId xmlns:a16="http://schemas.microsoft.com/office/drawing/2014/main" id="{523C4652-A1DB-4E40-B7AB-9F325A4FA154}"/>
              </a:ext>
            </a:extLst>
          </p:cNvPr>
          <p:cNvSpPr/>
          <p:nvPr/>
        </p:nvSpPr>
        <p:spPr>
          <a:xfrm>
            <a:off x="404037" y="5031491"/>
            <a:ext cx="3040912" cy="1124759"/>
          </a:xfrm>
          <a:prstGeom prst="round2DiagRect">
            <a:avLst>
              <a:gd name="adj1" fmla="val 16667"/>
              <a:gd name="adj2" fmla="val 934"/>
            </a:avLst>
          </a:prstGeom>
          <a:solidFill>
            <a:schemeClr val="bg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ysClr val="windowText" lastClr="000000"/>
                </a:solidFill>
              </a:rPr>
              <a:t>Role: Gateway Server</a:t>
            </a:r>
          </a:p>
          <a:p>
            <a:r>
              <a:rPr lang="en-US" altLang="ja-JP" sz="1400" dirty="0" err="1">
                <a:solidFill>
                  <a:sysClr val="windowText" lastClr="000000"/>
                </a:solidFill>
              </a:rPr>
              <a:t>HostName</a:t>
            </a:r>
            <a:r>
              <a:rPr lang="en-US" altLang="ja-JP" sz="1400" dirty="0">
                <a:solidFill>
                  <a:sysClr val="windowText" lastClr="000000"/>
                </a:solidFill>
              </a:rPr>
              <a:t> : pc15</a:t>
            </a:r>
          </a:p>
          <a:p>
            <a:r>
              <a:rPr lang="en-US" altLang="ja-JP" sz="1400" dirty="0">
                <a:solidFill>
                  <a:sysClr val="windowText" lastClr="000000"/>
                </a:solidFill>
              </a:rPr>
              <a:t>IP address port1 : 150.65.136.94</a:t>
            </a:r>
          </a:p>
          <a:p>
            <a:r>
              <a:rPr lang="en-US" altLang="ja-JP" sz="1400" dirty="0">
                <a:solidFill>
                  <a:sysClr val="windowText" lastClr="000000"/>
                </a:solidFill>
              </a:rPr>
              <a:t>IP address port2 : 10.1.1.1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BBC7B7-2CE0-E84A-881E-1C5426FEEEE4}"/>
              </a:ext>
            </a:extLst>
          </p:cNvPr>
          <p:cNvSpPr txBox="1"/>
          <p:nvPr/>
        </p:nvSpPr>
        <p:spPr>
          <a:xfrm>
            <a:off x="10063828" y="126190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PC7</a:t>
            </a:r>
            <a:endParaRPr kumimoji="1" lang="ja-JP" altLang="en-US" sz="120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38B99A-9B39-1B4C-A73F-4D39987CD314}"/>
              </a:ext>
            </a:extLst>
          </p:cNvPr>
          <p:cNvSpPr txBox="1"/>
          <p:nvPr/>
        </p:nvSpPr>
        <p:spPr>
          <a:xfrm>
            <a:off x="10066254" y="362823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PC8</a:t>
            </a:r>
            <a:endParaRPr kumimoji="1" lang="ja-JP" altLang="en-US" sz="14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89A085B-8C25-AA4B-B8D4-DE063FD10811}"/>
              </a:ext>
            </a:extLst>
          </p:cNvPr>
          <p:cNvSpPr txBox="1"/>
          <p:nvPr/>
        </p:nvSpPr>
        <p:spPr>
          <a:xfrm>
            <a:off x="8084972" y="2493782"/>
            <a:ext cx="114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L2switch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71BFD0A-EC31-5046-9490-560DA9C36BD6}"/>
              </a:ext>
            </a:extLst>
          </p:cNvPr>
          <p:cNvSpPr txBox="1"/>
          <p:nvPr/>
        </p:nvSpPr>
        <p:spPr>
          <a:xfrm>
            <a:off x="6078523" y="2447690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Gateway  Server</a:t>
            </a:r>
            <a:endParaRPr kumimoji="1" lang="ja-JP" altLang="en-US" sz="12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44FE1C-235B-1F42-A57A-09876692FBEB}"/>
              </a:ext>
            </a:extLst>
          </p:cNvPr>
          <p:cNvSpPr txBox="1"/>
          <p:nvPr/>
        </p:nvSpPr>
        <p:spPr>
          <a:xfrm>
            <a:off x="1979113" y="2244995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Client</a:t>
            </a:r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61D06F41-C62F-394F-A14C-825A14ED5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78" y="4018787"/>
            <a:ext cx="604342" cy="97284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D7C9BC-4537-E44A-B605-4A592FDD5004}"/>
              </a:ext>
            </a:extLst>
          </p:cNvPr>
          <p:cNvSpPr txBox="1"/>
          <p:nvPr/>
        </p:nvSpPr>
        <p:spPr>
          <a:xfrm>
            <a:off x="6986641" y="1228140"/>
            <a:ext cx="1372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10.1.1.0/24</a:t>
            </a:r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79AFE955-415E-534C-9E48-2D6C80EBA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482" y="4044476"/>
            <a:ext cx="658191" cy="921467"/>
          </a:xfrm>
          <a:prstGeom prst="rect">
            <a:avLst/>
          </a:prstGeom>
        </p:spPr>
      </p:pic>
      <p:sp>
        <p:nvSpPr>
          <p:cNvPr id="30" name="対角する 2 つの角を丸めた四角形 29">
            <a:extLst>
              <a:ext uri="{FF2B5EF4-FFF2-40B4-BE49-F238E27FC236}">
                <a16:creationId xmlns:a16="http://schemas.microsoft.com/office/drawing/2014/main" id="{4831302B-FBBF-9A41-8F05-1F946EEB58DA}"/>
              </a:ext>
            </a:extLst>
          </p:cNvPr>
          <p:cNvSpPr/>
          <p:nvPr/>
        </p:nvSpPr>
        <p:spPr>
          <a:xfrm>
            <a:off x="3578167" y="5031491"/>
            <a:ext cx="2744463" cy="1124760"/>
          </a:xfrm>
          <a:prstGeom prst="round2Diag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ysClr val="windowText" lastClr="000000"/>
                </a:solidFill>
              </a:rPr>
              <a:t>Role: Host Server</a:t>
            </a:r>
          </a:p>
          <a:p>
            <a:r>
              <a:rPr lang="en-US" altLang="ja-JP" sz="1400" dirty="0" err="1">
                <a:solidFill>
                  <a:sysClr val="windowText" lastClr="000000"/>
                </a:solidFill>
              </a:rPr>
              <a:t>HostName</a:t>
            </a:r>
            <a:r>
              <a:rPr lang="en-US" altLang="ja-JP" sz="1400" dirty="0">
                <a:solidFill>
                  <a:sysClr val="windowText" lastClr="000000"/>
                </a:solidFill>
              </a:rPr>
              <a:t> : pc7 ,  pc8</a:t>
            </a:r>
          </a:p>
          <a:p>
            <a:r>
              <a:rPr lang="en-US" altLang="ja-JP" sz="1400" dirty="0">
                <a:solidFill>
                  <a:sysClr val="windowText" lastClr="000000"/>
                </a:solidFill>
              </a:rPr>
              <a:t>PC7  IP address :  10.1.1.7</a:t>
            </a:r>
          </a:p>
          <a:p>
            <a:r>
              <a:rPr lang="en-US" altLang="ja-JP" sz="1400" dirty="0">
                <a:solidFill>
                  <a:sysClr val="windowText" lastClr="000000"/>
                </a:solidFill>
              </a:rPr>
              <a:t>PC8  IP address :  10.1.1.8</a:t>
            </a:r>
          </a:p>
        </p:txBody>
      </p:sp>
      <p:sp>
        <p:nvSpPr>
          <p:cNvPr id="11" name="フリーフォーム 10">
            <a:extLst>
              <a:ext uri="{FF2B5EF4-FFF2-40B4-BE49-F238E27FC236}">
                <a16:creationId xmlns:a16="http://schemas.microsoft.com/office/drawing/2014/main" id="{53A0BE1E-CD23-A444-ADAE-0DC23AA213A2}"/>
              </a:ext>
            </a:extLst>
          </p:cNvPr>
          <p:cNvSpPr/>
          <p:nvPr/>
        </p:nvSpPr>
        <p:spPr>
          <a:xfrm>
            <a:off x="2987749" y="1977656"/>
            <a:ext cx="6709144" cy="1050314"/>
          </a:xfrm>
          <a:custGeom>
            <a:avLst/>
            <a:gdLst>
              <a:gd name="connsiteX0" fmla="*/ 0 w 6709144"/>
              <a:gd name="connsiteY0" fmla="*/ 318977 h 1050314"/>
              <a:gd name="connsiteX1" fmla="*/ 1669311 w 6709144"/>
              <a:gd name="connsiteY1" fmla="*/ 903767 h 1050314"/>
              <a:gd name="connsiteX2" fmla="*/ 3774558 w 6709144"/>
              <a:gd name="connsiteY2" fmla="*/ 978195 h 1050314"/>
              <a:gd name="connsiteX3" fmla="*/ 6709144 w 6709144"/>
              <a:gd name="connsiteY3" fmla="*/ 0 h 105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9144" h="1050314">
                <a:moveTo>
                  <a:pt x="0" y="318977"/>
                </a:moveTo>
                <a:cubicBezTo>
                  <a:pt x="520109" y="556437"/>
                  <a:pt x="1040218" y="793897"/>
                  <a:pt x="1669311" y="903767"/>
                </a:cubicBezTo>
                <a:cubicBezTo>
                  <a:pt x="2298404" y="1013637"/>
                  <a:pt x="2934586" y="1128823"/>
                  <a:pt x="3774558" y="978195"/>
                </a:cubicBezTo>
                <a:cubicBezTo>
                  <a:pt x="4614530" y="827567"/>
                  <a:pt x="6166884" y="241005"/>
                  <a:pt x="6709144" y="0"/>
                </a:cubicBezTo>
              </a:path>
            </a:pathLst>
          </a:custGeom>
          <a:ln w="44450">
            <a:prstDash val="sysDot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429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146</Words>
  <Application>Microsoft Macintosh PowerPoint</Application>
  <PresentationFormat>ワイド画面</PresentationFormat>
  <Paragraphs>72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上田 貴哉</dc:creator>
  <cp:lastModifiedBy>上田 貴哉</cp:lastModifiedBy>
  <cp:revision>51</cp:revision>
  <cp:lastPrinted>2020-09-23T05:46:50Z</cp:lastPrinted>
  <dcterms:created xsi:type="dcterms:W3CDTF">2020-09-23T04:02:36Z</dcterms:created>
  <dcterms:modified xsi:type="dcterms:W3CDTF">2020-09-23T10:17:09Z</dcterms:modified>
</cp:coreProperties>
</file>