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/>
    <p:restoredTop sz="94580"/>
  </p:normalViewPr>
  <p:slideViewPr>
    <p:cSldViewPr snapToGrid="0" snapToObjects="1">
      <p:cViewPr varScale="1">
        <p:scale>
          <a:sx n="103" d="100"/>
          <a:sy n="103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F4A1A-D7FF-4545-9D18-C842F29677EF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6429B-6A0D-7446-86D7-422631D00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0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57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1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25DF7-8420-494A-9EB7-525C85E5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F619E8-CF11-A04F-B0B2-C4D45B43F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03BA3-3967-FB4E-B693-8362A95D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315CB-3DD1-4842-99F6-9652DAF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6DAE5-750A-A14E-9D4E-2889D31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3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B7D87-ADD1-EE4D-A654-619F68C9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05AF4F-4619-E04B-8F87-D3024837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C4506-FB13-804A-9DA4-F136DC14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668F5-E8DC-C04E-8161-418ABD6A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D6EE4-8D5D-824A-83B6-2E826FBE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41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CB4B82-9092-0B4B-8065-35A3B2C6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7A2C88-A6D6-FB4E-BAD2-2DA70D0C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31CD7-9087-F247-AF9E-22B40C3A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8FD05-29DD-5E4F-A7CA-F855E62C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FFA19-ADA0-2841-82FF-9C4A5D4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19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85877-330F-504B-8588-29FFA806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31492-7000-B847-8AE0-460C45C0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8A99F-20D6-8F4C-8D27-7E8241B7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3132D-1970-684F-806E-1302BA0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A8E19-2831-A341-B511-9A9C6B8A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80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9FC9D-656E-F744-B9AB-631ACA69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DB38F-6719-BB47-ABD0-F2C2CBC9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00CF6F-E430-D24B-8C43-E8987492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51892-1866-6F4C-B061-7043805A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62766-0D12-5D47-BAB7-3151622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8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95BFA-BC40-6847-AA3D-F26BE79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758007-77C1-0D4F-ADBE-19D99E3C7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6F15A0-60A1-9449-984C-B069D843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AE533C-4322-764F-8A8B-6514F88D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762A74-0E6E-5546-9180-2D3F7FC8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C1A206-4130-8F4C-BE56-FF6C42CC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6E928-89A4-194D-BF12-715F789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2FD8F-3A67-D24A-8FEF-2E7F2F00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564E75-3927-1C41-BBA0-84475560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6E18FF-BAF1-3245-A12F-65139313E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549571-5ED0-704B-AC79-4420F71ED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D222F8-450F-6B4E-A888-9FD4276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01BC25-763B-314E-8D3E-5647BA7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61DE14-8EEA-6D41-B5CC-48E9E370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50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F60E4-454F-4742-BECA-455A08C7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D2009D-463A-7C43-8568-A02535AF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46E0C6-F773-2948-8582-7DA7CD7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028B61-55DA-A54D-B084-EFA35C2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156E88-B716-CE48-A529-9AEE001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C89531-F4F4-6C4E-A164-21CF8F7E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6C7279-11CE-E44B-B5AA-B7FE293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5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5B6CA-4380-E143-8AA1-3CCD281D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6F4B5-2827-9346-ADE3-8B64E832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382A9-2540-FC46-A94D-B74F5E95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194DF8-8588-EA48-B6D1-FDAB78A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73C1C-89AA-934B-BE9F-438EB2AE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1D099D-D75A-8947-A3AB-82C6B265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93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08FA4-5B67-194C-A047-57574CB4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75E30B-FC73-4E48-A65F-577371CD2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F95D9-FC8A-214A-B9B5-3475E3EF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AD1724-B0A6-8F48-92E2-81DB5D8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C0A22-EAED-E740-BB01-6D5E1F6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1E88FC-6118-E443-BF87-0FC1C0F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5479D-0B65-4644-9AC2-90EA0C02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4D0DE0-D49E-D24C-8E85-927595E8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FCD44-F661-4F4B-84FF-CB84C6188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6C4AD-27B3-664E-BCD6-CA63106D2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24D86-BD3B-D240-8817-9533CEBC0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8AFD1F-0CFE-4F44-B732-56E39BA70F97}"/>
              </a:ext>
            </a:extLst>
          </p:cNvPr>
          <p:cNvSpPr/>
          <p:nvPr/>
        </p:nvSpPr>
        <p:spPr>
          <a:xfrm>
            <a:off x="7134200" y="464744"/>
            <a:ext cx="4972456" cy="611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84652DB8-71D0-7D49-857F-7CCB71BB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69" y="3135647"/>
            <a:ext cx="879856" cy="879856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ECAD9FF-9FE9-F340-815F-FC84FDF66AA3}"/>
              </a:ext>
            </a:extLst>
          </p:cNvPr>
          <p:cNvSpPr/>
          <p:nvPr/>
        </p:nvSpPr>
        <p:spPr>
          <a:xfrm>
            <a:off x="581693" y="464744"/>
            <a:ext cx="2088674" cy="2003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7FEFF3F-24BC-B947-8508-ED81F59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5" y="725473"/>
            <a:ext cx="1200515" cy="1078943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3420BD-82BF-FD4D-80F8-737DEDD5DD8F}"/>
              </a:ext>
            </a:extLst>
          </p:cNvPr>
          <p:cNvCxnSpPr>
            <a:cxnSpLocks/>
          </p:cNvCxnSpPr>
          <p:nvPr/>
        </p:nvCxnSpPr>
        <p:spPr>
          <a:xfrm>
            <a:off x="2208791" y="1557191"/>
            <a:ext cx="4463602" cy="160068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FA921E7-CEE4-644A-A8E0-4C1A92E5F192}"/>
              </a:ext>
            </a:extLst>
          </p:cNvPr>
          <p:cNvSpPr/>
          <p:nvPr/>
        </p:nvSpPr>
        <p:spPr>
          <a:xfrm>
            <a:off x="347653" y="3947425"/>
            <a:ext cx="2725068" cy="2433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3FE3F17-7454-ED46-B706-CD3A4543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430" y="1291931"/>
            <a:ext cx="1353582" cy="9625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4E7A45-3B81-474F-BB53-A636025E6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2711264"/>
            <a:ext cx="854244" cy="119594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6789CC-9713-EF40-A2E4-C25633E8E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698" y="1876292"/>
            <a:ext cx="668155" cy="11311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C5FC6C-5D1B-8144-930E-A1B9726C176F}"/>
              </a:ext>
            </a:extLst>
          </p:cNvPr>
          <p:cNvSpPr txBox="1"/>
          <p:nvPr/>
        </p:nvSpPr>
        <p:spPr>
          <a:xfrm>
            <a:off x="6461892" y="1209143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server</a:t>
            </a:r>
            <a:endParaRPr kumimoji="1" lang="ja-JP" altLang="en-US" sz="20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62D6A9-AEA9-DB41-98EC-63A766EC6285}"/>
              </a:ext>
            </a:extLst>
          </p:cNvPr>
          <p:cNvSpPr txBox="1"/>
          <p:nvPr/>
        </p:nvSpPr>
        <p:spPr>
          <a:xfrm>
            <a:off x="573271" y="1841685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client</a:t>
            </a:r>
            <a:endParaRPr kumimoji="1" lang="ja-JP" altLang="en-US" sz="20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FC125D-9231-6541-8952-E6786A52C2DB}"/>
              </a:ext>
            </a:extLst>
          </p:cNvPr>
          <p:cNvSpPr/>
          <p:nvPr/>
        </p:nvSpPr>
        <p:spPr>
          <a:xfrm>
            <a:off x="9559696" y="1085088"/>
            <a:ext cx="654493" cy="428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sz="2400" b="1"/>
              <a:t>物理的な</a:t>
            </a:r>
            <a:r>
              <a:rPr kumimoji="1" lang="en-US" altLang="ja-JP" sz="2400" b="1" dirty="0"/>
              <a:t>LAN</a:t>
            </a:r>
            <a:r>
              <a:rPr kumimoji="1" lang="en-US" altLang="ja-JP" sz="2400" dirty="0"/>
              <a:t> 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A88954-A465-E64F-8F34-805E37BBA657}"/>
              </a:ext>
            </a:extLst>
          </p:cNvPr>
          <p:cNvCxnSpPr>
            <a:cxnSpLocks/>
          </p:cNvCxnSpPr>
          <p:nvPr/>
        </p:nvCxnSpPr>
        <p:spPr>
          <a:xfrm>
            <a:off x="10214189" y="1773204"/>
            <a:ext cx="61808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8199343-43AF-BA49-9069-6BDCFAF754F9}"/>
              </a:ext>
            </a:extLst>
          </p:cNvPr>
          <p:cNvCxnSpPr>
            <a:cxnSpLocks/>
          </p:cNvCxnSpPr>
          <p:nvPr/>
        </p:nvCxnSpPr>
        <p:spPr>
          <a:xfrm>
            <a:off x="10214189" y="3309235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A961D0B-5B80-9F49-A771-629458978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4008893"/>
            <a:ext cx="854244" cy="1195942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B5CD202-C7B2-C44C-922C-B1CE4A520199}"/>
              </a:ext>
            </a:extLst>
          </p:cNvPr>
          <p:cNvCxnSpPr>
            <a:cxnSpLocks/>
          </p:cNvCxnSpPr>
          <p:nvPr/>
        </p:nvCxnSpPr>
        <p:spPr>
          <a:xfrm>
            <a:off x="10214369" y="4642547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雲 22">
            <a:extLst>
              <a:ext uri="{FF2B5EF4-FFF2-40B4-BE49-F238E27FC236}">
                <a16:creationId xmlns:a16="http://schemas.microsoft.com/office/drawing/2014/main" id="{172B16BD-C1C2-204E-B62D-F50BA5891FC3}"/>
              </a:ext>
            </a:extLst>
          </p:cNvPr>
          <p:cNvSpPr/>
          <p:nvPr/>
        </p:nvSpPr>
        <p:spPr>
          <a:xfrm>
            <a:off x="3262294" y="2836369"/>
            <a:ext cx="3031189" cy="1323261"/>
          </a:xfrm>
          <a:prstGeom prst="cloud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インターネット</a:t>
            </a:r>
            <a:endParaRPr kumimoji="1" lang="ja-JP" altLang="en-US" b="1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279E04D5-EAB0-DC41-9410-ABEE2495B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17" y="4047112"/>
            <a:ext cx="1188313" cy="118831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5E3EBA7-CD72-F642-9A53-1AF455A83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243" y="4018040"/>
            <a:ext cx="1262255" cy="126225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AF32C5-73A6-B841-B121-478E30FD585D}"/>
              </a:ext>
            </a:extLst>
          </p:cNvPr>
          <p:cNvSpPr txBox="1"/>
          <p:nvPr/>
        </p:nvSpPr>
        <p:spPr>
          <a:xfrm>
            <a:off x="9057426" y="5375036"/>
            <a:ext cx="177484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10.1.1.0/24</a:t>
            </a:r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BC8432-BDDE-8240-9693-103211C9ED86}"/>
              </a:ext>
            </a:extLst>
          </p:cNvPr>
          <p:cNvSpPr txBox="1"/>
          <p:nvPr/>
        </p:nvSpPr>
        <p:spPr>
          <a:xfrm>
            <a:off x="2108759" y="464744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10.1.1.6</a:t>
            </a:r>
            <a:endParaRPr kumimoji="1" lang="ja-JP" altLang="en-US" sz="2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6CB5013-B17D-784B-A466-A4378D4AC174}"/>
              </a:ext>
            </a:extLst>
          </p:cNvPr>
          <p:cNvSpPr txBox="1"/>
          <p:nvPr/>
        </p:nvSpPr>
        <p:spPr>
          <a:xfrm>
            <a:off x="2527685" y="5911077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10.1.1.7</a:t>
            </a:r>
            <a:endParaRPr kumimoji="1" lang="ja-JP" altLang="en-US" sz="24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E086D7-D466-034F-BC4B-B707B024A10D}"/>
              </a:ext>
            </a:extLst>
          </p:cNvPr>
          <p:cNvSpPr txBox="1"/>
          <p:nvPr/>
        </p:nvSpPr>
        <p:spPr>
          <a:xfrm>
            <a:off x="6555058" y="1527416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(DHCP)</a:t>
            </a:r>
            <a:endParaRPr kumimoji="1" lang="ja-JP" altLang="en-US" sz="2000" b="1"/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F5E50714-BD9C-DB42-9E31-EA827E772566}"/>
              </a:ext>
            </a:extLst>
          </p:cNvPr>
          <p:cNvSpPr/>
          <p:nvPr/>
        </p:nvSpPr>
        <p:spPr>
          <a:xfrm rot="17432327">
            <a:off x="4061988" y="165160"/>
            <a:ext cx="653744" cy="4490731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B540C8-D8B6-3E4F-92DB-66835EA475DA}"/>
              </a:ext>
            </a:extLst>
          </p:cNvPr>
          <p:cNvSpPr txBox="1"/>
          <p:nvPr/>
        </p:nvSpPr>
        <p:spPr>
          <a:xfrm>
            <a:off x="754079" y="24539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自宅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CC3357-8920-2642-8CB5-6C435AC94115}"/>
              </a:ext>
            </a:extLst>
          </p:cNvPr>
          <p:cNvSpPr txBox="1"/>
          <p:nvPr/>
        </p:nvSpPr>
        <p:spPr>
          <a:xfrm>
            <a:off x="353567" y="6362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モバイル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1618E6A-1D4D-0848-8270-18F3762B45A8}"/>
              </a:ext>
            </a:extLst>
          </p:cNvPr>
          <p:cNvCxnSpPr>
            <a:cxnSpLocks/>
          </p:cNvCxnSpPr>
          <p:nvPr/>
        </p:nvCxnSpPr>
        <p:spPr>
          <a:xfrm>
            <a:off x="7449312" y="3447328"/>
            <a:ext cx="2243328" cy="0"/>
          </a:xfrm>
          <a:prstGeom prst="straightConnector1">
            <a:avLst/>
          </a:prstGeom>
          <a:ln w="857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A48B225-56A8-CA40-94C8-73567CFEEF7A}"/>
              </a:ext>
            </a:extLst>
          </p:cNvPr>
          <p:cNvCxnSpPr>
            <a:cxnSpLocks/>
          </p:cNvCxnSpPr>
          <p:nvPr/>
        </p:nvCxnSpPr>
        <p:spPr>
          <a:xfrm flipV="1">
            <a:off x="2579138" y="3696914"/>
            <a:ext cx="4173078" cy="19540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E459A26-FDE2-2844-BF22-7D70BE96DC6B}"/>
              </a:ext>
            </a:extLst>
          </p:cNvPr>
          <p:cNvSpPr/>
          <p:nvPr/>
        </p:nvSpPr>
        <p:spPr>
          <a:xfrm rot="16200000">
            <a:off x="8188428" y="2630481"/>
            <a:ext cx="712992" cy="1633694"/>
          </a:xfrm>
          <a:prstGeom prst="can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ja-JP" altLang="en-US" sz="2000"/>
              <a:t>ローカルブリッジ</a:t>
            </a:r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555CE773-A2C1-3E4C-9BB7-7844C90AD4F0}"/>
              </a:ext>
            </a:extLst>
          </p:cNvPr>
          <p:cNvSpPr/>
          <p:nvPr/>
        </p:nvSpPr>
        <p:spPr>
          <a:xfrm rot="14651865">
            <a:off x="4375269" y="2704776"/>
            <a:ext cx="653744" cy="3944225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4E8027ED-4695-8F42-A199-A8E5B1E7219D}"/>
              </a:ext>
            </a:extLst>
          </p:cNvPr>
          <p:cNvSpPr/>
          <p:nvPr/>
        </p:nvSpPr>
        <p:spPr>
          <a:xfrm>
            <a:off x="1769339" y="1748114"/>
            <a:ext cx="8905601" cy="106843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A70537D6-FC23-2647-923D-D9B6AD34181C}"/>
              </a:ext>
            </a:extLst>
          </p:cNvPr>
          <p:cNvSpPr/>
          <p:nvPr/>
        </p:nvSpPr>
        <p:spPr>
          <a:xfrm rot="21405850" flipV="1">
            <a:off x="2544763" y="4018411"/>
            <a:ext cx="8400368" cy="98071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22D2807-3B55-6249-A471-7B5DD4454DD7}"/>
              </a:ext>
            </a:extLst>
          </p:cNvPr>
          <p:cNvSpPr txBox="1"/>
          <p:nvPr/>
        </p:nvSpPr>
        <p:spPr>
          <a:xfrm>
            <a:off x="9169022" y="446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会社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5E2B599-34EE-0943-ACDF-CF5B1BA150D3}"/>
              </a:ext>
            </a:extLst>
          </p:cNvPr>
          <p:cNvSpPr txBox="1"/>
          <p:nvPr/>
        </p:nvSpPr>
        <p:spPr>
          <a:xfrm>
            <a:off x="6432239" y="4095259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仮想</a:t>
            </a:r>
            <a:r>
              <a:rPr kumimoji="1" lang="en-US" altLang="ja-JP" sz="2400" b="1" dirty="0"/>
              <a:t>HUB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90464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円/楕円 5">
            <a:extLst>
              <a:ext uri="{FF2B5EF4-FFF2-40B4-BE49-F238E27FC236}">
                <a16:creationId xmlns:a16="http://schemas.microsoft.com/office/drawing/2014/main" id="{19019BF4-2D61-1A4B-A99D-9741F4C7E8EC}"/>
              </a:ext>
            </a:extLst>
          </p:cNvPr>
          <p:cNvSpPr/>
          <p:nvPr/>
        </p:nvSpPr>
        <p:spPr>
          <a:xfrm>
            <a:off x="981625" y="476418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8" y="398210"/>
            <a:ext cx="1378301" cy="980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7" y="2246418"/>
            <a:ext cx="2852077" cy="1227055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2000" b="1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099827" y="2859946"/>
            <a:ext cx="446465" cy="24707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10.1.1.3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10.1.1.4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211949" y="1991078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VPN Server (Centos)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042528" y="1442670"/>
            <a:ext cx="144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VPN Client</a:t>
            </a:r>
          </a:p>
          <a:p>
            <a:r>
              <a:rPr kumimoji="1" lang="en-US" altLang="ja-JP" b="1" dirty="0"/>
              <a:t>(Mac)</a:t>
            </a:r>
            <a:endParaRPr kumimoji="1" lang="ja-JP" altLang="en-US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F5B3A7-92E4-904B-B7C7-EA46F9026D0E}"/>
              </a:ext>
            </a:extLst>
          </p:cNvPr>
          <p:cNvSpPr txBox="1"/>
          <p:nvPr/>
        </p:nvSpPr>
        <p:spPr>
          <a:xfrm>
            <a:off x="6758246" y="234346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(DHCP)</a:t>
            </a:r>
            <a:endParaRPr kumimoji="1" lang="ja-JP" altLang="en-US" b="1">
              <a:solidFill>
                <a:srgbClr val="C0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FD66AB-00E5-FE44-9E11-6C1920321A82}"/>
              </a:ext>
            </a:extLst>
          </p:cNvPr>
          <p:cNvSpPr txBox="1"/>
          <p:nvPr/>
        </p:nvSpPr>
        <p:spPr>
          <a:xfrm>
            <a:off x="624145" y="2290764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150.65.204.216</a:t>
            </a:r>
            <a:endParaRPr kumimoji="1" lang="ja-JP" altLang="en-US" sz="2000" b="1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8E9655-A737-4D4D-BD18-0F55FC36B035}"/>
              </a:ext>
            </a:extLst>
          </p:cNvPr>
          <p:cNvCxnSpPr>
            <a:cxnSpLocks/>
          </p:cNvCxnSpPr>
          <p:nvPr/>
        </p:nvCxnSpPr>
        <p:spPr>
          <a:xfrm>
            <a:off x="1542052" y="2762273"/>
            <a:ext cx="0" cy="884543"/>
          </a:xfrm>
          <a:prstGeom prst="straightConnector1">
            <a:avLst/>
          </a:prstGeom>
          <a:ln w="539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728101D-928A-874F-AD7E-4829A928D903}"/>
              </a:ext>
            </a:extLst>
          </p:cNvPr>
          <p:cNvSpPr txBox="1"/>
          <p:nvPr/>
        </p:nvSpPr>
        <p:spPr>
          <a:xfrm>
            <a:off x="1629856" y="3040467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VPN</a:t>
            </a:r>
            <a:r>
              <a:rPr kumimoji="1" lang="ja-JP" altLang="en-US" sz="2000"/>
              <a:t>接続後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561349D-A859-3341-8B2A-0AAEC1F3DF41}"/>
              </a:ext>
            </a:extLst>
          </p:cNvPr>
          <p:cNvSpPr txBox="1"/>
          <p:nvPr/>
        </p:nvSpPr>
        <p:spPr>
          <a:xfrm>
            <a:off x="1042528" y="3860974"/>
            <a:ext cx="4031873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b="1" u="sng" dirty="0"/>
              <a:t>IP :  </a:t>
            </a:r>
            <a:r>
              <a:rPr kumimoji="1" lang="en-US" altLang="ja-JP" sz="2000" b="1" u="sng" dirty="0"/>
              <a:t>10.1.1.5</a:t>
            </a:r>
            <a:r>
              <a:rPr kumimoji="1" lang="ja-JP" altLang="en-US" sz="2000" b="1"/>
              <a:t>　を持つ</a:t>
            </a:r>
            <a:r>
              <a:rPr lang="ja-JP" altLang="en-US" sz="2000" b="1"/>
              <a:t>ようになり</a:t>
            </a:r>
            <a:endParaRPr lang="en-US" altLang="ja-JP" sz="2000" b="1" dirty="0"/>
          </a:p>
          <a:p>
            <a:r>
              <a:rPr lang="ja-JP" altLang="en-US" sz="2000" b="1"/>
              <a:t>隔離ネットワークに接続できる。</a:t>
            </a:r>
            <a:endParaRPr kumimoji="1" lang="en-US" altLang="ja-JP" sz="20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047487-C709-684D-8E4B-913E8171D3BB}"/>
              </a:ext>
            </a:extLst>
          </p:cNvPr>
          <p:cNvSpPr txBox="1"/>
          <p:nvPr/>
        </p:nvSpPr>
        <p:spPr>
          <a:xfrm>
            <a:off x="5348357" y="170917"/>
            <a:ext cx="819455" cy="46166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VPN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7B42C5-104F-6544-9FF0-E02E939A5E33}"/>
              </a:ext>
            </a:extLst>
          </p:cNvPr>
          <p:cNvSpPr txBox="1"/>
          <p:nvPr/>
        </p:nvSpPr>
        <p:spPr>
          <a:xfrm>
            <a:off x="1780544" y="169766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User=</a:t>
            </a:r>
            <a:r>
              <a:rPr kumimoji="1" lang="en-US" altLang="ja-JP" b="1" dirty="0" err="1"/>
              <a:t>shuto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4795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8AFD1F-0CFE-4F44-B732-56E39BA70F97}"/>
              </a:ext>
            </a:extLst>
          </p:cNvPr>
          <p:cNvSpPr/>
          <p:nvPr/>
        </p:nvSpPr>
        <p:spPr>
          <a:xfrm>
            <a:off x="7134200" y="464744"/>
            <a:ext cx="4972456" cy="611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84652DB8-71D0-7D49-857F-7CCB71BB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69" y="3135647"/>
            <a:ext cx="879856" cy="879856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ECAD9FF-9FE9-F340-815F-FC84FDF66AA3}"/>
              </a:ext>
            </a:extLst>
          </p:cNvPr>
          <p:cNvSpPr/>
          <p:nvPr/>
        </p:nvSpPr>
        <p:spPr>
          <a:xfrm>
            <a:off x="581693" y="464744"/>
            <a:ext cx="2088674" cy="2003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7FEFF3F-24BC-B947-8508-ED81F59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5" y="725473"/>
            <a:ext cx="1200515" cy="1078943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3420BD-82BF-FD4D-80F8-737DEDD5DD8F}"/>
              </a:ext>
            </a:extLst>
          </p:cNvPr>
          <p:cNvCxnSpPr>
            <a:cxnSpLocks/>
          </p:cNvCxnSpPr>
          <p:nvPr/>
        </p:nvCxnSpPr>
        <p:spPr>
          <a:xfrm>
            <a:off x="2208791" y="1557191"/>
            <a:ext cx="4463602" cy="160068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FA921E7-CEE4-644A-A8E0-4C1A92E5F192}"/>
              </a:ext>
            </a:extLst>
          </p:cNvPr>
          <p:cNvSpPr/>
          <p:nvPr/>
        </p:nvSpPr>
        <p:spPr>
          <a:xfrm>
            <a:off x="347653" y="3947425"/>
            <a:ext cx="2725068" cy="2433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3FE3F17-7454-ED46-B706-CD3A4543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430" y="1291931"/>
            <a:ext cx="1353582" cy="9625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4E7A45-3B81-474F-BB53-A636025E6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2711264"/>
            <a:ext cx="854244" cy="119594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6789CC-9713-EF40-A2E4-C25633E8E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698" y="1876292"/>
            <a:ext cx="668155" cy="11311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C5FC6C-5D1B-8144-930E-A1B9726C176F}"/>
              </a:ext>
            </a:extLst>
          </p:cNvPr>
          <p:cNvSpPr txBox="1"/>
          <p:nvPr/>
        </p:nvSpPr>
        <p:spPr>
          <a:xfrm>
            <a:off x="6461892" y="1209143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server</a:t>
            </a:r>
            <a:endParaRPr kumimoji="1" lang="ja-JP" altLang="en-US" sz="20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62D6A9-AEA9-DB41-98EC-63A766EC6285}"/>
              </a:ext>
            </a:extLst>
          </p:cNvPr>
          <p:cNvSpPr txBox="1"/>
          <p:nvPr/>
        </p:nvSpPr>
        <p:spPr>
          <a:xfrm>
            <a:off x="573271" y="1841685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client</a:t>
            </a:r>
            <a:endParaRPr kumimoji="1" lang="ja-JP" altLang="en-US" sz="20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FC125D-9231-6541-8952-E6786A52C2DB}"/>
              </a:ext>
            </a:extLst>
          </p:cNvPr>
          <p:cNvSpPr/>
          <p:nvPr/>
        </p:nvSpPr>
        <p:spPr>
          <a:xfrm>
            <a:off x="9559696" y="1085088"/>
            <a:ext cx="654493" cy="428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sz="2400" b="1"/>
              <a:t>物理的な</a:t>
            </a:r>
            <a:r>
              <a:rPr kumimoji="1" lang="en-US" altLang="ja-JP" sz="2400" b="1" dirty="0"/>
              <a:t>LAN</a:t>
            </a:r>
            <a:r>
              <a:rPr kumimoji="1" lang="en-US" altLang="ja-JP" sz="2400" dirty="0"/>
              <a:t> 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A88954-A465-E64F-8F34-805E37BBA657}"/>
              </a:ext>
            </a:extLst>
          </p:cNvPr>
          <p:cNvCxnSpPr>
            <a:cxnSpLocks/>
          </p:cNvCxnSpPr>
          <p:nvPr/>
        </p:nvCxnSpPr>
        <p:spPr>
          <a:xfrm>
            <a:off x="10214189" y="1773204"/>
            <a:ext cx="61808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8199343-43AF-BA49-9069-6BDCFAF754F9}"/>
              </a:ext>
            </a:extLst>
          </p:cNvPr>
          <p:cNvCxnSpPr>
            <a:cxnSpLocks/>
          </p:cNvCxnSpPr>
          <p:nvPr/>
        </p:nvCxnSpPr>
        <p:spPr>
          <a:xfrm>
            <a:off x="10214189" y="3309235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A961D0B-5B80-9F49-A771-629458978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4008893"/>
            <a:ext cx="854244" cy="1195942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B5CD202-C7B2-C44C-922C-B1CE4A520199}"/>
              </a:ext>
            </a:extLst>
          </p:cNvPr>
          <p:cNvCxnSpPr>
            <a:cxnSpLocks/>
          </p:cNvCxnSpPr>
          <p:nvPr/>
        </p:nvCxnSpPr>
        <p:spPr>
          <a:xfrm>
            <a:off x="10214369" y="4642547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雲 22">
            <a:extLst>
              <a:ext uri="{FF2B5EF4-FFF2-40B4-BE49-F238E27FC236}">
                <a16:creationId xmlns:a16="http://schemas.microsoft.com/office/drawing/2014/main" id="{172B16BD-C1C2-204E-B62D-F50BA5891FC3}"/>
              </a:ext>
            </a:extLst>
          </p:cNvPr>
          <p:cNvSpPr/>
          <p:nvPr/>
        </p:nvSpPr>
        <p:spPr>
          <a:xfrm>
            <a:off x="3262294" y="2836369"/>
            <a:ext cx="3031189" cy="1323261"/>
          </a:xfrm>
          <a:prstGeom prst="cloud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インターネット</a:t>
            </a:r>
            <a:endParaRPr kumimoji="1" lang="ja-JP" altLang="en-US" b="1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279E04D5-EAB0-DC41-9410-ABEE2495B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17" y="4047112"/>
            <a:ext cx="1188313" cy="118831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5E3EBA7-CD72-F642-9A53-1AF455A83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243" y="4018040"/>
            <a:ext cx="1262255" cy="126225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AF32C5-73A6-B841-B121-478E30FD585D}"/>
              </a:ext>
            </a:extLst>
          </p:cNvPr>
          <p:cNvSpPr txBox="1"/>
          <p:nvPr/>
        </p:nvSpPr>
        <p:spPr>
          <a:xfrm>
            <a:off x="9057426" y="5375036"/>
            <a:ext cx="177484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10.1.1.0/24</a:t>
            </a:r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BC8432-BDDE-8240-9693-103211C9ED86}"/>
              </a:ext>
            </a:extLst>
          </p:cNvPr>
          <p:cNvSpPr txBox="1"/>
          <p:nvPr/>
        </p:nvSpPr>
        <p:spPr>
          <a:xfrm>
            <a:off x="2108759" y="464744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10.1.1.6</a:t>
            </a:r>
            <a:endParaRPr kumimoji="1" lang="ja-JP" altLang="en-US" sz="2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6CB5013-B17D-784B-A466-A4378D4AC174}"/>
              </a:ext>
            </a:extLst>
          </p:cNvPr>
          <p:cNvSpPr txBox="1"/>
          <p:nvPr/>
        </p:nvSpPr>
        <p:spPr>
          <a:xfrm>
            <a:off x="2527685" y="5911077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10.1.1.7</a:t>
            </a:r>
            <a:endParaRPr kumimoji="1" lang="ja-JP" altLang="en-US" sz="24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E086D7-D466-034F-BC4B-B707B024A10D}"/>
              </a:ext>
            </a:extLst>
          </p:cNvPr>
          <p:cNvSpPr txBox="1"/>
          <p:nvPr/>
        </p:nvSpPr>
        <p:spPr>
          <a:xfrm>
            <a:off x="6555058" y="1527416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(DHCP)</a:t>
            </a:r>
            <a:endParaRPr kumimoji="1" lang="ja-JP" altLang="en-US" sz="2000" b="1"/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F5E50714-BD9C-DB42-9E31-EA827E772566}"/>
              </a:ext>
            </a:extLst>
          </p:cNvPr>
          <p:cNvSpPr/>
          <p:nvPr/>
        </p:nvSpPr>
        <p:spPr>
          <a:xfrm rot="17432327">
            <a:off x="4061988" y="165160"/>
            <a:ext cx="653744" cy="4490731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B540C8-D8B6-3E4F-92DB-66835EA475DA}"/>
              </a:ext>
            </a:extLst>
          </p:cNvPr>
          <p:cNvSpPr txBox="1"/>
          <p:nvPr/>
        </p:nvSpPr>
        <p:spPr>
          <a:xfrm>
            <a:off x="754079" y="24539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自宅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CC3357-8920-2642-8CB5-6C435AC94115}"/>
              </a:ext>
            </a:extLst>
          </p:cNvPr>
          <p:cNvSpPr txBox="1"/>
          <p:nvPr/>
        </p:nvSpPr>
        <p:spPr>
          <a:xfrm>
            <a:off x="353567" y="6362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モバイル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1618E6A-1D4D-0848-8270-18F3762B45A8}"/>
              </a:ext>
            </a:extLst>
          </p:cNvPr>
          <p:cNvCxnSpPr>
            <a:cxnSpLocks/>
          </p:cNvCxnSpPr>
          <p:nvPr/>
        </p:nvCxnSpPr>
        <p:spPr>
          <a:xfrm>
            <a:off x="7449312" y="3447328"/>
            <a:ext cx="2243328" cy="0"/>
          </a:xfrm>
          <a:prstGeom prst="straightConnector1">
            <a:avLst/>
          </a:prstGeom>
          <a:ln w="857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A48B225-56A8-CA40-94C8-73567CFEEF7A}"/>
              </a:ext>
            </a:extLst>
          </p:cNvPr>
          <p:cNvCxnSpPr>
            <a:cxnSpLocks/>
          </p:cNvCxnSpPr>
          <p:nvPr/>
        </p:nvCxnSpPr>
        <p:spPr>
          <a:xfrm flipV="1">
            <a:off x="2579138" y="3696914"/>
            <a:ext cx="4173078" cy="19540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E459A26-FDE2-2844-BF22-7D70BE96DC6B}"/>
              </a:ext>
            </a:extLst>
          </p:cNvPr>
          <p:cNvSpPr/>
          <p:nvPr/>
        </p:nvSpPr>
        <p:spPr>
          <a:xfrm rot="16200000">
            <a:off x="8188428" y="2630481"/>
            <a:ext cx="712992" cy="1633694"/>
          </a:xfrm>
          <a:prstGeom prst="can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ja-JP" altLang="en-US" sz="2000"/>
              <a:t>ローカルブリッジ</a:t>
            </a:r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555CE773-A2C1-3E4C-9BB7-7844C90AD4F0}"/>
              </a:ext>
            </a:extLst>
          </p:cNvPr>
          <p:cNvSpPr/>
          <p:nvPr/>
        </p:nvSpPr>
        <p:spPr>
          <a:xfrm rot="14651865">
            <a:off x="4375269" y="2704776"/>
            <a:ext cx="653744" cy="3944225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4E8027ED-4695-8F42-A199-A8E5B1E7219D}"/>
              </a:ext>
            </a:extLst>
          </p:cNvPr>
          <p:cNvSpPr/>
          <p:nvPr/>
        </p:nvSpPr>
        <p:spPr>
          <a:xfrm>
            <a:off x="1769339" y="1748114"/>
            <a:ext cx="8905601" cy="106843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A70537D6-FC23-2647-923D-D9B6AD34181C}"/>
              </a:ext>
            </a:extLst>
          </p:cNvPr>
          <p:cNvSpPr/>
          <p:nvPr/>
        </p:nvSpPr>
        <p:spPr>
          <a:xfrm rot="21405850" flipV="1">
            <a:off x="2544763" y="4018411"/>
            <a:ext cx="8400368" cy="98071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22D2807-3B55-6249-A471-7B5DD4454DD7}"/>
              </a:ext>
            </a:extLst>
          </p:cNvPr>
          <p:cNvSpPr txBox="1"/>
          <p:nvPr/>
        </p:nvSpPr>
        <p:spPr>
          <a:xfrm>
            <a:off x="9169022" y="446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会社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5E2B599-34EE-0943-ACDF-CF5B1BA150D3}"/>
              </a:ext>
            </a:extLst>
          </p:cNvPr>
          <p:cNvSpPr txBox="1"/>
          <p:nvPr/>
        </p:nvSpPr>
        <p:spPr>
          <a:xfrm>
            <a:off x="6432239" y="4095259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仮想</a:t>
            </a:r>
            <a:r>
              <a:rPr kumimoji="1" lang="en-US" altLang="ja-JP" sz="2400" b="1" dirty="0"/>
              <a:t>HUB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70559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2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146</Words>
  <Application>Microsoft Macintosh PowerPoint</Application>
  <PresentationFormat>ワイド画面</PresentationFormat>
  <Paragraphs>72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50</cp:revision>
  <cp:lastPrinted>2020-09-23T05:46:50Z</cp:lastPrinted>
  <dcterms:created xsi:type="dcterms:W3CDTF">2020-09-23T04:02:36Z</dcterms:created>
  <dcterms:modified xsi:type="dcterms:W3CDTF">2020-09-23T07:12:55Z</dcterms:modified>
</cp:coreProperties>
</file>