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3631"/>
  </p:normalViewPr>
  <p:slideViewPr>
    <p:cSldViewPr snapToGrid="0" snapToObjects="1">
      <p:cViewPr varScale="1">
        <p:scale>
          <a:sx n="104" d="100"/>
          <a:sy n="104" d="100"/>
        </p:scale>
        <p:origin x="240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7" y="920263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589561"/>
            <a:ext cx="1117081" cy="100395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DNS</a:t>
            </a:r>
            <a:r>
              <a:rPr kumimoji="1" lang="ja-JP" altLang="en-US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  <a:endParaRPr kumimoji="1"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1721972" y="19847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UNIX</a:t>
            </a:r>
            <a:r>
              <a:rPr kumimoji="1" lang="ja-JP" altLang="en-US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10058400" y="385247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SSH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インターネット経由で</a:t>
            </a:r>
            <a:endParaRPr kumimoji="1" lang="en-US" altLang="ja-JP" dirty="0"/>
          </a:p>
          <a:p>
            <a:r>
              <a:rPr lang="ja-JP" altLang="en-US"/>
              <a:t>社内システムにアクセス</a:t>
            </a:r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4481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kumimoji="1" lang="ja-JP" altLang="en-US" b="1"/>
              <a:t>　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　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8" name="フローチャート: 直接アクセス記憶 7">
            <a:extLst>
              <a:ext uri="{FF2B5EF4-FFF2-40B4-BE49-F238E27FC236}">
                <a16:creationId xmlns:a16="http://schemas.microsoft.com/office/drawing/2014/main" id="{B0A013B1-CBFA-0E48-84A0-1586DA8573A0}"/>
              </a:ext>
            </a:extLst>
          </p:cNvPr>
          <p:cNvSpPr/>
          <p:nvPr/>
        </p:nvSpPr>
        <p:spPr>
          <a:xfrm>
            <a:off x="3737093" y="1562880"/>
            <a:ext cx="5608542" cy="493575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直接アクセス記憶 23">
            <a:extLst>
              <a:ext uri="{FF2B5EF4-FFF2-40B4-BE49-F238E27FC236}">
                <a16:creationId xmlns:a16="http://schemas.microsoft.com/office/drawing/2014/main" id="{C67AE818-F440-FF42-9D96-DC2F05478DF5}"/>
              </a:ext>
            </a:extLst>
          </p:cNvPr>
          <p:cNvSpPr/>
          <p:nvPr/>
        </p:nvSpPr>
        <p:spPr>
          <a:xfrm flipH="1">
            <a:off x="3681112" y="2579240"/>
            <a:ext cx="5690264" cy="554299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25" name="フローチャート: 直接アクセス記憶 24">
            <a:extLst>
              <a:ext uri="{FF2B5EF4-FFF2-40B4-BE49-F238E27FC236}">
                <a16:creationId xmlns:a16="http://schemas.microsoft.com/office/drawing/2014/main" id="{FF61B2EC-139E-7241-B081-B2D0FA552B08}"/>
              </a:ext>
            </a:extLst>
          </p:cNvPr>
          <p:cNvSpPr/>
          <p:nvPr/>
        </p:nvSpPr>
        <p:spPr>
          <a:xfrm flipH="1">
            <a:off x="10038895" y="5331954"/>
            <a:ext cx="1540935" cy="307362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1279906" y="401751"/>
            <a:ext cx="9938159" cy="4929238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0283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983592" y="525611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PC7</a:t>
            </a:r>
            <a:endParaRPr kumimoji="1" lang="ja-JP" altLang="en-US" sz="12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PC8</a:t>
            </a:r>
            <a:endParaRPr kumimoji="1" lang="ja-JP" altLang="en-US" sz="1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sz="1200" dirty="0"/>
              <a:t>  </a:t>
            </a:r>
            <a:r>
              <a:rPr kumimoji="1" lang="en-US" altLang="ja-JP" sz="1200" b="1" dirty="0"/>
              <a:t>Server</a:t>
            </a:r>
            <a:endParaRPr kumimoji="1" lang="ja-JP" altLang="en-US" sz="1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4085669" y="414369"/>
            <a:ext cx="6591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VPN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569</Words>
  <Application>Microsoft Macintosh PowerPoint</Application>
  <PresentationFormat>ワイド画面</PresentationFormat>
  <Paragraphs>215</Paragraphs>
  <Slides>17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199</cp:revision>
  <cp:lastPrinted>2020-09-09T07:00:37Z</cp:lastPrinted>
  <dcterms:created xsi:type="dcterms:W3CDTF">2020-08-03T09:52:56Z</dcterms:created>
  <dcterms:modified xsi:type="dcterms:W3CDTF">2020-09-09T07:04:40Z</dcterms:modified>
</cp:coreProperties>
</file>