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82" r:id="rId21"/>
    <p:sldId id="281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3631"/>
  </p:normalViewPr>
  <p:slideViewPr>
    <p:cSldViewPr snapToGrid="0" snapToObjects="1">
      <p:cViewPr varScale="1">
        <p:scale>
          <a:sx n="103" d="100"/>
          <a:sy n="103" d="100"/>
        </p:scale>
        <p:origin x="20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0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E7510-00AE-964D-9F1F-2C65B9950DE5}"/>
              </a:ext>
            </a:extLst>
          </p:cNvPr>
          <p:cNvSpPr/>
          <p:nvPr/>
        </p:nvSpPr>
        <p:spPr>
          <a:xfrm>
            <a:off x="6814911" y="476418"/>
            <a:ext cx="4870269" cy="571173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F8A3AD-D9BF-6D43-BAAE-0D43EE72E504}"/>
              </a:ext>
            </a:extLst>
          </p:cNvPr>
          <p:cNvSpPr/>
          <p:nvPr/>
        </p:nvSpPr>
        <p:spPr>
          <a:xfrm>
            <a:off x="8590101" y="945384"/>
            <a:ext cx="2797369" cy="28198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87BFE3-42A7-984F-BFA6-41662563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90" y="2750935"/>
            <a:ext cx="520700" cy="838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F271BCD-90ED-C948-9166-13FBC148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200" y="1975932"/>
            <a:ext cx="571500" cy="8001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A8DF84-B4D0-0F49-AAB7-689D3BF1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376" y="4563973"/>
            <a:ext cx="571500" cy="8001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6C4A50-2D57-5947-AB79-27FB51807D3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05390" y="3170035"/>
            <a:ext cx="2110986" cy="1793988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9C2FACE-8CBE-6C42-BFFB-4ABDB3580B89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8845962" y="2264273"/>
            <a:ext cx="1235238" cy="11170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E0481D-2704-5A49-BDDA-F260AF4E7002}"/>
              </a:ext>
            </a:extLst>
          </p:cNvPr>
          <p:cNvSpPr txBox="1"/>
          <p:nvPr/>
        </p:nvSpPr>
        <p:spPr>
          <a:xfrm>
            <a:off x="6749366" y="3585396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C999CD-DAAB-1440-B042-44676DFCA9E7}"/>
              </a:ext>
            </a:extLst>
          </p:cNvPr>
          <p:cNvSpPr txBox="1"/>
          <p:nvPr/>
        </p:nvSpPr>
        <p:spPr>
          <a:xfrm>
            <a:off x="9848909" y="2862644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0.1.1.7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3A3340-8691-0441-9520-3CD2506BB29B}"/>
              </a:ext>
            </a:extLst>
          </p:cNvPr>
          <p:cNvSpPr txBox="1"/>
          <p:nvPr/>
        </p:nvSpPr>
        <p:spPr>
          <a:xfrm>
            <a:off x="8931621" y="545068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E0781A-1D5C-6F48-B8D4-0612871CB999}"/>
              </a:ext>
            </a:extLst>
          </p:cNvPr>
          <p:cNvSpPr txBox="1"/>
          <p:nvPr/>
        </p:nvSpPr>
        <p:spPr>
          <a:xfrm>
            <a:off x="10030081" y="16066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907E76-BCF8-CD45-B45D-6AA073077FBE}"/>
              </a:ext>
            </a:extLst>
          </p:cNvPr>
          <p:cNvSpPr txBox="1"/>
          <p:nvPr/>
        </p:nvSpPr>
        <p:spPr>
          <a:xfrm>
            <a:off x="9180563" y="42518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2B4643-4675-6A4F-829A-F5B1F1BF9C0D}"/>
              </a:ext>
            </a:extLst>
          </p:cNvPr>
          <p:cNvSpPr txBox="1"/>
          <p:nvPr/>
        </p:nvSpPr>
        <p:spPr>
          <a:xfrm>
            <a:off x="6818649" y="500460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98D2044-C20A-074F-B849-5BDC52EA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62" y="1845173"/>
            <a:ext cx="520700" cy="838200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6B54D81-732B-6847-9D1A-530F36E5353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7105390" y="2264273"/>
            <a:ext cx="1219872" cy="90576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7DF711-2A27-5643-B1AE-666F589898B0}"/>
              </a:ext>
            </a:extLst>
          </p:cNvPr>
          <p:cNvSpPr txBox="1"/>
          <p:nvPr/>
        </p:nvSpPr>
        <p:spPr>
          <a:xfrm>
            <a:off x="6205516" y="248259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46F49-C609-E94B-9A8E-C068FA969496}"/>
              </a:ext>
            </a:extLst>
          </p:cNvPr>
          <p:cNvSpPr txBox="1"/>
          <p:nvPr/>
        </p:nvSpPr>
        <p:spPr>
          <a:xfrm>
            <a:off x="7966035" y="148457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4E1100-2ECE-3C4B-BE3A-6BA0EFACFCFB}"/>
              </a:ext>
            </a:extLst>
          </p:cNvPr>
          <p:cNvSpPr txBox="1"/>
          <p:nvPr/>
        </p:nvSpPr>
        <p:spPr>
          <a:xfrm>
            <a:off x="8602911" y="949852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雲 45">
            <a:extLst>
              <a:ext uri="{FF2B5EF4-FFF2-40B4-BE49-F238E27FC236}">
                <a16:creationId xmlns:a16="http://schemas.microsoft.com/office/drawing/2014/main" id="{0BFD43BD-4A7D-2C4D-B3CB-FE13A8143E7A}"/>
              </a:ext>
            </a:extLst>
          </p:cNvPr>
          <p:cNvSpPr/>
          <p:nvPr/>
        </p:nvSpPr>
        <p:spPr>
          <a:xfrm>
            <a:off x="4131968" y="2851923"/>
            <a:ext cx="1600725" cy="886765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A2FB7B5-4D5A-9A4B-AC82-3CD990140793}"/>
              </a:ext>
            </a:extLst>
          </p:cNvPr>
          <p:cNvCxnSpPr>
            <a:cxnSpLocks/>
            <a:stCxn id="46" idx="0"/>
            <a:endCxn id="3" idx="1"/>
          </p:cNvCxnSpPr>
          <p:nvPr/>
        </p:nvCxnSpPr>
        <p:spPr>
          <a:xfrm flipV="1">
            <a:off x="5731359" y="3170035"/>
            <a:ext cx="853331" cy="125271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DD1B8CD-9100-CA4E-8232-12020975244A}"/>
              </a:ext>
            </a:extLst>
          </p:cNvPr>
          <p:cNvSpPr/>
          <p:nvPr/>
        </p:nvSpPr>
        <p:spPr>
          <a:xfrm>
            <a:off x="295533" y="1505248"/>
            <a:ext cx="2652332" cy="365406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89D6B055-367E-3946-BEF7-D83C59D3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77" y="3019279"/>
            <a:ext cx="520700" cy="8382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9996938-B63C-C148-B145-4E9FB334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9" y="2219179"/>
            <a:ext cx="571500" cy="8001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BE406F2-C346-B241-AC18-0462407221C2}"/>
              </a:ext>
            </a:extLst>
          </p:cNvPr>
          <p:cNvSpPr txBox="1"/>
          <p:nvPr/>
        </p:nvSpPr>
        <p:spPr>
          <a:xfrm>
            <a:off x="2330125" y="269772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EFDFDC4-FF37-A04B-802E-2A74A6AD5A0D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1375019" y="2619229"/>
            <a:ext cx="1307958" cy="819150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22CF2EA-EB3E-784D-80D0-4D75E95F97D0}"/>
              </a:ext>
            </a:extLst>
          </p:cNvPr>
          <p:cNvSpPr txBox="1"/>
          <p:nvPr/>
        </p:nvSpPr>
        <p:spPr>
          <a:xfrm>
            <a:off x="767706" y="19395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</a:t>
            </a:r>
            <a:r>
              <a:rPr kumimoji="1" lang="ja-JP" altLang="en-US" b="1"/>
              <a:t>１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71FBC93-3C85-A040-8256-7AEE54ABC1FD}"/>
              </a:ext>
            </a:extLst>
          </p:cNvPr>
          <p:cNvSpPr txBox="1"/>
          <p:nvPr/>
        </p:nvSpPr>
        <p:spPr>
          <a:xfrm>
            <a:off x="1657344" y="1489779"/>
            <a:ext cx="129073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4E2BC6-E6CD-7E4F-9FFC-624C506368F3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3203677" y="3295306"/>
            <a:ext cx="933256" cy="14307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802DCE1-BC2E-C749-B83D-77F91868C7A9}"/>
              </a:ext>
            </a:extLst>
          </p:cNvPr>
          <p:cNvSpPr txBox="1"/>
          <p:nvPr/>
        </p:nvSpPr>
        <p:spPr>
          <a:xfrm>
            <a:off x="994903" y="30128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1.1.1.8</a:t>
            </a:r>
            <a:endParaRPr kumimoji="1" lang="ja-JP" altLang="en-US" b="1"/>
          </a:p>
        </p:txBody>
      </p: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855BB843-BD6F-AE4F-BBF8-82BA552A54E1}"/>
              </a:ext>
            </a:extLst>
          </p:cNvPr>
          <p:cNvSpPr/>
          <p:nvPr/>
        </p:nvSpPr>
        <p:spPr>
          <a:xfrm>
            <a:off x="295534" y="576694"/>
            <a:ext cx="11801732" cy="3900667"/>
          </a:xfrm>
          <a:custGeom>
            <a:avLst/>
            <a:gdLst>
              <a:gd name="connsiteX0" fmla="*/ 189798 w 11849959"/>
              <a:gd name="connsiteY0" fmla="*/ 1965857 h 3590620"/>
              <a:gd name="connsiteX1" fmla="*/ 2685862 w 11849959"/>
              <a:gd name="connsiteY1" fmla="*/ 3547522 h 3590620"/>
              <a:gd name="connsiteX2" fmla="*/ 6553527 w 11849959"/>
              <a:gd name="connsiteY2" fmla="*/ 3176819 h 3590620"/>
              <a:gd name="connsiteX3" fmla="*/ 11187311 w 11849959"/>
              <a:gd name="connsiteY3" fmla="*/ 2731976 h 3590620"/>
              <a:gd name="connsiteX4" fmla="*/ 10927819 w 11849959"/>
              <a:gd name="connsiteY4" fmla="*/ 13490 h 3590620"/>
              <a:gd name="connsiteX5" fmla="*/ 2895927 w 11849959"/>
              <a:gd name="connsiteY5" fmla="*/ 1656938 h 3590620"/>
              <a:gd name="connsiteX6" fmla="*/ 474003 w 11849959"/>
              <a:gd name="connsiteY6" fmla="*/ 977317 h 3590620"/>
              <a:gd name="connsiteX7" fmla="*/ 189798 w 11849959"/>
              <a:gd name="connsiteY7" fmla="*/ 1965857 h 359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9959" h="3590620">
                <a:moveTo>
                  <a:pt x="189798" y="1965857"/>
                </a:moveTo>
                <a:cubicBezTo>
                  <a:pt x="558441" y="2394224"/>
                  <a:pt x="1625240" y="3345695"/>
                  <a:pt x="2685862" y="3547522"/>
                </a:cubicBezTo>
                <a:cubicBezTo>
                  <a:pt x="3746484" y="3749349"/>
                  <a:pt x="6553527" y="3176819"/>
                  <a:pt x="6553527" y="3176819"/>
                </a:cubicBezTo>
                <a:cubicBezTo>
                  <a:pt x="7970435" y="3040895"/>
                  <a:pt x="10458262" y="3259198"/>
                  <a:pt x="11187311" y="2731976"/>
                </a:cubicBezTo>
                <a:cubicBezTo>
                  <a:pt x="11916360" y="2204755"/>
                  <a:pt x="12309716" y="192663"/>
                  <a:pt x="10927819" y="13490"/>
                </a:cubicBezTo>
                <a:cubicBezTo>
                  <a:pt x="9545922" y="-165683"/>
                  <a:pt x="4638230" y="1496300"/>
                  <a:pt x="2895927" y="1656938"/>
                </a:cubicBezTo>
                <a:cubicBezTo>
                  <a:pt x="1153624" y="1817576"/>
                  <a:pt x="918846" y="927890"/>
                  <a:pt x="474003" y="977317"/>
                </a:cubicBezTo>
                <a:cubicBezTo>
                  <a:pt x="29160" y="1026744"/>
                  <a:pt x="-178845" y="1537490"/>
                  <a:pt x="189798" y="196585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1000"/>
            </a:schemeClr>
          </a:solidFill>
          <a:ln w="666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B05F43-5FCC-4F40-AFB6-817AAE6A1017}"/>
              </a:ext>
            </a:extLst>
          </p:cNvPr>
          <p:cNvSpPr txBox="1"/>
          <p:nvPr/>
        </p:nvSpPr>
        <p:spPr>
          <a:xfrm>
            <a:off x="5298171" y="1466086"/>
            <a:ext cx="849913" cy="461665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VPN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8331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4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C2AE521-913B-984F-B1A1-4485729894A2}"/>
              </a:ext>
            </a:extLst>
          </p:cNvPr>
          <p:cNvSpPr/>
          <p:nvPr/>
        </p:nvSpPr>
        <p:spPr>
          <a:xfrm rot="16200000">
            <a:off x="6168677" y="-1010508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A41FCD1-B685-384F-8E45-901E4DFCFB3C}"/>
              </a:ext>
            </a:extLst>
          </p:cNvPr>
          <p:cNvSpPr/>
          <p:nvPr/>
        </p:nvSpPr>
        <p:spPr>
          <a:xfrm rot="16200000">
            <a:off x="6200181" y="-12411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7A8883C-3C57-C249-9C90-BCE7FFC0FE27}"/>
              </a:ext>
            </a:extLst>
          </p:cNvPr>
          <p:cNvSpPr/>
          <p:nvPr/>
        </p:nvSpPr>
        <p:spPr>
          <a:xfrm rot="16200000">
            <a:off x="10554624" y="4690495"/>
            <a:ext cx="424917" cy="1485097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5795A36-BCDB-AC45-B574-38B3E20C54A5}"/>
              </a:ext>
            </a:extLst>
          </p:cNvPr>
          <p:cNvSpPr/>
          <p:nvPr/>
        </p:nvSpPr>
        <p:spPr>
          <a:xfrm rot="16200000">
            <a:off x="5338283" y="1356776"/>
            <a:ext cx="973556" cy="7545774"/>
          </a:xfrm>
          <a:prstGeom prst="can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9782</TotalTime>
  <Words>731</Words>
  <Application>Microsoft Macintosh PowerPoint</Application>
  <PresentationFormat>ワイド画面</PresentationFormat>
  <Paragraphs>299</Paragraphs>
  <Slides>22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270</cp:revision>
  <cp:lastPrinted>2020-10-13T11:15:55Z</cp:lastPrinted>
  <dcterms:created xsi:type="dcterms:W3CDTF">2020-08-03T09:52:56Z</dcterms:created>
  <dcterms:modified xsi:type="dcterms:W3CDTF">2020-10-13T11:16:19Z</dcterms:modified>
</cp:coreProperties>
</file>