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53544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/>
              <a:tblGrid>
                <a:gridCol w="1367902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63663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40302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73165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75989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677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701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692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583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11261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6020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19396"/>
              </p:ext>
            </p:extLst>
          </p:nvPr>
        </p:nvGraphicFramePr>
        <p:xfrm>
          <a:off x="0" y="0"/>
          <a:ext cx="12191998" cy="6858001"/>
        </p:xfrm>
        <a:graphic>
          <a:graphicData uri="http://schemas.openxmlformats.org/drawingml/2006/table">
            <a:tbl>
              <a:tblPr/>
              <a:tblGrid>
                <a:gridCol w="3655308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665460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871230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6316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4332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1163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90322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889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935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4228"/>
              </p:ext>
            </p:extLst>
          </p:nvPr>
        </p:nvGraphicFramePr>
        <p:xfrm>
          <a:off x="0" y="0"/>
          <a:ext cx="12192000" cy="6768548"/>
        </p:xfrm>
        <a:graphic>
          <a:graphicData uri="http://schemas.openxmlformats.org/drawingml/2006/table">
            <a:tbl>
              <a:tblPr/>
              <a:tblGrid>
                <a:gridCol w="1974539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301348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541635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74478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4789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5437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1511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5317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60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152631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89371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68428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48040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31532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9802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3580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055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640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517582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55761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3136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911765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88708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914915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323263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4466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76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2000" u="none" strike="noStrike">
                          <a:effectLst/>
                        </a:rPr>
                        <a:t>を利用した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チケット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HostServer</a:t>
                      </a:r>
                      <a:r>
                        <a:rPr lang="en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難しい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20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2000" u="none" strike="noStrike">
                          <a:effectLst/>
                        </a:rPr>
                        <a:t>と</a:t>
                      </a:r>
                      <a:r>
                        <a:rPr lang="en" altLang="ja-JP" sz="20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2000" u="none" strike="noStrike">
                          <a:effectLst/>
                        </a:rPr>
                        <a:t>の依存関係の問題あり。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20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726018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リモートアクセスするためのセキュリティゲートウェイ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SSL</a:t>
                      </a:r>
                      <a:r>
                        <a:rPr lang="ja-JP" altLang="en-US" sz="2000" u="none" strike="noStrike">
                          <a:effectLst/>
                        </a:rPr>
                        <a:t>証明書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すこし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2107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易しい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497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5938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586061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85347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81939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5106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735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l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5999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メーカー：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kumimoji="1" lang="en" altLang="ja-JP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Gigabit Ethernet LAN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10GBase-T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Dedicated IPMI LAN port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93121"/>
              </p:ext>
            </p:extLst>
          </p:nvPr>
        </p:nvGraphicFramePr>
        <p:xfrm>
          <a:off x="129208" y="159025"/>
          <a:ext cx="12062791" cy="659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741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955050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10232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FXC</a:t>
                      </a:r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2621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813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32970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4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en-US" altLang="ja-JP" sz="24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2SFP(</a:t>
                      </a:r>
                      <a:r>
                        <a:rPr kumimoji="1" lang="en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Form Factor Pluggable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91C5D8-06D3-F64B-A832-24C88B0D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51118"/>
              </p:ext>
            </p:extLst>
          </p:nvPr>
        </p:nvGraphicFramePr>
        <p:xfrm>
          <a:off x="0" y="0"/>
          <a:ext cx="12191997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851">
                  <a:extLst>
                    <a:ext uri="{9D8B030D-6E8A-4147-A177-3AD203B41FA5}">
                      <a16:colId xmlns:a16="http://schemas.microsoft.com/office/drawing/2014/main" val="3472614445"/>
                    </a:ext>
                  </a:extLst>
                </a:gridCol>
                <a:gridCol w="4065104">
                  <a:extLst>
                    <a:ext uri="{9D8B030D-6E8A-4147-A177-3AD203B41FA5}">
                      <a16:colId xmlns:a16="http://schemas.microsoft.com/office/drawing/2014/main" val="3320353041"/>
                    </a:ext>
                  </a:extLst>
                </a:gridCol>
                <a:gridCol w="3694042">
                  <a:extLst>
                    <a:ext uri="{9D8B030D-6E8A-4147-A177-3AD203B41FA5}">
                      <a16:colId xmlns:a16="http://schemas.microsoft.com/office/drawing/2014/main" val="2165481223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求める機能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実現する技術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SSH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の段数の削減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トンネリング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9299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2507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シングルサインオン（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）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公開鍵、証明書認証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 (SSH)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試用した全てのソフトウェア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4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LDAP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RADIUS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Active Directory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5308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err="1">
                          <a:solidFill>
                            <a:sysClr val="windowText" lastClr="000000"/>
                          </a:solidFill>
                        </a:rPr>
                        <a:t>WebUI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958"/>
                  </a:ext>
                </a:extLst>
              </a:tr>
              <a:tr h="5218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1509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E2E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09" y="79304"/>
          <a:ext cx="11728173" cy="739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5941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Intel Corporation 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I350 Gigabit Network Connection</a:t>
                      </a:r>
                    </a:p>
                    <a:p>
                      <a:pPr algn="ct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1045</Words>
  <Application>Microsoft Macintosh PowerPoint</Application>
  <PresentationFormat>ワイド画面</PresentationFormat>
  <Paragraphs>286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107</cp:revision>
  <cp:lastPrinted>2020-10-13T13:15:00Z</cp:lastPrinted>
  <dcterms:created xsi:type="dcterms:W3CDTF">2020-08-27T11:10:27Z</dcterms:created>
  <dcterms:modified xsi:type="dcterms:W3CDTF">2020-10-13T14:15:55Z</dcterms:modified>
</cp:coreProperties>
</file>