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2" r:id="rId4"/>
    <p:sldId id="260" r:id="rId5"/>
    <p:sldId id="264" r:id="rId6"/>
    <p:sldId id="266" r:id="rId7"/>
    <p:sldId id="267" r:id="rId8"/>
    <p:sldId id="265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4"/>
    <p:restoredTop sz="96341"/>
  </p:normalViewPr>
  <p:slideViewPr>
    <p:cSldViewPr snapToGrid="0" snapToObjects="1">
      <p:cViewPr varScale="1">
        <p:scale>
          <a:sx n="96" d="100"/>
          <a:sy n="96" d="100"/>
        </p:scale>
        <p:origin x="16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2B0557-B84F-394F-925D-7B56AE7F5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30DA46-8D8E-924E-83D4-53E8A7581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C6C6D7-6B09-7245-9120-73EA49F2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D843-EC37-E848-9F9D-66B849646C2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515291-E750-174A-BB1E-EE07C8DC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F2A2F2-36FA-D34F-9C8D-75017DC5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09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04553A-10F0-924B-8500-7A1517F0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E0E84B-2239-A84B-8D83-4A4B6251C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1194D2-DDC6-3643-83F9-663144FC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D843-EC37-E848-9F9D-66B849646C2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62CD12-20F4-154D-A7B0-2A11D501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F4A592-1158-D046-B206-513743EA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96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0B8C7B-1E42-8D40-94EC-4AE2D0000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D8C9AC-22A9-094C-AF14-23A594C80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E507EF-5284-5B41-9D6F-8F21C97A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D843-EC37-E848-9F9D-66B849646C2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58CEA3-FA4F-3F4A-A762-A58283C2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B5EDDC-1C7B-2445-B12B-A9AE3A96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05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CF9C4-906F-3C4D-A22A-11ECBD08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ADB232-A835-0D4B-958D-5C14301C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09F7F-EF6A-0645-BC9B-56A999A4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D843-EC37-E848-9F9D-66B849646C2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4B0480-1F74-734A-A85C-2319D1BC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DF3500-6346-C648-B757-4C57CA55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95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FEA1C-AECF-B049-9A14-2745CB2B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C96BB2-CFD8-3E4D-9664-C48D1E24A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7875BC-0161-6B41-A93B-7644AE82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D843-EC37-E848-9F9D-66B849646C2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3AF51D-66F0-F74A-9A99-4270F979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F45A62-4B77-2142-B309-4CC8AD8B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5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5B0319-1787-0D45-9925-5712CCEB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790B9-B1F0-D843-BEF3-7225C0448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0592A2-7303-B34B-A4DA-05587A556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2BAE5E-3182-CD40-BB08-93387305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D843-EC37-E848-9F9D-66B849646C2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D2E780-35B1-E846-A089-1B2BADB5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EA7692-C534-A24E-BDF5-002521FB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41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B9482-ACC8-404C-B7E7-E2DA7B38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0D6DD5-9DC9-974F-97A3-1F48C5D50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6A95C4-14D0-D946-8E4A-761373BC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3BEEE2-9741-4746-B50E-4C5E508F4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E176DF-878C-FB42-A99A-AD0E82905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05A9FF-B137-904D-BE31-03D79F99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D843-EC37-E848-9F9D-66B849646C2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2EC89E-64A8-A443-B76A-6507699E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6E2964-E17B-B44E-9A64-1526F12F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42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FCAD1-9EE5-1940-9CE4-E26C9F9C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4E0944-27C0-5E44-9F8F-5A4615F1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D843-EC37-E848-9F9D-66B849646C2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DD1C2C-96F7-1E48-9F37-28BB451C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733835-B9AB-2044-927A-A6D1F043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93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61CEC6-3EC1-1E4A-A152-42F14C07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D843-EC37-E848-9F9D-66B849646C2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8CCE60-2C9C-4D49-AD2B-7030D163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0DF1B3-D948-3F4A-9A86-140BD391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806B0-A411-F043-864B-1A3D82C3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7985BB-2AB2-474B-80F1-5F20E3EE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15BD23-7D2F-D14C-BF52-7C8F5F031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54F0D2-9CCD-644F-9C30-9ED7B5A1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D843-EC37-E848-9F9D-66B849646C2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8C13BE-2B4E-3241-9E51-CDEFAA01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B625EB-6FEE-5F4D-AA93-88086143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A5CBC-8E49-194C-9991-3D29576F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6D6F97-1BE3-3248-AEE9-8FBDCAFC4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5A0C2B-AD4C-BB40-ACB8-6C6E64B1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51F458-AB84-614D-8648-D4877569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D843-EC37-E848-9F9D-66B849646C2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FD2D3B-BA70-DA44-A329-B23DB969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4113BD-AFE7-8C40-B459-96FC1B6F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96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F399D9-6786-5447-AD1E-67097A35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826451-009C-7648-AF16-1EF65BED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B03B68-CFC9-5B45-B3B4-3EE86E36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D843-EC37-E848-9F9D-66B849646C2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E0E9F-659B-8243-AFDB-845AAB42A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9D15A1-F0E1-DD44-ACE5-F743DF2F5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F52F8-C2A3-0044-812A-0ED72BF24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1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01499B7-2B13-BD40-91DF-7311DBB86D16}"/>
              </a:ext>
            </a:extLst>
          </p:cNvPr>
          <p:cNvCxnSpPr>
            <a:cxnSpLocks/>
          </p:cNvCxnSpPr>
          <p:nvPr/>
        </p:nvCxnSpPr>
        <p:spPr>
          <a:xfrm>
            <a:off x="3821068" y="225335"/>
            <a:ext cx="0" cy="6503831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吹き出し 12">
            <a:extLst>
              <a:ext uri="{FF2B5EF4-FFF2-40B4-BE49-F238E27FC236}">
                <a16:creationId xmlns:a16="http://schemas.microsoft.com/office/drawing/2014/main" id="{836233A0-C6EC-B248-A0CD-8AD6C52AF277}"/>
              </a:ext>
            </a:extLst>
          </p:cNvPr>
          <p:cNvSpPr/>
          <p:nvPr/>
        </p:nvSpPr>
        <p:spPr>
          <a:xfrm rot="10800000">
            <a:off x="5667280" y="4747207"/>
            <a:ext cx="2864498" cy="1672182"/>
          </a:xfrm>
          <a:prstGeom prst="wedgeRectCallout">
            <a:avLst>
              <a:gd name="adj1" fmla="val -21733"/>
              <a:gd name="adj2" fmla="val 752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085C164C-4DB9-904C-8657-54381001C2FD}"/>
              </a:ext>
            </a:extLst>
          </p:cNvPr>
          <p:cNvSpPr/>
          <p:nvPr/>
        </p:nvSpPr>
        <p:spPr>
          <a:xfrm>
            <a:off x="3152255" y="1435413"/>
            <a:ext cx="2039708" cy="853914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Teleport Proxy</a:t>
            </a:r>
            <a:endParaRPr kumimoji="1" lang="ja-JP" altLang="en-US" sz="2000" b="1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5702F1E5-2BB6-244D-8E66-EA251256C93A}"/>
              </a:ext>
            </a:extLst>
          </p:cNvPr>
          <p:cNvSpPr/>
          <p:nvPr/>
        </p:nvSpPr>
        <p:spPr>
          <a:xfrm>
            <a:off x="6061103" y="3450284"/>
            <a:ext cx="2039708" cy="818028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Teleport </a:t>
            </a:r>
          </a:p>
          <a:p>
            <a:pPr algn="ctr"/>
            <a:r>
              <a:rPr kumimoji="1" lang="ja-JP" altLang="en-US" sz="2000" b="1"/>
              <a:t>認証局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C4DB72D-3BFA-E24D-9790-245FDC308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796" y="4862146"/>
            <a:ext cx="1129197" cy="1129197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2982052-0B6B-684F-B56E-BBD6D4AD10C0}"/>
              </a:ext>
            </a:extLst>
          </p:cNvPr>
          <p:cNvSpPr txBox="1"/>
          <p:nvPr/>
        </p:nvSpPr>
        <p:spPr>
          <a:xfrm>
            <a:off x="6507524" y="5905640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CLI</a:t>
            </a:r>
            <a:r>
              <a:rPr lang="en-US" altLang="ja-JP" dirty="0"/>
              <a:t>   admin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8CE0C32-19E3-E944-979C-BC07D4114707}"/>
              </a:ext>
            </a:extLst>
          </p:cNvPr>
          <p:cNvSpPr txBox="1"/>
          <p:nvPr/>
        </p:nvSpPr>
        <p:spPr>
          <a:xfrm>
            <a:off x="5756856" y="271869"/>
            <a:ext cx="265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内部ネットワーク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BF8E1A1-F76A-8E4B-A4BF-70ED7C975770}"/>
              </a:ext>
            </a:extLst>
          </p:cNvPr>
          <p:cNvSpPr txBox="1"/>
          <p:nvPr/>
        </p:nvSpPr>
        <p:spPr>
          <a:xfrm>
            <a:off x="518905" y="273721"/>
            <a:ext cx="265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外部ネットワーク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F0CCC260-4227-1849-A4F8-DAA280BF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27" y="1001491"/>
            <a:ext cx="1597281" cy="1325757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3123BFD-93EE-C84E-8428-67FBD9708C01}"/>
              </a:ext>
            </a:extLst>
          </p:cNvPr>
          <p:cNvSpPr txBox="1"/>
          <p:nvPr/>
        </p:nvSpPr>
        <p:spPr>
          <a:xfrm>
            <a:off x="494357" y="228932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Open SSH </a:t>
            </a:r>
          </a:p>
          <a:p>
            <a:r>
              <a:rPr lang="ja-JP" altLang="en-US"/>
              <a:t>クライアント</a:t>
            </a:r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95DBEAE6-4004-CC4A-AD99-A06486461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25" y="3450284"/>
            <a:ext cx="1597281" cy="1297177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55990AA-7BCA-9647-BC64-272679E7147E}"/>
              </a:ext>
            </a:extLst>
          </p:cNvPr>
          <p:cNvSpPr txBox="1"/>
          <p:nvPr/>
        </p:nvSpPr>
        <p:spPr>
          <a:xfrm>
            <a:off x="446925" y="4939059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　クライアント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C32091D-9368-754F-97AD-C9607767102E}"/>
              </a:ext>
            </a:extLst>
          </p:cNvPr>
          <p:cNvCxnSpPr>
            <a:cxnSpLocks/>
          </p:cNvCxnSpPr>
          <p:nvPr/>
        </p:nvCxnSpPr>
        <p:spPr>
          <a:xfrm flipV="1">
            <a:off x="5383369" y="1815410"/>
            <a:ext cx="3806593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A7AE7F9-EB05-1E43-96D4-E0F2EDD33181}"/>
              </a:ext>
            </a:extLst>
          </p:cNvPr>
          <p:cNvCxnSpPr>
            <a:cxnSpLocks/>
          </p:cNvCxnSpPr>
          <p:nvPr/>
        </p:nvCxnSpPr>
        <p:spPr>
          <a:xfrm>
            <a:off x="5255236" y="2226475"/>
            <a:ext cx="1205768" cy="1187923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FF42B72-0EAC-DF46-939F-B9BEBBBCE856}"/>
              </a:ext>
            </a:extLst>
          </p:cNvPr>
          <p:cNvCxnSpPr>
            <a:cxnSpLocks/>
          </p:cNvCxnSpPr>
          <p:nvPr/>
        </p:nvCxnSpPr>
        <p:spPr>
          <a:xfrm>
            <a:off x="4559777" y="2336717"/>
            <a:ext cx="1403509" cy="1336557"/>
          </a:xfrm>
          <a:prstGeom prst="straightConnector1">
            <a:avLst/>
          </a:prstGeom>
          <a:ln w="666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3C210EC6-3BF8-B34A-8F21-53C0C339F655}"/>
              </a:ext>
            </a:extLst>
          </p:cNvPr>
          <p:cNvCxnSpPr>
            <a:cxnSpLocks/>
          </p:cNvCxnSpPr>
          <p:nvPr/>
        </p:nvCxnSpPr>
        <p:spPr>
          <a:xfrm flipH="1">
            <a:off x="8208344" y="3083192"/>
            <a:ext cx="1574046" cy="866032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B40BF12-C714-7143-952C-3C7C559F1BE6}"/>
              </a:ext>
            </a:extLst>
          </p:cNvPr>
          <p:cNvCxnSpPr>
            <a:cxnSpLocks/>
          </p:cNvCxnSpPr>
          <p:nvPr/>
        </p:nvCxnSpPr>
        <p:spPr>
          <a:xfrm flipV="1">
            <a:off x="2123458" y="2480925"/>
            <a:ext cx="1084002" cy="1469954"/>
          </a:xfrm>
          <a:prstGeom prst="straightConnector1">
            <a:avLst/>
          </a:prstGeom>
          <a:ln w="666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A3F0354A-0C5D-994E-AD4F-CFE6BC245626}"/>
              </a:ext>
            </a:extLst>
          </p:cNvPr>
          <p:cNvCxnSpPr>
            <a:cxnSpLocks/>
          </p:cNvCxnSpPr>
          <p:nvPr/>
        </p:nvCxnSpPr>
        <p:spPr>
          <a:xfrm>
            <a:off x="1975070" y="1624579"/>
            <a:ext cx="1048517" cy="149260"/>
          </a:xfrm>
          <a:prstGeom prst="straightConnector1">
            <a:avLst/>
          </a:prstGeom>
          <a:ln w="666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D6FAC66-1D10-F646-B49E-A8E9F5EBBCD0}"/>
              </a:ext>
            </a:extLst>
          </p:cNvPr>
          <p:cNvSpPr txBox="1"/>
          <p:nvPr/>
        </p:nvSpPr>
        <p:spPr>
          <a:xfrm>
            <a:off x="2230722" y="1123413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/>
              <a:t>接続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6692063-615E-194B-AB62-59B7A045EA83}"/>
              </a:ext>
            </a:extLst>
          </p:cNvPr>
          <p:cNvSpPr txBox="1"/>
          <p:nvPr/>
        </p:nvSpPr>
        <p:spPr>
          <a:xfrm>
            <a:off x="5963286" y="2562423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/>
              <a:t>証明書の認証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DDCE0D1-3BFF-734E-A0E1-FD5200BB2971}"/>
              </a:ext>
            </a:extLst>
          </p:cNvPr>
          <p:cNvSpPr txBox="1"/>
          <p:nvPr/>
        </p:nvSpPr>
        <p:spPr>
          <a:xfrm>
            <a:off x="6065949" y="1313645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3.</a:t>
            </a:r>
            <a:r>
              <a:rPr kumimoji="1" lang="ja-JP" altLang="en-US"/>
              <a:t>ノードへの接続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380D7E6-BFFA-3A48-89BB-70BD8644CBA8}"/>
              </a:ext>
            </a:extLst>
          </p:cNvPr>
          <p:cNvSpPr txBox="1"/>
          <p:nvPr/>
        </p:nvSpPr>
        <p:spPr>
          <a:xfrm>
            <a:off x="8995366" y="3804515"/>
            <a:ext cx="205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4.</a:t>
            </a:r>
            <a:r>
              <a:rPr kumimoji="1" lang="ja-JP" altLang="en-US"/>
              <a:t>アクセスの承認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98EBB2-70BA-6140-9E46-70C1F92574C6}"/>
              </a:ext>
            </a:extLst>
          </p:cNvPr>
          <p:cNvSpPr txBox="1"/>
          <p:nvPr/>
        </p:nvSpPr>
        <p:spPr>
          <a:xfrm>
            <a:off x="9094337" y="695413"/>
            <a:ext cx="3090616" cy="306212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CF70178C-7D9B-5246-B967-69D94A1AF2C9}"/>
              </a:ext>
            </a:extLst>
          </p:cNvPr>
          <p:cNvSpPr/>
          <p:nvPr/>
        </p:nvSpPr>
        <p:spPr>
          <a:xfrm>
            <a:off x="9302184" y="1091574"/>
            <a:ext cx="2167151" cy="835943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Teleport</a:t>
            </a:r>
            <a:r>
              <a:rPr kumimoji="1" lang="ja-JP" altLang="en-US" b="1"/>
              <a:t>ノード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5ED98BEA-43AC-D440-AF0D-B14142A2C69E}"/>
              </a:ext>
            </a:extLst>
          </p:cNvPr>
          <p:cNvSpPr/>
          <p:nvPr/>
        </p:nvSpPr>
        <p:spPr>
          <a:xfrm>
            <a:off x="9598399" y="1664239"/>
            <a:ext cx="2182108" cy="835943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Teleport</a:t>
            </a:r>
            <a:r>
              <a:rPr kumimoji="1" lang="ja-JP" altLang="en-US" b="1"/>
              <a:t>ノード</a:t>
            </a: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77612160-3206-DC4A-97D3-0CDCC89B7EEE}"/>
              </a:ext>
            </a:extLst>
          </p:cNvPr>
          <p:cNvSpPr/>
          <p:nvPr/>
        </p:nvSpPr>
        <p:spPr>
          <a:xfrm>
            <a:off x="9894612" y="2288864"/>
            <a:ext cx="2182109" cy="835943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Teleport</a:t>
            </a:r>
            <a:r>
              <a:rPr kumimoji="1" lang="ja-JP" altLang="en-US" b="1"/>
              <a:t>ノード</a:t>
            </a:r>
          </a:p>
        </p:txBody>
      </p:sp>
    </p:spTree>
    <p:extLst>
      <p:ext uri="{BB962C8B-B14F-4D97-AF65-F5344CB8AC3E}">
        <p14:creationId xmlns:p14="http://schemas.microsoft.com/office/powerpoint/2010/main" val="18183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CECE170-9A79-934F-A86D-461BDDBC231B}"/>
              </a:ext>
            </a:extLst>
          </p:cNvPr>
          <p:cNvCxnSpPr>
            <a:cxnSpLocks/>
          </p:cNvCxnSpPr>
          <p:nvPr/>
        </p:nvCxnSpPr>
        <p:spPr>
          <a:xfrm>
            <a:off x="8962912" y="162012"/>
            <a:ext cx="0" cy="6503831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4C3D48AB-9725-094F-8AAF-EB95E91DC18D}"/>
              </a:ext>
            </a:extLst>
          </p:cNvPr>
          <p:cNvSpPr/>
          <p:nvPr/>
        </p:nvSpPr>
        <p:spPr>
          <a:xfrm>
            <a:off x="763029" y="941200"/>
            <a:ext cx="2763297" cy="44447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D9AB76C-E849-F448-A77A-664F066FF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42" y="1113817"/>
            <a:ext cx="1807872" cy="150054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528B588-CFD6-D14A-86A7-B5D4D1E9A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42" y="3400041"/>
            <a:ext cx="1777165" cy="1443264"/>
          </a:xfrm>
          <a:prstGeom prst="rect">
            <a:avLst/>
          </a:prstGeom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CD3F051-5912-5544-A40A-29F0E305BB68}"/>
              </a:ext>
            </a:extLst>
          </p:cNvPr>
          <p:cNvSpPr/>
          <p:nvPr/>
        </p:nvSpPr>
        <p:spPr>
          <a:xfrm>
            <a:off x="7714206" y="2260880"/>
            <a:ext cx="2806418" cy="1139162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Teleport Proxy</a:t>
            </a:r>
            <a:endParaRPr kumimoji="1" lang="ja-JP" altLang="en-US" sz="2000" b="1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B55E481-E0F5-0946-A4A3-83E31103377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526326" y="2815388"/>
            <a:ext cx="4187880" cy="15073"/>
          </a:xfrm>
          <a:prstGeom prst="straightConnector1">
            <a:avLst/>
          </a:prstGeom>
          <a:ln w="666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メモ 9">
            <a:extLst>
              <a:ext uri="{FF2B5EF4-FFF2-40B4-BE49-F238E27FC236}">
                <a16:creationId xmlns:a16="http://schemas.microsoft.com/office/drawing/2014/main" id="{2BB45311-7D58-7E41-BD24-59EE75EE97D4}"/>
              </a:ext>
            </a:extLst>
          </p:cNvPr>
          <p:cNvSpPr/>
          <p:nvPr/>
        </p:nvSpPr>
        <p:spPr>
          <a:xfrm>
            <a:off x="5004077" y="1668026"/>
            <a:ext cx="1595506" cy="1034981"/>
          </a:xfrm>
          <a:prstGeom prst="foldedCorner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+mj-ea"/>
                <a:ea typeface="+mj-ea"/>
              </a:rPr>
              <a:t>クライアントの証明書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A706E2-0CA4-B84F-8BE4-BB1E453F07AF}"/>
              </a:ext>
            </a:extLst>
          </p:cNvPr>
          <p:cNvSpPr txBox="1"/>
          <p:nvPr/>
        </p:nvSpPr>
        <p:spPr>
          <a:xfrm>
            <a:off x="1340478" y="249222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Open SSH</a:t>
            </a:r>
          </a:p>
          <a:p>
            <a:pPr algn="ctr"/>
            <a:r>
              <a:rPr lang="ja-JP" altLang="en-US"/>
              <a:t>クライアント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8E10369-26E5-4C42-AE74-5745FB71BA00}"/>
              </a:ext>
            </a:extLst>
          </p:cNvPr>
          <p:cNvSpPr txBox="1"/>
          <p:nvPr/>
        </p:nvSpPr>
        <p:spPr>
          <a:xfrm>
            <a:off x="1240742" y="492012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lang="en-US" altLang="ja-JP" dirty="0"/>
              <a:t> </a:t>
            </a:r>
            <a:r>
              <a:rPr kumimoji="1" lang="ja-JP" altLang="en-US"/>
              <a:t>クライアント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C77C43-AB69-0F42-8225-01D1D943D1D2}"/>
              </a:ext>
            </a:extLst>
          </p:cNvPr>
          <p:cNvSpPr txBox="1"/>
          <p:nvPr/>
        </p:nvSpPr>
        <p:spPr>
          <a:xfrm>
            <a:off x="9334943" y="259934"/>
            <a:ext cx="265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内部ネットワーク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594E326-E743-424B-8288-E6E9E05A90E8}"/>
              </a:ext>
            </a:extLst>
          </p:cNvPr>
          <p:cNvSpPr txBox="1"/>
          <p:nvPr/>
        </p:nvSpPr>
        <p:spPr>
          <a:xfrm>
            <a:off x="4096992" y="261786"/>
            <a:ext cx="265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外部ネットワーク</a:t>
            </a:r>
          </a:p>
        </p:txBody>
      </p:sp>
    </p:spTree>
    <p:extLst>
      <p:ext uri="{BB962C8B-B14F-4D97-AF65-F5344CB8AC3E}">
        <p14:creationId xmlns:p14="http://schemas.microsoft.com/office/powerpoint/2010/main" val="123252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4EC72F2-14E7-0143-AE31-FDC065DE4B6E}"/>
              </a:ext>
            </a:extLst>
          </p:cNvPr>
          <p:cNvCxnSpPr>
            <a:cxnSpLocks/>
          </p:cNvCxnSpPr>
          <p:nvPr/>
        </p:nvCxnSpPr>
        <p:spPr>
          <a:xfrm>
            <a:off x="8976164" y="259934"/>
            <a:ext cx="0" cy="6503831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4C3D48AB-9725-094F-8AAF-EB95E91DC18D}"/>
              </a:ext>
            </a:extLst>
          </p:cNvPr>
          <p:cNvSpPr/>
          <p:nvPr/>
        </p:nvSpPr>
        <p:spPr>
          <a:xfrm>
            <a:off x="763029" y="941200"/>
            <a:ext cx="2763297" cy="44447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D9AB76C-E849-F448-A77A-664F066FF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42" y="1113817"/>
            <a:ext cx="1807872" cy="150054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528B588-CFD6-D14A-86A7-B5D4D1E9A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42" y="3400041"/>
            <a:ext cx="1777165" cy="1443264"/>
          </a:xfrm>
          <a:prstGeom prst="rect">
            <a:avLst/>
          </a:prstGeom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CD3F051-5912-5544-A40A-29F0E305BB68}"/>
              </a:ext>
            </a:extLst>
          </p:cNvPr>
          <p:cNvSpPr/>
          <p:nvPr/>
        </p:nvSpPr>
        <p:spPr>
          <a:xfrm>
            <a:off x="7714206" y="2260880"/>
            <a:ext cx="2806418" cy="1139162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Teleport Proxy</a:t>
            </a:r>
            <a:endParaRPr kumimoji="1" lang="ja-JP" altLang="en-US" sz="2000" b="1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B55E481-E0F5-0946-A4A3-83E31103377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526326" y="2815388"/>
            <a:ext cx="4187880" cy="15073"/>
          </a:xfrm>
          <a:prstGeom prst="straightConnector1">
            <a:avLst/>
          </a:prstGeom>
          <a:ln w="666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A706E2-0CA4-B84F-8BE4-BB1E453F07AF}"/>
              </a:ext>
            </a:extLst>
          </p:cNvPr>
          <p:cNvSpPr txBox="1"/>
          <p:nvPr/>
        </p:nvSpPr>
        <p:spPr>
          <a:xfrm>
            <a:off x="1340478" y="249222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Open SSH</a:t>
            </a:r>
          </a:p>
          <a:p>
            <a:pPr algn="ctr"/>
            <a:r>
              <a:rPr lang="ja-JP" altLang="en-US"/>
              <a:t>クライアント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8E10369-26E5-4C42-AE74-5745FB71BA00}"/>
              </a:ext>
            </a:extLst>
          </p:cNvPr>
          <p:cNvSpPr txBox="1"/>
          <p:nvPr/>
        </p:nvSpPr>
        <p:spPr>
          <a:xfrm>
            <a:off x="1240742" y="492012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lang="en-US" altLang="ja-JP" dirty="0"/>
              <a:t> </a:t>
            </a:r>
            <a:r>
              <a:rPr kumimoji="1" lang="ja-JP" altLang="en-US"/>
              <a:t>クライアント</a:t>
            </a:r>
          </a:p>
        </p:txBody>
      </p:sp>
      <p:sp>
        <p:nvSpPr>
          <p:cNvPr id="5" name="四角形吹き出し 4">
            <a:extLst>
              <a:ext uri="{FF2B5EF4-FFF2-40B4-BE49-F238E27FC236}">
                <a16:creationId xmlns:a16="http://schemas.microsoft.com/office/drawing/2014/main" id="{7FA1CBE8-7FA9-5F4F-8F5E-F933F7661280}"/>
              </a:ext>
            </a:extLst>
          </p:cNvPr>
          <p:cNvSpPr/>
          <p:nvPr/>
        </p:nvSpPr>
        <p:spPr>
          <a:xfrm>
            <a:off x="7098018" y="3986376"/>
            <a:ext cx="3709167" cy="1303084"/>
          </a:xfrm>
          <a:prstGeom prst="wedgeRectCallout">
            <a:avLst>
              <a:gd name="adj1" fmla="val -21397"/>
              <a:gd name="adj2" fmla="val -8184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この証明書は署名されているか？</a:t>
            </a:r>
            <a:r>
              <a:rPr kumimoji="1" lang="ja-JP" altLang="en-US"/>
              <a:t>有効期限内であるか？を確認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15C48C-59BE-0E4F-A241-B81BC6117D61}"/>
              </a:ext>
            </a:extLst>
          </p:cNvPr>
          <p:cNvSpPr txBox="1"/>
          <p:nvPr/>
        </p:nvSpPr>
        <p:spPr>
          <a:xfrm>
            <a:off x="9334943" y="259934"/>
            <a:ext cx="265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内部ネットワーク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16986DC-8966-D84F-A6AD-EF0A9D4645A6}"/>
              </a:ext>
            </a:extLst>
          </p:cNvPr>
          <p:cNvSpPr txBox="1"/>
          <p:nvPr/>
        </p:nvSpPr>
        <p:spPr>
          <a:xfrm>
            <a:off x="4096992" y="261786"/>
            <a:ext cx="265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外部ネットワーク</a:t>
            </a:r>
          </a:p>
        </p:txBody>
      </p:sp>
      <p:sp>
        <p:nvSpPr>
          <p:cNvPr id="17" name="メモ 16">
            <a:extLst>
              <a:ext uri="{FF2B5EF4-FFF2-40B4-BE49-F238E27FC236}">
                <a16:creationId xmlns:a16="http://schemas.microsoft.com/office/drawing/2014/main" id="{4788F1CD-CD6A-5246-B26A-57811E2B6021}"/>
              </a:ext>
            </a:extLst>
          </p:cNvPr>
          <p:cNvSpPr/>
          <p:nvPr/>
        </p:nvSpPr>
        <p:spPr>
          <a:xfrm>
            <a:off x="6752490" y="1543877"/>
            <a:ext cx="1607486" cy="948343"/>
          </a:xfrm>
          <a:prstGeom prst="foldedCorner">
            <a:avLst>
              <a:gd name="adj" fmla="val 26449"/>
            </a:avLst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+mj-ea"/>
                <a:ea typeface="+mj-ea"/>
              </a:rPr>
              <a:t>クライアントの証明書</a:t>
            </a:r>
          </a:p>
        </p:txBody>
      </p:sp>
    </p:spTree>
    <p:extLst>
      <p:ext uri="{BB962C8B-B14F-4D97-AF65-F5344CB8AC3E}">
        <p14:creationId xmlns:p14="http://schemas.microsoft.com/office/powerpoint/2010/main" val="338658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B5A090E-87C0-F648-8FDB-8E3FE3CEC90C}"/>
              </a:ext>
            </a:extLst>
          </p:cNvPr>
          <p:cNvCxnSpPr>
            <a:cxnSpLocks/>
          </p:cNvCxnSpPr>
          <p:nvPr/>
        </p:nvCxnSpPr>
        <p:spPr>
          <a:xfrm>
            <a:off x="3817374" y="246240"/>
            <a:ext cx="0" cy="6503831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46292C8A-6406-1F41-A4E4-873D3A010601}"/>
              </a:ext>
            </a:extLst>
          </p:cNvPr>
          <p:cNvSpPr/>
          <p:nvPr/>
        </p:nvSpPr>
        <p:spPr>
          <a:xfrm>
            <a:off x="3169538" y="2148305"/>
            <a:ext cx="2806418" cy="1139162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Teleport Proxy</a:t>
            </a:r>
            <a:endParaRPr kumimoji="1" lang="ja-JP" altLang="en-US" sz="2000" b="1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1E9A496B-9637-CF4C-8FF3-C62EFEFD5039}"/>
              </a:ext>
            </a:extLst>
          </p:cNvPr>
          <p:cNvSpPr/>
          <p:nvPr/>
        </p:nvSpPr>
        <p:spPr>
          <a:xfrm>
            <a:off x="8288400" y="5478387"/>
            <a:ext cx="2039708" cy="818028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Teleport </a:t>
            </a:r>
          </a:p>
          <a:p>
            <a:pPr algn="ctr"/>
            <a:r>
              <a:rPr kumimoji="1" lang="ja-JP" altLang="en-US" sz="2000" b="1"/>
              <a:t>認証局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88B6F257-52B1-2E4E-BC05-F507C60AD665}"/>
              </a:ext>
            </a:extLst>
          </p:cNvPr>
          <p:cNvSpPr/>
          <p:nvPr/>
        </p:nvSpPr>
        <p:spPr>
          <a:xfrm>
            <a:off x="8342680" y="715564"/>
            <a:ext cx="2039708" cy="818028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DNS</a:t>
            </a:r>
          </a:p>
          <a:p>
            <a:pPr algn="ctr"/>
            <a:r>
              <a:rPr lang="en-US" altLang="ja-JP" sz="2000" b="1" dirty="0"/>
              <a:t>Resolver</a:t>
            </a:r>
            <a:endParaRPr kumimoji="1" lang="ja-JP" altLang="en-US" sz="2000" b="1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9D4DF93-C50C-334C-9A77-8866C3BC726B}"/>
              </a:ext>
            </a:extLst>
          </p:cNvPr>
          <p:cNvCxnSpPr>
            <a:cxnSpLocks/>
          </p:cNvCxnSpPr>
          <p:nvPr/>
        </p:nvCxnSpPr>
        <p:spPr>
          <a:xfrm>
            <a:off x="5905873" y="3498156"/>
            <a:ext cx="2288694" cy="198023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CAE59D8-AF7F-7A4B-BAB8-9C81F889A186}"/>
              </a:ext>
            </a:extLst>
          </p:cNvPr>
          <p:cNvCxnSpPr>
            <a:cxnSpLocks/>
          </p:cNvCxnSpPr>
          <p:nvPr/>
        </p:nvCxnSpPr>
        <p:spPr>
          <a:xfrm flipV="1">
            <a:off x="5707552" y="1299237"/>
            <a:ext cx="2289607" cy="638379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1E65573-E939-534E-96DD-A190096B870E}"/>
              </a:ext>
            </a:extLst>
          </p:cNvPr>
          <p:cNvCxnSpPr>
            <a:cxnSpLocks/>
          </p:cNvCxnSpPr>
          <p:nvPr/>
        </p:nvCxnSpPr>
        <p:spPr>
          <a:xfrm>
            <a:off x="5171246" y="3498156"/>
            <a:ext cx="2713797" cy="2389245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F8E6EAB-7837-614B-B3CC-E4F946591DE8}"/>
              </a:ext>
            </a:extLst>
          </p:cNvPr>
          <p:cNvSpPr txBox="1"/>
          <p:nvPr/>
        </p:nvSpPr>
        <p:spPr>
          <a:xfrm>
            <a:off x="6566406" y="1719795"/>
            <a:ext cx="3360688" cy="707886"/>
          </a:xfrm>
          <a:prstGeom prst="rect">
            <a:avLst/>
          </a:prstGeom>
          <a:noFill/>
          <a:ln w="3492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/>
              <a:t>①</a:t>
            </a:r>
            <a:r>
              <a:rPr kumimoji="1" lang="en-US" altLang="ja-JP" sz="2000" dirty="0"/>
              <a:t>,DNS</a:t>
            </a:r>
            <a:r>
              <a:rPr kumimoji="1" lang="ja-JP" altLang="en-US" sz="2000"/>
              <a:t>にクライアントから</a:t>
            </a:r>
            <a:endParaRPr kumimoji="1" lang="en-US" altLang="ja-JP" sz="2000" dirty="0"/>
          </a:p>
          <a:p>
            <a:r>
              <a:rPr lang="ja-JP" altLang="en-US" sz="2000"/>
              <a:t>要求された名前解決を行う</a:t>
            </a:r>
            <a:endParaRPr kumimoji="1" lang="en-US" altLang="ja-JP" sz="20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0E1740F-C231-E546-927C-2AC0EA5A0577}"/>
              </a:ext>
            </a:extLst>
          </p:cNvPr>
          <p:cNvSpPr txBox="1"/>
          <p:nvPr/>
        </p:nvSpPr>
        <p:spPr>
          <a:xfrm>
            <a:off x="4133286" y="4972976"/>
            <a:ext cx="2810547" cy="1323439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/>
              <a:t>②</a:t>
            </a:r>
            <a:r>
              <a:rPr lang="en-US" altLang="ja-JP" sz="2000" dirty="0"/>
              <a:t>,</a:t>
            </a:r>
            <a:r>
              <a:rPr lang="ja-JP" altLang="en-US" sz="2000"/>
              <a:t>認証局が管理している</a:t>
            </a:r>
            <a:r>
              <a:rPr lang="en-US" altLang="ja-JP" sz="2000" dirty="0"/>
              <a:t>Node</a:t>
            </a:r>
            <a:r>
              <a:rPr lang="ja-JP" altLang="en-US" sz="2000"/>
              <a:t>に対象のものが</a:t>
            </a:r>
            <a:r>
              <a:rPr kumimoji="1" lang="ja-JP" altLang="en-US" sz="2000"/>
              <a:t>存在しているか確認する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2A82659-F8A7-6B42-BE31-4C8B9546B3DF}"/>
              </a:ext>
            </a:extLst>
          </p:cNvPr>
          <p:cNvSpPr txBox="1"/>
          <p:nvPr/>
        </p:nvSpPr>
        <p:spPr>
          <a:xfrm>
            <a:off x="4752278" y="344916"/>
            <a:ext cx="265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内部ネットワーク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0626EB0-8619-A345-BF60-EAF1FA8BE181}"/>
              </a:ext>
            </a:extLst>
          </p:cNvPr>
          <p:cNvSpPr txBox="1"/>
          <p:nvPr/>
        </p:nvSpPr>
        <p:spPr>
          <a:xfrm>
            <a:off x="7101451" y="3419655"/>
            <a:ext cx="3195243" cy="1015663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/>
              <a:t>③</a:t>
            </a:r>
            <a:r>
              <a:rPr kumimoji="1" lang="en-US" altLang="ja-JP" sz="2000" dirty="0"/>
              <a:t>,</a:t>
            </a:r>
            <a:r>
              <a:rPr kumimoji="1" lang="ja-JP" altLang="en-US" sz="2000"/>
              <a:t>要求された名前と一致するノードを見つけるように</a:t>
            </a:r>
            <a:r>
              <a:rPr lang="ja-JP" altLang="en-US" sz="2000"/>
              <a:t>認証局に要求</a:t>
            </a:r>
            <a:endParaRPr kumimoji="1" lang="ja-JP" altLang="en-US" sz="200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26E3BDE-D0EF-504B-918D-C9D2D0057B59}"/>
              </a:ext>
            </a:extLst>
          </p:cNvPr>
          <p:cNvSpPr txBox="1"/>
          <p:nvPr/>
        </p:nvSpPr>
        <p:spPr>
          <a:xfrm>
            <a:off x="599448" y="343528"/>
            <a:ext cx="265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外</a:t>
            </a:r>
            <a:r>
              <a:rPr kumimoji="1" lang="ja-JP" altLang="en-US" sz="2400"/>
              <a:t>部ネットワーク</a:t>
            </a:r>
          </a:p>
        </p:txBody>
      </p:sp>
    </p:spTree>
    <p:extLst>
      <p:ext uri="{BB962C8B-B14F-4D97-AF65-F5344CB8AC3E}">
        <p14:creationId xmlns:p14="http://schemas.microsoft.com/office/powerpoint/2010/main" val="139078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32E9C97-A211-0E46-BAC5-FA0BB19E54AA}"/>
              </a:ext>
            </a:extLst>
          </p:cNvPr>
          <p:cNvCxnSpPr>
            <a:cxnSpLocks/>
          </p:cNvCxnSpPr>
          <p:nvPr/>
        </p:nvCxnSpPr>
        <p:spPr>
          <a:xfrm>
            <a:off x="3008992" y="113718"/>
            <a:ext cx="0" cy="6503831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B77B222-FFEE-5345-987C-EF76E4A96ACA}"/>
              </a:ext>
            </a:extLst>
          </p:cNvPr>
          <p:cNvSpPr/>
          <p:nvPr/>
        </p:nvSpPr>
        <p:spPr>
          <a:xfrm>
            <a:off x="976055" y="1431360"/>
            <a:ext cx="2806418" cy="1139162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Teleport Proxy</a:t>
            </a:r>
            <a:endParaRPr kumimoji="1" lang="ja-JP" altLang="en-US" sz="20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DD8466-C184-704E-9228-EF449259561E}"/>
              </a:ext>
            </a:extLst>
          </p:cNvPr>
          <p:cNvSpPr txBox="1"/>
          <p:nvPr/>
        </p:nvSpPr>
        <p:spPr>
          <a:xfrm>
            <a:off x="8425523" y="1311093"/>
            <a:ext cx="3090616" cy="306212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1CAD4760-45B5-A04D-8BC9-B372538646E4}"/>
              </a:ext>
            </a:extLst>
          </p:cNvPr>
          <p:cNvSpPr/>
          <p:nvPr/>
        </p:nvSpPr>
        <p:spPr>
          <a:xfrm>
            <a:off x="8633370" y="1697006"/>
            <a:ext cx="2167151" cy="846192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Teleport</a:t>
            </a:r>
            <a:r>
              <a:rPr kumimoji="1" lang="ja-JP" altLang="en-US" b="1"/>
              <a:t>ノード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E1A4A9D2-252F-E142-8288-F65C1A81D27F}"/>
              </a:ext>
            </a:extLst>
          </p:cNvPr>
          <p:cNvSpPr/>
          <p:nvPr/>
        </p:nvSpPr>
        <p:spPr>
          <a:xfrm>
            <a:off x="8929585" y="2346179"/>
            <a:ext cx="2182108" cy="835943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Teleport</a:t>
            </a:r>
            <a:r>
              <a:rPr kumimoji="1" lang="ja-JP" altLang="en-US" b="1"/>
              <a:t>ノード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08BE5386-0972-5A4F-A647-82383E57736D}"/>
              </a:ext>
            </a:extLst>
          </p:cNvPr>
          <p:cNvSpPr/>
          <p:nvPr/>
        </p:nvSpPr>
        <p:spPr>
          <a:xfrm>
            <a:off x="9225798" y="2970804"/>
            <a:ext cx="2182109" cy="835943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Teleport</a:t>
            </a:r>
            <a:r>
              <a:rPr kumimoji="1" lang="ja-JP" altLang="en-US" b="1"/>
              <a:t>ノード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BEDF3BF-464A-2A48-A724-9B8F407749E1}"/>
              </a:ext>
            </a:extLst>
          </p:cNvPr>
          <p:cNvCxnSpPr>
            <a:cxnSpLocks/>
          </p:cNvCxnSpPr>
          <p:nvPr/>
        </p:nvCxnSpPr>
        <p:spPr>
          <a:xfrm flipV="1">
            <a:off x="4238104" y="1881671"/>
            <a:ext cx="3806593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67370C46-8897-F447-BB12-B014DDAA1D07}"/>
              </a:ext>
            </a:extLst>
          </p:cNvPr>
          <p:cNvSpPr/>
          <p:nvPr/>
        </p:nvSpPr>
        <p:spPr>
          <a:xfrm>
            <a:off x="3782473" y="4432714"/>
            <a:ext cx="2039708" cy="818028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Teleport </a:t>
            </a:r>
          </a:p>
          <a:p>
            <a:pPr algn="ctr"/>
            <a:r>
              <a:rPr kumimoji="1" lang="ja-JP" altLang="en-US" sz="2000" b="1"/>
              <a:t>認証局</a:t>
            </a:r>
            <a:r>
              <a:rPr kumimoji="1" lang="en-US" altLang="ja-JP" sz="2000" b="1" dirty="0"/>
              <a:t>API</a:t>
            </a:r>
            <a:endParaRPr kumimoji="1" lang="ja-JP" altLang="en-US" sz="2000" b="1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6E76933-C530-0341-A080-1BD9A080D701}"/>
              </a:ext>
            </a:extLst>
          </p:cNvPr>
          <p:cNvCxnSpPr>
            <a:cxnSpLocks/>
          </p:cNvCxnSpPr>
          <p:nvPr/>
        </p:nvCxnSpPr>
        <p:spPr>
          <a:xfrm flipH="1">
            <a:off x="6141401" y="3132488"/>
            <a:ext cx="1972950" cy="1257354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メモ 11">
            <a:extLst>
              <a:ext uri="{FF2B5EF4-FFF2-40B4-BE49-F238E27FC236}">
                <a16:creationId xmlns:a16="http://schemas.microsoft.com/office/drawing/2014/main" id="{6614C008-34D4-8142-8EA8-7171A89C138D}"/>
              </a:ext>
            </a:extLst>
          </p:cNvPr>
          <p:cNvSpPr/>
          <p:nvPr/>
        </p:nvSpPr>
        <p:spPr>
          <a:xfrm>
            <a:off x="6491626" y="3806747"/>
            <a:ext cx="1188509" cy="1034981"/>
          </a:xfrm>
          <a:prstGeom prst="foldedCorner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>
                <a:latin typeface="+mj-ea"/>
                <a:ea typeface="+mj-ea"/>
              </a:rPr>
              <a:t>ノードの</a:t>
            </a:r>
            <a:endParaRPr kumimoji="1" lang="en-US" altLang="ja-JP" b="1" dirty="0">
              <a:latin typeface="+mj-ea"/>
              <a:ea typeface="+mj-ea"/>
            </a:endParaRPr>
          </a:p>
          <a:p>
            <a:pPr algn="ctr"/>
            <a:r>
              <a:rPr kumimoji="1" lang="ja-JP" altLang="en-US" b="1">
                <a:latin typeface="+mj-ea"/>
                <a:ea typeface="+mj-ea"/>
              </a:rPr>
              <a:t>証明書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CF42ED-DC7C-DD4C-95D9-31CDE1F8A434}"/>
              </a:ext>
            </a:extLst>
          </p:cNvPr>
          <p:cNvSpPr txBox="1"/>
          <p:nvPr/>
        </p:nvSpPr>
        <p:spPr>
          <a:xfrm>
            <a:off x="8740438" y="169700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10.x.x.3  ubuntu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C00B5A3-0DC7-F647-B95B-05E67E241D42}"/>
              </a:ext>
            </a:extLst>
          </p:cNvPr>
          <p:cNvSpPr txBox="1"/>
          <p:nvPr/>
        </p:nvSpPr>
        <p:spPr>
          <a:xfrm>
            <a:off x="4956313" y="1020417"/>
            <a:ext cx="1855304" cy="646331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①</a:t>
            </a:r>
            <a:r>
              <a:rPr lang="ja-JP" altLang="en-US"/>
              <a:t>ノードに認証を要求する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E801FF2-64F6-1746-898A-5E47113FD595}"/>
              </a:ext>
            </a:extLst>
          </p:cNvPr>
          <p:cNvSpPr txBox="1"/>
          <p:nvPr/>
        </p:nvSpPr>
        <p:spPr>
          <a:xfrm>
            <a:off x="6141400" y="5389592"/>
            <a:ext cx="2039534" cy="923330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②ノードは証明書を認証局に送り、検証してもらう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B095421-B97E-F742-921D-2187F865D17F}"/>
              </a:ext>
            </a:extLst>
          </p:cNvPr>
          <p:cNvSpPr txBox="1"/>
          <p:nvPr/>
        </p:nvSpPr>
        <p:spPr>
          <a:xfrm>
            <a:off x="4314956" y="290404"/>
            <a:ext cx="265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内部ネットワーク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3457551-5A49-424A-A6BA-6CC6B2886A41}"/>
              </a:ext>
            </a:extLst>
          </p:cNvPr>
          <p:cNvSpPr txBox="1"/>
          <p:nvPr/>
        </p:nvSpPr>
        <p:spPr>
          <a:xfrm>
            <a:off x="162126" y="289016"/>
            <a:ext cx="265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外</a:t>
            </a:r>
            <a:r>
              <a:rPr kumimoji="1" lang="ja-JP" altLang="en-US" sz="2400"/>
              <a:t>部ネットワーク</a:t>
            </a:r>
          </a:p>
        </p:txBody>
      </p:sp>
    </p:spTree>
    <p:extLst>
      <p:ext uri="{BB962C8B-B14F-4D97-AF65-F5344CB8AC3E}">
        <p14:creationId xmlns:p14="http://schemas.microsoft.com/office/powerpoint/2010/main" val="163217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B77B222-FFEE-5345-987C-EF76E4A96ACA}"/>
              </a:ext>
            </a:extLst>
          </p:cNvPr>
          <p:cNvSpPr/>
          <p:nvPr/>
        </p:nvSpPr>
        <p:spPr>
          <a:xfrm>
            <a:off x="976055" y="1431360"/>
            <a:ext cx="2806418" cy="1139162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Teleport Proxy</a:t>
            </a:r>
            <a:endParaRPr kumimoji="1" lang="ja-JP" altLang="en-US" sz="20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DD8466-C184-704E-9228-EF449259561E}"/>
              </a:ext>
            </a:extLst>
          </p:cNvPr>
          <p:cNvSpPr txBox="1"/>
          <p:nvPr/>
        </p:nvSpPr>
        <p:spPr>
          <a:xfrm>
            <a:off x="8425523" y="1311093"/>
            <a:ext cx="3090616" cy="306212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1CAD4760-45B5-A04D-8BC9-B372538646E4}"/>
              </a:ext>
            </a:extLst>
          </p:cNvPr>
          <p:cNvSpPr/>
          <p:nvPr/>
        </p:nvSpPr>
        <p:spPr>
          <a:xfrm>
            <a:off x="8633370" y="1697006"/>
            <a:ext cx="2167151" cy="846192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Teleport</a:t>
            </a:r>
            <a:r>
              <a:rPr kumimoji="1" lang="ja-JP" altLang="en-US" b="1"/>
              <a:t>ノード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E1A4A9D2-252F-E142-8288-F65C1A81D27F}"/>
              </a:ext>
            </a:extLst>
          </p:cNvPr>
          <p:cNvSpPr/>
          <p:nvPr/>
        </p:nvSpPr>
        <p:spPr>
          <a:xfrm>
            <a:off x="8929585" y="2346179"/>
            <a:ext cx="2182108" cy="835943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Teleport</a:t>
            </a:r>
            <a:r>
              <a:rPr kumimoji="1" lang="ja-JP" altLang="en-US" b="1"/>
              <a:t>ノード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08BE5386-0972-5A4F-A647-82383E57736D}"/>
              </a:ext>
            </a:extLst>
          </p:cNvPr>
          <p:cNvSpPr/>
          <p:nvPr/>
        </p:nvSpPr>
        <p:spPr>
          <a:xfrm>
            <a:off x="9225798" y="2970804"/>
            <a:ext cx="2182109" cy="835943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Teleport</a:t>
            </a:r>
            <a:r>
              <a:rPr kumimoji="1" lang="ja-JP" altLang="en-US" b="1"/>
              <a:t>ノード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BEDF3BF-464A-2A48-A724-9B8F407749E1}"/>
              </a:ext>
            </a:extLst>
          </p:cNvPr>
          <p:cNvCxnSpPr>
            <a:cxnSpLocks/>
          </p:cNvCxnSpPr>
          <p:nvPr/>
        </p:nvCxnSpPr>
        <p:spPr>
          <a:xfrm flipV="1">
            <a:off x="4238104" y="1881671"/>
            <a:ext cx="3806593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67370C46-8897-F447-BB12-B014DDAA1D07}"/>
              </a:ext>
            </a:extLst>
          </p:cNvPr>
          <p:cNvSpPr/>
          <p:nvPr/>
        </p:nvSpPr>
        <p:spPr>
          <a:xfrm>
            <a:off x="3782473" y="4432714"/>
            <a:ext cx="2039708" cy="818028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Teleport </a:t>
            </a:r>
          </a:p>
          <a:p>
            <a:pPr algn="ctr"/>
            <a:r>
              <a:rPr kumimoji="1" lang="ja-JP" altLang="en-US" sz="2000" b="1"/>
              <a:t>認証局</a:t>
            </a:r>
            <a:r>
              <a:rPr kumimoji="1" lang="en-US" altLang="ja-JP" sz="2000" b="1" dirty="0"/>
              <a:t>API</a:t>
            </a:r>
            <a:endParaRPr kumimoji="1" lang="ja-JP" altLang="en-US" sz="2000" b="1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6E76933-C530-0341-A080-1BD9A080D701}"/>
              </a:ext>
            </a:extLst>
          </p:cNvPr>
          <p:cNvCxnSpPr>
            <a:cxnSpLocks/>
          </p:cNvCxnSpPr>
          <p:nvPr/>
        </p:nvCxnSpPr>
        <p:spPr>
          <a:xfrm flipH="1">
            <a:off x="6203007" y="3915223"/>
            <a:ext cx="2114283" cy="103498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CF42ED-DC7C-DD4C-95D9-31CDE1F8A434}"/>
              </a:ext>
            </a:extLst>
          </p:cNvPr>
          <p:cNvSpPr txBox="1"/>
          <p:nvPr/>
        </p:nvSpPr>
        <p:spPr>
          <a:xfrm>
            <a:off x="8740438" y="169700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10.x.x.3  ubuntu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C00B5A3-0DC7-F647-B95B-05E67E241D42}"/>
              </a:ext>
            </a:extLst>
          </p:cNvPr>
          <p:cNvSpPr txBox="1"/>
          <p:nvPr/>
        </p:nvSpPr>
        <p:spPr>
          <a:xfrm>
            <a:off x="4956312" y="1020417"/>
            <a:ext cx="2054087" cy="646331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①Tom</a:t>
            </a:r>
            <a:r>
              <a:rPr lang="ja-JP" altLang="en-US"/>
              <a:t>が</a:t>
            </a:r>
            <a:r>
              <a:rPr lang="en-US" altLang="ja-JP" dirty="0"/>
              <a:t>10.x.x.3</a:t>
            </a:r>
            <a:r>
              <a:rPr lang="ja-JP" altLang="en-US"/>
              <a:t>に接続したい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E801FF2-64F6-1746-898A-5E47113FD595}"/>
              </a:ext>
            </a:extLst>
          </p:cNvPr>
          <p:cNvSpPr txBox="1"/>
          <p:nvPr/>
        </p:nvSpPr>
        <p:spPr>
          <a:xfrm>
            <a:off x="6659389" y="4717328"/>
            <a:ext cx="3637549" cy="923330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③</a:t>
            </a:r>
            <a:r>
              <a:rPr kumimoji="1" lang="ja-JP" altLang="en-US"/>
              <a:t>ノードは証明書による認証後、</a:t>
            </a:r>
            <a:r>
              <a:rPr kumimoji="1" lang="en-US" altLang="ja-JP" dirty="0"/>
              <a:t>Users</a:t>
            </a:r>
            <a:r>
              <a:rPr kumimoji="1" lang="ja-JP" altLang="en-US"/>
              <a:t>のリストを見て、</a:t>
            </a:r>
            <a:r>
              <a:rPr kumimoji="1" lang="ja-JP" altLang="en-US" u="sng"/>
              <a:t>接続許可の有無</a:t>
            </a:r>
            <a:r>
              <a:rPr kumimoji="1" lang="ja-JP" altLang="en-US"/>
              <a:t>を確認する。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0A95D0C-527D-6344-93E3-46ADB6D7553D}"/>
              </a:ext>
            </a:extLst>
          </p:cNvPr>
          <p:cNvCxnSpPr>
            <a:cxnSpLocks/>
          </p:cNvCxnSpPr>
          <p:nvPr/>
        </p:nvCxnSpPr>
        <p:spPr>
          <a:xfrm flipH="1">
            <a:off x="5745011" y="3182122"/>
            <a:ext cx="2276066" cy="1107164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2D139B1-521A-754E-8E51-7C1D5D0772B8}"/>
              </a:ext>
            </a:extLst>
          </p:cNvPr>
          <p:cNvSpPr txBox="1"/>
          <p:nvPr/>
        </p:nvSpPr>
        <p:spPr>
          <a:xfrm>
            <a:off x="4544171" y="3313271"/>
            <a:ext cx="2185214" cy="646331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②</a:t>
            </a:r>
            <a:r>
              <a:rPr lang="en-US" altLang="ja-JP" dirty="0"/>
              <a:t>Users</a:t>
            </a:r>
            <a:r>
              <a:rPr lang="ja-JP" altLang="en-US"/>
              <a:t>のリストを</a:t>
            </a:r>
            <a:endParaRPr lang="en-US" altLang="ja-JP" dirty="0"/>
          </a:p>
          <a:p>
            <a:r>
              <a:rPr kumimoji="1" lang="ja-JP" altLang="en-US"/>
              <a:t>送信する。</a:t>
            </a: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D4BFA1B9-8ECC-4D4F-BEA2-4F5771B20AE7}"/>
              </a:ext>
            </a:extLst>
          </p:cNvPr>
          <p:cNvSpPr/>
          <p:nvPr/>
        </p:nvSpPr>
        <p:spPr>
          <a:xfrm>
            <a:off x="2052123" y="5200155"/>
            <a:ext cx="2185981" cy="1203378"/>
          </a:xfrm>
          <a:prstGeom prst="roundRect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Users : login</a:t>
            </a:r>
            <a:endParaRPr kumimoji="1" lang="en-US" altLang="ja-JP" dirty="0"/>
          </a:p>
          <a:p>
            <a:r>
              <a:rPr kumimoji="1" lang="en-US" altLang="ja-JP" dirty="0"/>
              <a:t>Tom   : root, Tom</a:t>
            </a:r>
          </a:p>
          <a:p>
            <a:r>
              <a:rPr lang="en-US" altLang="ja-JP" dirty="0"/>
              <a:t>Joe     : Joe</a:t>
            </a:r>
          </a:p>
          <a:p>
            <a:r>
              <a:rPr lang="en-US" altLang="ja-JP" dirty="0"/>
              <a:t>Mike  : root, Mike</a:t>
            </a:r>
            <a:endParaRPr kumimoji="1"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5977D5A-5476-2B49-914E-3704FD035636}"/>
              </a:ext>
            </a:extLst>
          </p:cNvPr>
          <p:cNvSpPr txBox="1"/>
          <p:nvPr/>
        </p:nvSpPr>
        <p:spPr>
          <a:xfrm>
            <a:off x="2415677" y="4864376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Users list</a:t>
            </a:r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FD0B4B1-C3B4-6044-BC3B-F9F5549D2F70}"/>
              </a:ext>
            </a:extLst>
          </p:cNvPr>
          <p:cNvCxnSpPr>
            <a:cxnSpLocks/>
          </p:cNvCxnSpPr>
          <p:nvPr/>
        </p:nvCxnSpPr>
        <p:spPr>
          <a:xfrm>
            <a:off x="1435998" y="199854"/>
            <a:ext cx="0" cy="6503831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8FD7C27-1E6B-0C44-AB42-4A984B65F92D}"/>
              </a:ext>
            </a:extLst>
          </p:cNvPr>
          <p:cNvSpPr txBox="1"/>
          <p:nvPr/>
        </p:nvSpPr>
        <p:spPr>
          <a:xfrm>
            <a:off x="1662336" y="278569"/>
            <a:ext cx="265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内部ネットワーク</a:t>
            </a:r>
          </a:p>
        </p:txBody>
      </p:sp>
    </p:spTree>
    <p:extLst>
      <p:ext uri="{BB962C8B-B14F-4D97-AF65-F5344CB8AC3E}">
        <p14:creationId xmlns:p14="http://schemas.microsoft.com/office/powerpoint/2010/main" val="85265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FD0B4B1-C3B4-6044-BC3B-F9F5549D2F70}"/>
              </a:ext>
            </a:extLst>
          </p:cNvPr>
          <p:cNvCxnSpPr>
            <a:cxnSpLocks/>
          </p:cNvCxnSpPr>
          <p:nvPr/>
        </p:nvCxnSpPr>
        <p:spPr>
          <a:xfrm>
            <a:off x="4321490" y="337694"/>
            <a:ext cx="0" cy="6503831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B77B222-FFEE-5345-987C-EF76E4A96ACA}"/>
              </a:ext>
            </a:extLst>
          </p:cNvPr>
          <p:cNvSpPr/>
          <p:nvPr/>
        </p:nvSpPr>
        <p:spPr>
          <a:xfrm>
            <a:off x="2918281" y="1312090"/>
            <a:ext cx="2806418" cy="1139162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Teleport Proxy</a:t>
            </a:r>
            <a:endParaRPr kumimoji="1" lang="ja-JP" altLang="en-US" sz="20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DD8466-C184-704E-9228-EF449259561E}"/>
              </a:ext>
            </a:extLst>
          </p:cNvPr>
          <p:cNvSpPr txBox="1"/>
          <p:nvPr/>
        </p:nvSpPr>
        <p:spPr>
          <a:xfrm>
            <a:off x="8968855" y="1311093"/>
            <a:ext cx="3090616" cy="306212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1CAD4760-45B5-A04D-8BC9-B372538646E4}"/>
              </a:ext>
            </a:extLst>
          </p:cNvPr>
          <p:cNvSpPr/>
          <p:nvPr/>
        </p:nvSpPr>
        <p:spPr>
          <a:xfrm>
            <a:off x="9176702" y="1697006"/>
            <a:ext cx="2167151" cy="846192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Teleport</a:t>
            </a:r>
            <a:r>
              <a:rPr kumimoji="1" lang="ja-JP" altLang="en-US" b="1"/>
              <a:t>ノード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E1A4A9D2-252F-E142-8288-F65C1A81D27F}"/>
              </a:ext>
            </a:extLst>
          </p:cNvPr>
          <p:cNvSpPr/>
          <p:nvPr/>
        </p:nvSpPr>
        <p:spPr>
          <a:xfrm>
            <a:off x="9472917" y="2346179"/>
            <a:ext cx="2182108" cy="835943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Teleport</a:t>
            </a:r>
            <a:r>
              <a:rPr kumimoji="1" lang="ja-JP" altLang="en-US" b="1"/>
              <a:t>ノード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08BE5386-0972-5A4F-A647-82383E57736D}"/>
              </a:ext>
            </a:extLst>
          </p:cNvPr>
          <p:cNvSpPr/>
          <p:nvPr/>
        </p:nvSpPr>
        <p:spPr>
          <a:xfrm>
            <a:off x="9769130" y="2970804"/>
            <a:ext cx="2182109" cy="835943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Teleport</a:t>
            </a:r>
            <a:r>
              <a:rPr kumimoji="1" lang="ja-JP" altLang="en-US" b="1"/>
              <a:t>ノード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BEDF3BF-464A-2A48-A724-9B8F407749E1}"/>
              </a:ext>
            </a:extLst>
          </p:cNvPr>
          <p:cNvCxnSpPr>
            <a:cxnSpLocks/>
          </p:cNvCxnSpPr>
          <p:nvPr/>
        </p:nvCxnSpPr>
        <p:spPr>
          <a:xfrm>
            <a:off x="5976730" y="1643134"/>
            <a:ext cx="2883893" cy="4337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67370C46-8897-F447-BB12-B014DDAA1D07}"/>
              </a:ext>
            </a:extLst>
          </p:cNvPr>
          <p:cNvSpPr/>
          <p:nvPr/>
        </p:nvSpPr>
        <p:spPr>
          <a:xfrm>
            <a:off x="5776860" y="4368422"/>
            <a:ext cx="2039708" cy="818028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Teleport </a:t>
            </a:r>
          </a:p>
          <a:p>
            <a:pPr algn="ctr"/>
            <a:r>
              <a:rPr kumimoji="1" lang="ja-JP" altLang="en-US" sz="2000" b="1"/>
              <a:t>認証局</a:t>
            </a:r>
            <a:r>
              <a:rPr kumimoji="1" lang="en-US" altLang="ja-JP" sz="2000" b="1" dirty="0"/>
              <a:t>API</a:t>
            </a:r>
            <a:endParaRPr kumimoji="1" lang="ja-JP" altLang="en-US" sz="2000" b="1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6E76933-C530-0341-A080-1BD9A080D701}"/>
              </a:ext>
            </a:extLst>
          </p:cNvPr>
          <p:cNvCxnSpPr>
            <a:cxnSpLocks/>
          </p:cNvCxnSpPr>
          <p:nvPr/>
        </p:nvCxnSpPr>
        <p:spPr>
          <a:xfrm flipH="1">
            <a:off x="7978916" y="3657214"/>
            <a:ext cx="935823" cy="90639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CF42ED-DC7C-DD4C-95D9-31CDE1F8A434}"/>
              </a:ext>
            </a:extLst>
          </p:cNvPr>
          <p:cNvSpPr txBox="1"/>
          <p:nvPr/>
        </p:nvSpPr>
        <p:spPr>
          <a:xfrm>
            <a:off x="9283770" y="169700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10.x.x.3  ubuntu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C00B5A3-0DC7-F647-B95B-05E67E241D42}"/>
              </a:ext>
            </a:extLst>
          </p:cNvPr>
          <p:cNvSpPr txBox="1"/>
          <p:nvPr/>
        </p:nvSpPr>
        <p:spPr>
          <a:xfrm>
            <a:off x="6365513" y="812137"/>
            <a:ext cx="2054087" cy="646331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①Tom</a:t>
            </a:r>
            <a:r>
              <a:rPr lang="ja-JP" altLang="en-US"/>
              <a:t>が</a:t>
            </a:r>
            <a:r>
              <a:rPr lang="en-US" altLang="ja-JP" dirty="0"/>
              <a:t>10.x.x.3</a:t>
            </a:r>
            <a:r>
              <a:rPr lang="ja-JP" altLang="en-US"/>
              <a:t>に接続したい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E801FF2-64F6-1746-898A-5E47113FD595}"/>
              </a:ext>
            </a:extLst>
          </p:cNvPr>
          <p:cNvSpPr txBox="1"/>
          <p:nvPr/>
        </p:nvSpPr>
        <p:spPr>
          <a:xfrm>
            <a:off x="8510435" y="4754008"/>
            <a:ext cx="2741012" cy="923330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②</a:t>
            </a:r>
            <a:r>
              <a:rPr lang="en-US" altLang="ja-JP" dirty="0"/>
              <a:t>Users list</a:t>
            </a:r>
            <a:r>
              <a:rPr lang="ja-JP" altLang="en-US"/>
              <a:t>をみて、</a:t>
            </a:r>
            <a:r>
              <a:rPr lang="en-US" altLang="ja-JP" dirty="0"/>
              <a:t>Tom</a:t>
            </a:r>
            <a:r>
              <a:rPr lang="ja-JP" altLang="en-US"/>
              <a:t>は</a:t>
            </a:r>
            <a:r>
              <a:rPr lang="en-US" altLang="ja-JP" dirty="0"/>
              <a:t>”root”</a:t>
            </a:r>
            <a:r>
              <a:rPr lang="ja-JP" altLang="en-US"/>
              <a:t>や</a:t>
            </a:r>
            <a:r>
              <a:rPr lang="en-US" altLang="ja-JP" dirty="0"/>
              <a:t>”Tom”</a:t>
            </a:r>
            <a:r>
              <a:rPr lang="ja-JP" altLang="en-US"/>
              <a:t>として、アクセスできるよ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2D139B1-521A-754E-8E51-7C1D5D0772B8}"/>
              </a:ext>
            </a:extLst>
          </p:cNvPr>
          <p:cNvSpPr txBox="1"/>
          <p:nvPr/>
        </p:nvSpPr>
        <p:spPr>
          <a:xfrm>
            <a:off x="6334366" y="2450033"/>
            <a:ext cx="2234351" cy="92333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③</a:t>
            </a:r>
            <a:r>
              <a:rPr kumimoji="1" lang="en-US" altLang="ja-JP" dirty="0"/>
              <a:t>Proxy</a:t>
            </a:r>
            <a:r>
              <a:rPr kumimoji="1" lang="ja-JP" altLang="en-US"/>
              <a:t>は</a:t>
            </a:r>
            <a:r>
              <a:rPr kumimoji="1" lang="en-US" altLang="ja-JP" dirty="0"/>
              <a:t>10.x.x.3</a:t>
            </a:r>
            <a:r>
              <a:rPr kumimoji="1" lang="ja-JP" altLang="en-US"/>
              <a:t>への</a:t>
            </a:r>
            <a:r>
              <a:rPr kumimoji="1" lang="en-US" altLang="ja-JP" dirty="0"/>
              <a:t>SSH </a:t>
            </a:r>
            <a:r>
              <a:rPr lang="ja-JP" altLang="en-US"/>
              <a:t>トンネルを作成する</a:t>
            </a:r>
            <a:r>
              <a:rPr kumimoji="1" lang="ja-JP" altLang="en-US"/>
              <a:t>。</a:t>
            </a: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D4BFA1B9-8ECC-4D4F-BEA2-4F5771B20AE7}"/>
              </a:ext>
            </a:extLst>
          </p:cNvPr>
          <p:cNvSpPr/>
          <p:nvPr/>
        </p:nvSpPr>
        <p:spPr>
          <a:xfrm>
            <a:off x="5322972" y="5419431"/>
            <a:ext cx="2185981" cy="1203378"/>
          </a:xfrm>
          <a:prstGeom prst="roundRect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Users : login</a:t>
            </a:r>
            <a:endParaRPr kumimoji="1" lang="en-US" altLang="ja-JP" dirty="0"/>
          </a:p>
          <a:p>
            <a:r>
              <a:rPr kumimoji="1" lang="en-US" altLang="ja-JP" dirty="0"/>
              <a:t>Tom   : root, Tom</a:t>
            </a:r>
          </a:p>
          <a:p>
            <a:r>
              <a:rPr lang="en-US" altLang="ja-JP" dirty="0"/>
              <a:t>Joe     : Joe</a:t>
            </a:r>
          </a:p>
          <a:p>
            <a:r>
              <a:rPr lang="en-US" altLang="ja-JP" dirty="0"/>
              <a:t>Mike  : root, Mike</a:t>
            </a:r>
            <a:endParaRPr kumimoji="1"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5977D5A-5476-2B49-914E-3704FD035636}"/>
              </a:ext>
            </a:extLst>
          </p:cNvPr>
          <p:cNvSpPr txBox="1"/>
          <p:nvPr/>
        </p:nvSpPr>
        <p:spPr>
          <a:xfrm>
            <a:off x="4734984" y="511827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Users list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8FD7C27-1E6B-0C44-AB42-4A984B65F92D}"/>
              </a:ext>
            </a:extLst>
          </p:cNvPr>
          <p:cNvSpPr txBox="1"/>
          <p:nvPr/>
        </p:nvSpPr>
        <p:spPr>
          <a:xfrm>
            <a:off x="4853455" y="86198"/>
            <a:ext cx="265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内部ネットワーク</a:t>
            </a:r>
          </a:p>
        </p:txBody>
      </p:sp>
      <p:sp>
        <p:nvSpPr>
          <p:cNvPr id="22" name="円柱 21">
            <a:extLst>
              <a:ext uri="{FF2B5EF4-FFF2-40B4-BE49-F238E27FC236}">
                <a16:creationId xmlns:a16="http://schemas.microsoft.com/office/drawing/2014/main" id="{AB0A14E5-FB00-DF44-A9B4-FD76E8D07F23}"/>
              </a:ext>
            </a:extLst>
          </p:cNvPr>
          <p:cNvSpPr/>
          <p:nvPr/>
        </p:nvSpPr>
        <p:spPr>
          <a:xfrm rot="16200000">
            <a:off x="7255109" y="474128"/>
            <a:ext cx="391185" cy="3452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51AA3EB8-3FB9-5B4D-AF7C-258951118915}"/>
              </a:ext>
            </a:extLst>
          </p:cNvPr>
          <p:cNvSpPr/>
          <p:nvPr/>
        </p:nvSpPr>
        <p:spPr>
          <a:xfrm>
            <a:off x="244912" y="696521"/>
            <a:ext cx="1687473" cy="46893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BDA7DFFA-CD2A-6244-8F90-67A50A665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93" y="829079"/>
            <a:ext cx="1570192" cy="130327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B63C60C3-9924-934A-8C8A-E32D75386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17" y="3486589"/>
            <a:ext cx="1372356" cy="1114512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721D3B5-A373-7F4F-BDA8-5460B67A69E8}"/>
              </a:ext>
            </a:extLst>
          </p:cNvPr>
          <p:cNvSpPr txBox="1"/>
          <p:nvPr/>
        </p:nvSpPr>
        <p:spPr>
          <a:xfrm>
            <a:off x="148601" y="2066881"/>
            <a:ext cx="186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Open SSH</a:t>
            </a:r>
          </a:p>
          <a:p>
            <a:pPr algn="ctr"/>
            <a:r>
              <a:rPr lang="ja-JP" altLang="en-US"/>
              <a:t>クライアント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DB8120-F692-9F4A-9CA9-71DED9ECA0A7}"/>
              </a:ext>
            </a:extLst>
          </p:cNvPr>
          <p:cNvSpPr txBox="1"/>
          <p:nvPr/>
        </p:nvSpPr>
        <p:spPr>
          <a:xfrm>
            <a:off x="198831" y="4766915"/>
            <a:ext cx="21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lang="en-US" altLang="ja-JP" dirty="0"/>
              <a:t> </a:t>
            </a:r>
            <a:r>
              <a:rPr kumimoji="1" lang="ja-JP" altLang="en-US"/>
              <a:t>クライアント</a:t>
            </a:r>
          </a:p>
        </p:txBody>
      </p:sp>
      <p:sp>
        <p:nvSpPr>
          <p:cNvPr id="32" name="円柱 31">
            <a:extLst>
              <a:ext uri="{FF2B5EF4-FFF2-40B4-BE49-F238E27FC236}">
                <a16:creationId xmlns:a16="http://schemas.microsoft.com/office/drawing/2014/main" id="{27D8BEAD-19FD-0F40-A011-C59D90346AAF}"/>
              </a:ext>
            </a:extLst>
          </p:cNvPr>
          <p:cNvSpPr/>
          <p:nvPr/>
        </p:nvSpPr>
        <p:spPr>
          <a:xfrm rot="16200000">
            <a:off x="2228190" y="1036228"/>
            <a:ext cx="391185" cy="14457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7D75254-0C7C-1E44-9D9D-DADD606809C7}"/>
              </a:ext>
            </a:extLst>
          </p:cNvPr>
          <p:cNvSpPr txBox="1"/>
          <p:nvPr/>
        </p:nvSpPr>
        <p:spPr>
          <a:xfrm>
            <a:off x="2279430" y="2689414"/>
            <a:ext cx="1655588" cy="1477328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④クライアントは</a:t>
            </a:r>
            <a:r>
              <a:rPr lang="en-US" altLang="ja-JP" dirty="0"/>
              <a:t>Proxy</a:t>
            </a:r>
            <a:r>
              <a:rPr lang="ja-JP" altLang="en-US"/>
              <a:t>を通して</a:t>
            </a:r>
            <a:r>
              <a:rPr kumimoji="1" lang="en-US" altLang="ja-JP" dirty="0"/>
              <a:t>10.x.x.3</a:t>
            </a:r>
            <a:r>
              <a:rPr kumimoji="1" lang="ja-JP" altLang="en-US"/>
              <a:t>への</a:t>
            </a:r>
            <a:r>
              <a:rPr kumimoji="1" lang="en-US" altLang="ja-JP" dirty="0"/>
              <a:t>SSH</a:t>
            </a:r>
            <a:r>
              <a:rPr kumimoji="1" lang="ja-JP" altLang="en-US"/>
              <a:t>接続を行う。</a:t>
            </a:r>
            <a:endParaRPr kumimoji="1" lang="en-US" altLang="ja-JP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48778-0AA6-AB46-8288-E0C15A4AFECA}"/>
              </a:ext>
            </a:extLst>
          </p:cNvPr>
          <p:cNvSpPr txBox="1"/>
          <p:nvPr/>
        </p:nvSpPr>
        <p:spPr>
          <a:xfrm>
            <a:off x="838985" y="139592"/>
            <a:ext cx="265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外</a:t>
            </a:r>
            <a:r>
              <a:rPr kumimoji="1" lang="ja-JP" altLang="en-US" sz="2400"/>
              <a:t>部ネットワーク</a:t>
            </a:r>
          </a:p>
        </p:txBody>
      </p:sp>
    </p:spTree>
    <p:extLst>
      <p:ext uri="{BB962C8B-B14F-4D97-AF65-F5344CB8AC3E}">
        <p14:creationId xmlns:p14="http://schemas.microsoft.com/office/powerpoint/2010/main" val="133619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B77B222-FFEE-5345-987C-EF76E4A96ACA}"/>
              </a:ext>
            </a:extLst>
          </p:cNvPr>
          <p:cNvSpPr/>
          <p:nvPr/>
        </p:nvSpPr>
        <p:spPr>
          <a:xfrm>
            <a:off x="976055" y="1431360"/>
            <a:ext cx="2806418" cy="1139162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Teleport Proxy</a:t>
            </a:r>
            <a:endParaRPr kumimoji="1" lang="ja-JP" altLang="en-US" sz="20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DD8466-C184-704E-9228-EF449259561E}"/>
              </a:ext>
            </a:extLst>
          </p:cNvPr>
          <p:cNvSpPr txBox="1"/>
          <p:nvPr/>
        </p:nvSpPr>
        <p:spPr>
          <a:xfrm>
            <a:off x="8425523" y="1311093"/>
            <a:ext cx="3090616" cy="306212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1CAD4760-45B5-A04D-8BC9-B372538646E4}"/>
              </a:ext>
            </a:extLst>
          </p:cNvPr>
          <p:cNvSpPr/>
          <p:nvPr/>
        </p:nvSpPr>
        <p:spPr>
          <a:xfrm>
            <a:off x="8633371" y="1707254"/>
            <a:ext cx="2072336" cy="835943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Node Service</a:t>
            </a:r>
            <a:endParaRPr kumimoji="1" lang="ja-JP" altLang="en-US" b="1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E1A4A9D2-252F-E142-8288-F65C1A81D27F}"/>
              </a:ext>
            </a:extLst>
          </p:cNvPr>
          <p:cNvSpPr/>
          <p:nvPr/>
        </p:nvSpPr>
        <p:spPr>
          <a:xfrm>
            <a:off x="8929585" y="2279919"/>
            <a:ext cx="2072336" cy="835943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Node Service</a:t>
            </a:r>
            <a:endParaRPr kumimoji="1" lang="ja-JP" altLang="en-US" b="1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08BE5386-0972-5A4F-A647-82383E57736D}"/>
              </a:ext>
            </a:extLst>
          </p:cNvPr>
          <p:cNvSpPr/>
          <p:nvPr/>
        </p:nvSpPr>
        <p:spPr>
          <a:xfrm>
            <a:off x="9225799" y="2904544"/>
            <a:ext cx="2072336" cy="835943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Node Service</a:t>
            </a:r>
            <a:endParaRPr kumimoji="1" lang="ja-JP" altLang="en-US" b="1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BEDF3BF-464A-2A48-A724-9B8F407749E1}"/>
              </a:ext>
            </a:extLst>
          </p:cNvPr>
          <p:cNvCxnSpPr>
            <a:cxnSpLocks/>
          </p:cNvCxnSpPr>
          <p:nvPr/>
        </p:nvCxnSpPr>
        <p:spPr>
          <a:xfrm flipV="1">
            <a:off x="4238104" y="1881671"/>
            <a:ext cx="3806593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67370C46-8897-F447-BB12-B014DDAA1D07}"/>
              </a:ext>
            </a:extLst>
          </p:cNvPr>
          <p:cNvSpPr/>
          <p:nvPr/>
        </p:nvSpPr>
        <p:spPr>
          <a:xfrm>
            <a:off x="3938882" y="4571564"/>
            <a:ext cx="2039708" cy="818028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Teleport </a:t>
            </a:r>
          </a:p>
          <a:p>
            <a:pPr algn="ctr"/>
            <a:r>
              <a:rPr kumimoji="1" lang="ja-JP" altLang="en-US" sz="2000" b="1"/>
              <a:t>認証局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6E76933-C530-0341-A080-1BD9A080D701}"/>
              </a:ext>
            </a:extLst>
          </p:cNvPr>
          <p:cNvCxnSpPr>
            <a:cxnSpLocks/>
          </p:cNvCxnSpPr>
          <p:nvPr/>
        </p:nvCxnSpPr>
        <p:spPr>
          <a:xfrm flipH="1">
            <a:off x="6141401" y="3132488"/>
            <a:ext cx="1972950" cy="1257354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メモ 11">
            <a:extLst>
              <a:ext uri="{FF2B5EF4-FFF2-40B4-BE49-F238E27FC236}">
                <a16:creationId xmlns:a16="http://schemas.microsoft.com/office/drawing/2014/main" id="{6614C008-34D4-8142-8EA8-7171A89C138D}"/>
              </a:ext>
            </a:extLst>
          </p:cNvPr>
          <p:cNvSpPr/>
          <p:nvPr/>
        </p:nvSpPr>
        <p:spPr>
          <a:xfrm>
            <a:off x="6518131" y="3740487"/>
            <a:ext cx="1004836" cy="1034981"/>
          </a:xfrm>
          <a:prstGeom prst="foldedCorner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+mj-ea"/>
                <a:ea typeface="+mj-ea"/>
              </a:rPr>
              <a:t>証明書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59CAEF1-5A82-8F45-A2CE-D1FD2075DE83}"/>
              </a:ext>
            </a:extLst>
          </p:cNvPr>
          <p:cNvSpPr txBox="1"/>
          <p:nvPr/>
        </p:nvSpPr>
        <p:spPr>
          <a:xfrm>
            <a:off x="4956313" y="83488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/>
              <a:t>、ノードの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2CE5570-48A9-314E-B9FD-9F2C7270FF44}"/>
              </a:ext>
            </a:extLst>
          </p:cNvPr>
          <p:cNvSpPr txBox="1"/>
          <p:nvPr/>
        </p:nvSpPr>
        <p:spPr>
          <a:xfrm>
            <a:off x="8740438" y="169700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10.x.x.3  ubuntu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79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>
            <a:extLst>
              <a:ext uri="{FF2B5EF4-FFF2-40B4-BE49-F238E27FC236}">
                <a16:creationId xmlns:a16="http://schemas.microsoft.com/office/drawing/2014/main" id="{4C3D48AB-9725-094F-8AAF-EB95E91DC18D}"/>
              </a:ext>
            </a:extLst>
          </p:cNvPr>
          <p:cNvSpPr/>
          <p:nvPr/>
        </p:nvSpPr>
        <p:spPr>
          <a:xfrm>
            <a:off x="763029" y="941200"/>
            <a:ext cx="2763297" cy="44447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D9AB76C-E849-F448-A77A-664F066FF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42" y="1113817"/>
            <a:ext cx="1807872" cy="150054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528B588-CFD6-D14A-86A7-B5D4D1E9A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42" y="3400041"/>
            <a:ext cx="1777165" cy="1443264"/>
          </a:xfrm>
          <a:prstGeom prst="rect">
            <a:avLst/>
          </a:prstGeom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CD3F051-5912-5544-A40A-29F0E305BB68}"/>
              </a:ext>
            </a:extLst>
          </p:cNvPr>
          <p:cNvSpPr/>
          <p:nvPr/>
        </p:nvSpPr>
        <p:spPr>
          <a:xfrm>
            <a:off x="7714206" y="2260880"/>
            <a:ext cx="2806418" cy="1139162"/>
          </a:xfrm>
          <a:prstGeom prst="round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Teleport Proxy</a:t>
            </a:r>
            <a:endParaRPr kumimoji="1" lang="ja-JP" altLang="en-US" sz="2000" b="1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B55E481-E0F5-0946-A4A3-83E31103377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526326" y="2815388"/>
            <a:ext cx="4187880" cy="15073"/>
          </a:xfrm>
          <a:prstGeom prst="straightConnector1">
            <a:avLst/>
          </a:prstGeom>
          <a:ln w="666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メモ 9">
            <a:extLst>
              <a:ext uri="{FF2B5EF4-FFF2-40B4-BE49-F238E27FC236}">
                <a16:creationId xmlns:a16="http://schemas.microsoft.com/office/drawing/2014/main" id="{2BB45311-7D58-7E41-BD24-59EE75EE97D4}"/>
              </a:ext>
            </a:extLst>
          </p:cNvPr>
          <p:cNvSpPr/>
          <p:nvPr/>
        </p:nvSpPr>
        <p:spPr>
          <a:xfrm>
            <a:off x="5004078" y="1668026"/>
            <a:ext cx="1004836" cy="1034981"/>
          </a:xfrm>
          <a:prstGeom prst="foldedCorner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+mj-ea"/>
                <a:ea typeface="+mj-ea"/>
              </a:rPr>
              <a:t>証明書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A706E2-0CA4-B84F-8BE4-BB1E453F07AF}"/>
              </a:ext>
            </a:extLst>
          </p:cNvPr>
          <p:cNvSpPr txBox="1"/>
          <p:nvPr/>
        </p:nvSpPr>
        <p:spPr>
          <a:xfrm>
            <a:off x="1340478" y="249222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Open SSH</a:t>
            </a:r>
          </a:p>
          <a:p>
            <a:pPr algn="ctr"/>
            <a:r>
              <a:rPr lang="ja-JP" altLang="en-US"/>
              <a:t>クライアント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8E10369-26E5-4C42-AE74-5745FB71BA00}"/>
              </a:ext>
            </a:extLst>
          </p:cNvPr>
          <p:cNvSpPr txBox="1"/>
          <p:nvPr/>
        </p:nvSpPr>
        <p:spPr>
          <a:xfrm>
            <a:off x="1240742" y="492012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lang="en-US" altLang="ja-JP" dirty="0"/>
              <a:t> </a:t>
            </a:r>
            <a:r>
              <a:rPr kumimoji="1" lang="ja-JP" altLang="en-US"/>
              <a:t>クライアント</a:t>
            </a:r>
          </a:p>
        </p:txBody>
      </p:sp>
    </p:spTree>
    <p:extLst>
      <p:ext uri="{BB962C8B-B14F-4D97-AF65-F5344CB8AC3E}">
        <p14:creationId xmlns:p14="http://schemas.microsoft.com/office/powerpoint/2010/main" val="188467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418</Words>
  <Application>Microsoft Macintosh PowerPoint</Application>
  <PresentationFormat>ワイド画面</PresentationFormat>
  <Paragraphs>107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69</cp:revision>
  <cp:lastPrinted>2020-09-18T07:58:26Z</cp:lastPrinted>
  <dcterms:created xsi:type="dcterms:W3CDTF">2020-09-15T12:57:22Z</dcterms:created>
  <dcterms:modified xsi:type="dcterms:W3CDTF">2020-09-18T07:58:33Z</dcterms:modified>
</cp:coreProperties>
</file>