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9"/>
    <p:restoredTop sz="93631"/>
  </p:normalViewPr>
  <p:slideViewPr>
    <p:cSldViewPr snapToGrid="0" snapToObjects="1">
      <p:cViewPr>
        <p:scale>
          <a:sx n="110" d="100"/>
          <a:sy n="110" d="100"/>
        </p:scale>
        <p:origin x="144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7" y="920263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589561"/>
            <a:ext cx="1117081" cy="10039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DNS</a:t>
            </a:r>
            <a:r>
              <a:rPr kumimoji="1" lang="ja-JP" altLang="en-US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1721972" y="1984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UNIX</a:t>
            </a:r>
            <a:r>
              <a:rPr kumimoji="1" lang="ja-JP" altLang="en-US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10058400" y="38524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インターネット経由で</a:t>
            </a:r>
            <a:endParaRPr kumimoji="1" lang="en-US" altLang="ja-JP" dirty="0"/>
          </a:p>
          <a:p>
            <a:r>
              <a:rPr lang="ja-JP" altLang="en-US"/>
              <a:t>社内システムにアクセス</a:t>
            </a:r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5" y="1460267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1224823" y="4985421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05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05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56" y="4147221"/>
            <a:ext cx="520700" cy="838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521</Words>
  <Application>Microsoft Macintosh PowerPoint</Application>
  <PresentationFormat>ワイド画面</PresentationFormat>
  <Paragraphs>200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178</cp:revision>
  <cp:lastPrinted>2020-08-27T09:04:42Z</cp:lastPrinted>
  <dcterms:created xsi:type="dcterms:W3CDTF">2020-08-03T09:52:56Z</dcterms:created>
  <dcterms:modified xsi:type="dcterms:W3CDTF">2020-08-27T09:37:21Z</dcterms:modified>
</cp:coreProperties>
</file>