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1B553-1EB3-4336-A9EE-E5E400AF4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A61DE5-5949-4042-BE76-A6F0561BB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F4FF1-4476-486C-8C7C-D8A874AF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F00E-2009-46AD-96B6-F9FB3CE11EA1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9F24F0-AD29-480E-9A2C-B0A3F503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057FE-0A57-4FF4-A092-14E7FB49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A76-817C-4968-8073-E0B72B8A8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72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D26F1-2F08-40C9-9912-58C80E6E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33CC1B-0DB9-4C50-A532-42638056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C4D773-1BB5-47E7-B2FB-19CB71C2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F00E-2009-46AD-96B6-F9FB3CE11EA1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BB9C5-765E-4115-97AE-35E17407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F479A7-9699-4FE2-9FF1-434B1985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A76-817C-4968-8073-E0B72B8A8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9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181B44-52EE-43CE-8D0E-C245477EA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45B82F-FCEC-42CA-8402-17C86A122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E213AD-9703-4CB2-BC3E-FB44ECD5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F00E-2009-46AD-96B6-F9FB3CE11EA1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83CE92-6D75-4F24-A0DC-BBFB686A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292FAA-9AE9-4F6E-8F8E-F1116750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A76-817C-4968-8073-E0B72B8A8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8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88497-0E86-42C8-A132-07402610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A75B44-02AD-47CF-89C3-BDE83C4F9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9C54F3-C1F7-4BB0-83B0-9E32972D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F00E-2009-46AD-96B6-F9FB3CE11EA1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F8C65D-B724-48C1-9649-35F53083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244B68-5C10-481A-AACD-F8F3A10C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A76-817C-4968-8073-E0B72B8A8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53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57B85-0071-4622-A590-CEC037D8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B95530-4D98-493F-AD1E-8B6627CBE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67FA2-1C30-47D6-B6B8-FB1B8B6D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F00E-2009-46AD-96B6-F9FB3CE11EA1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1C9743-C72F-414F-BDD8-2C46723B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F07DC-8AD9-4976-B338-D374253F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A76-817C-4968-8073-E0B72B8A8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80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09291-D9D0-48F0-A401-18513199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76F0D1-2BAD-49FF-A3CA-ECD6A74C3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A26C8D-D4E4-4408-9727-51CED966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6C5DF6-B0A4-4F36-82CA-71464924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F00E-2009-46AD-96B6-F9FB3CE11EA1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35F49E-1E02-47A6-89F7-34F07821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BCEB17-32C6-4FE9-B5B4-6178601E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A76-817C-4968-8073-E0B72B8A8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37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E243F-7F2A-4C07-A002-EBD3F934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F58EAA-B083-489B-A91C-372F4F4AF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3C793B-FDBE-438B-9401-0F6F36A0A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CD77B5-46D4-4E33-A592-F4F897886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385AC8-082A-4020-A63A-C07F9988E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BBA0BD-984F-41B5-937E-34945A3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F00E-2009-46AD-96B6-F9FB3CE11EA1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0446E7A-645F-42F5-A8D3-A50B4476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73243B-DB6D-4DEA-B1CF-96973704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A76-817C-4968-8073-E0B72B8A8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09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A189C-0A92-4537-82B9-42ACAFF2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8CB9A8-02B7-40FC-9975-17862A8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F00E-2009-46AD-96B6-F9FB3CE11EA1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53EE85-6161-45B7-9592-C77AE074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5763E5F-A0F5-4E44-B4AE-57D385C5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A76-817C-4968-8073-E0B72B8A8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4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DB756-45DB-4513-A9ED-8B43045E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F00E-2009-46AD-96B6-F9FB3CE11EA1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6A26C5-1E90-407C-8BAB-A9EFDE3B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948FF7-DA59-42C3-A09E-41B66C26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A76-817C-4968-8073-E0B72B8A8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4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FE3C8-1F1A-48CA-B846-F9FB3144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CC0920-8DFD-42C1-8DFC-E4781838E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B20DD8-E7A5-455D-93DC-C98E82367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CA0302-AEB4-46B2-A188-2FF80CA7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F00E-2009-46AD-96B6-F9FB3CE11EA1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7BE51D-259E-4F85-A2FB-E864CE85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323FEA-0F8E-4855-885E-369BE1D8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A76-817C-4968-8073-E0B72B8A8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3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E0EF1-2AEB-4EA5-9C48-CD49734C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6C770C-F181-406C-8951-13DAC4716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2C11D4-C408-41CE-99BD-21328F60C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517DA0-6B15-4ECE-A40F-F9374FE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F00E-2009-46AD-96B6-F9FB3CE11EA1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E5B605-DB63-465A-A06F-2E95ED6C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3BC6CB-6DFE-4BF8-B8A5-0B89E508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A76-817C-4968-8073-E0B72B8A8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57685-5AAC-4C3C-8380-CA3109FF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7A3981-4B40-4FAA-B320-02FB26FD2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00C94-C46A-401D-81F9-D6C14D1A9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F00E-2009-46AD-96B6-F9FB3CE11EA1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4FCDB4-81A1-44F9-B901-42CF3E594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8C1AD8-228A-423F-AADB-EF609FFD6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BA76-817C-4968-8073-E0B72B8A8B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82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14AB60-8F3B-4A84-BBFE-37C55275F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52" y="1016300"/>
            <a:ext cx="2499365" cy="166116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CE284F4-3E89-4EA6-BFC9-B4B5F6BFC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996" y="3878968"/>
            <a:ext cx="1399673" cy="230558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AA1B799-E84C-435B-B126-B5AE4F4CA5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645" b="37319" l="8492" r="24376">
                        <a14:foregroundMark x1="10240" y1="30797" x2="10839" y2="26630"/>
                        <a14:foregroundMark x1="11888" y1="23913" x2="12238" y2="25725"/>
                        <a14:foregroundMark x1="12288" y1="24457" x2="12288" y2="25362"/>
                        <a14:foregroundMark x1="11888" y1="24094" x2="10390" y2="24094"/>
                        <a14:foregroundMark x1="10040" y1="23732" x2="9391" y2="24457"/>
                        <a14:foregroundMark x1="9141" y1="23913" x2="8991" y2="26812"/>
                        <a14:foregroundMark x1="8991" y1="26449" x2="8991" y2="30435"/>
                        <a14:foregroundMark x1="8841" y1="32065" x2="8891" y2="34783"/>
                        <a14:foregroundMark x1="9041" y1="35326" x2="10290" y2="35507"/>
                        <a14:foregroundMark x1="10240" y1="35507" x2="11339" y2="35507"/>
                        <a14:foregroundMark x1="11289" y1="30978" x2="11489" y2="32609"/>
                        <a14:foregroundMark x1="12238" y1="26087" x2="12288" y2="29529"/>
                        <a14:foregroundMark x1="12238" y1="30616" x2="12038" y2="34601"/>
                        <a14:foregroundMark x1="12238" y1="34420" x2="11389" y2="35507"/>
                        <a14:foregroundMark x1="12887" y1="26449" x2="16234" y2="26812"/>
                        <a14:foregroundMark x1="16434" y1="27899" x2="12737" y2="24819"/>
                        <a14:foregroundMark x1="12887" y1="30072" x2="12837" y2="29529"/>
                        <a14:foregroundMark x1="13187" y1="23913" x2="13986" y2="23913"/>
                        <a14:foregroundMark x1="13636" y1="23007" x2="16334" y2="23551"/>
                        <a14:foregroundMark x1="16434" y1="25181" x2="16334" y2="32428"/>
                        <a14:foregroundMark x1="16184" y1="35326" x2="12737" y2="31522"/>
                        <a14:foregroundMark x1="12837" y1="32065" x2="13237" y2="35145"/>
                        <a14:foregroundMark x1="13137" y1="36051" x2="13686" y2="36413"/>
                        <a14:foregroundMark x1="13886" y1="35688" x2="15984" y2="35507"/>
                        <a14:foregroundMark x1="16134" y1="33333" x2="13536" y2="27899"/>
                        <a14:foregroundMark x1="16384" y1="23370" x2="19980" y2="24094"/>
                        <a14:foregroundMark x1="24326" y1="23551" x2="19580" y2="23732"/>
                        <a14:foregroundMark x1="19580" y1="23732" x2="19580" y2="23732"/>
                        <a14:foregroundMark x1="16234" y1="30797" x2="21179" y2="25725"/>
                        <a14:foregroundMark x1="21179" y1="25725" x2="21229" y2="25543"/>
                        <a14:foregroundMark x1="21179" y1="28080" x2="16733" y2="32609"/>
                        <a14:foregroundMark x1="16484" y1="33877" x2="21329" y2="30797"/>
                        <a14:foregroundMark x1="21379" y1="31522" x2="16883" y2="35507"/>
                        <a14:foregroundMark x1="20471" y1="34743" x2="21828" y2="34239"/>
                        <a14:foregroundMark x1="17433" y1="35870" x2="20416" y2="34763"/>
                        <a14:foregroundMark x1="21429" y1="33696" x2="24126" y2="34964"/>
                        <a14:foregroundMark x1="24376" y1="24638" x2="24226" y2="31884"/>
                        <a14:foregroundMark x1="24126" y1="27717" x2="22324" y2="35628"/>
                        <a14:foregroundMark x1="22178" y1="31884" x2="22278" y2="28261"/>
                        <a14:foregroundMark x1="24276" y1="31703" x2="24226" y2="34420"/>
                        <a14:foregroundMark x1="24126" y1="35870" x2="23526" y2="36051"/>
                        <a14:foregroundMark x1="23327" y1="35507" x2="22228" y2="35688"/>
                        <a14:foregroundMark x1="22877" y1="35870" x2="21379" y2="35326"/>
                        <a14:foregroundMark x1="21329" y1="35507" x2="18781" y2="32609"/>
                        <a14:foregroundMark x1="20430" y1="30254" x2="14486" y2="28261"/>
                        <a14:foregroundMark x1="15435" y1="30978" x2="11588" y2="29891"/>
                        <a14:foregroundMark x1="11289" y1="27355" x2="17882" y2="29891"/>
                        <a14:backgroundMark x1="19980" y1="37319" x2="21847" y2="381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80" t="21685" r="75216" b="62725"/>
          <a:stretch/>
        </p:blipFill>
        <p:spPr>
          <a:xfrm>
            <a:off x="1807886" y="4649486"/>
            <a:ext cx="2951197" cy="77333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4C2EF52-E1A2-4120-B5E9-C72FA7A88D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341" b="95290" l="26424" r="41808">
                        <a14:foregroundMark x1="27622" y1="91304" x2="26973" y2="86051"/>
                        <a14:foregroundMark x1="26673" y1="83877" x2="26424" y2="88587"/>
                        <a14:foregroundMark x1="26573" y1="83514" x2="26673" y2="86957"/>
                        <a14:foregroundMark x1="26773" y1="82428" x2="27722" y2="82609"/>
                        <a14:foregroundMark x1="27223" y1="82428" x2="30120" y2="82428"/>
                        <a14:foregroundMark x1="28871" y1="82065" x2="35265" y2="82246"/>
                        <a14:foregroundMark x1="34416" y1="82065" x2="39610" y2="82971"/>
                        <a14:foregroundMark x1="39760" y1="82246" x2="41808" y2="82246"/>
                        <a14:foregroundMark x1="41858" y1="83514" x2="41708" y2="88768"/>
                        <a14:foregroundMark x1="41908" y1="86232" x2="41808" y2="92572"/>
                        <a14:foregroundMark x1="41758" y1="89674" x2="41708" y2="95109"/>
                        <a14:foregroundMark x1="41758" y1="93841" x2="38561" y2="94384"/>
                        <a14:foregroundMark x1="39510" y1="94203" x2="28521" y2="94203"/>
                        <a14:foregroundMark x1="31269" y1="94928" x2="27223" y2="93478"/>
                        <a14:foregroundMark x1="26424" y1="89674" x2="26623" y2="93116"/>
                        <a14:foregroundMark x1="26823" y1="93116" x2="29371" y2="95290"/>
                        <a14:backgroundMark x1="25824" y1="95109" x2="25674" y2="93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62" t="79817" r="57254" b="3414"/>
          <a:stretch/>
        </p:blipFill>
        <p:spPr>
          <a:xfrm>
            <a:off x="7658833" y="1440234"/>
            <a:ext cx="2499365" cy="684484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7DD339D-5B3A-42E3-BBA6-C36BB8488046}"/>
              </a:ext>
            </a:extLst>
          </p:cNvPr>
          <p:cNvGrpSpPr/>
          <p:nvPr/>
        </p:nvGrpSpPr>
        <p:grpSpPr>
          <a:xfrm>
            <a:off x="5077512" y="369969"/>
            <a:ext cx="2031326" cy="646331"/>
            <a:chOff x="733424" y="348447"/>
            <a:chExt cx="2031326" cy="646331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ECB4F22-0D80-4875-8335-7BEFAA9CA0D0}"/>
                </a:ext>
              </a:extLst>
            </p:cNvPr>
            <p:cNvSpPr txBox="1"/>
            <p:nvPr/>
          </p:nvSpPr>
          <p:spPr>
            <a:xfrm>
              <a:off x="733425" y="348447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b="1" dirty="0">
                  <a:ln w="76200">
                    <a:solidFill>
                      <a:srgbClr val="00B0F0"/>
                    </a:solidFill>
                  </a:ln>
                  <a:latin typeface="メイリオ" panose="020B0604030504040204" pitchFamily="50" charset="-128"/>
                  <a:ea typeface="メイリオ" panose="020B0604030504040204" pitchFamily="50" charset="-128"/>
                </a:rPr>
                <a:t>操作方法</a:t>
              </a:r>
              <a:endParaRPr kumimoji="1" lang="ja-JP" altLang="en-US" sz="3600" b="1" dirty="0">
                <a:ln w="76200">
                  <a:solidFill>
                    <a:srgbClr val="00B0F0"/>
                  </a:solidFill>
                </a:ln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32190E5-60CD-460A-A0F5-F8568F998C1E}"/>
                </a:ext>
              </a:extLst>
            </p:cNvPr>
            <p:cNvSpPr txBox="1"/>
            <p:nvPr/>
          </p:nvSpPr>
          <p:spPr>
            <a:xfrm>
              <a:off x="733424" y="348447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b="1" dirty="0">
                  <a:ln w="38100">
                    <a:solidFill>
                      <a:schemeClr val="bg1"/>
                    </a:solidFill>
                  </a:ln>
                  <a:latin typeface="メイリオ" panose="020B0604030504040204" pitchFamily="50" charset="-128"/>
                  <a:ea typeface="メイリオ" panose="020B0604030504040204" pitchFamily="50" charset="-128"/>
                </a:rPr>
                <a:t>操作方法</a:t>
              </a:r>
              <a:endParaRPr kumimoji="1" lang="ja-JP" altLang="en-US" sz="3600" b="1" dirty="0">
                <a:ln w="38100">
                  <a:solidFill>
                    <a:schemeClr val="bg1"/>
                  </a:solidFill>
                </a:ln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F5CBB12-5A59-435E-A059-700C34D9BF60}"/>
                </a:ext>
              </a:extLst>
            </p:cNvPr>
            <p:cNvSpPr txBox="1"/>
            <p:nvPr/>
          </p:nvSpPr>
          <p:spPr>
            <a:xfrm>
              <a:off x="733424" y="348447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b="1" dirty="0">
                  <a:solidFill>
                    <a:srgbClr val="00B0F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操作方法</a:t>
              </a:r>
              <a:endParaRPr kumimoji="1" lang="ja-JP" altLang="en-US" sz="3600" b="1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156623E-08CC-4C59-BC74-7D20B4D9477C}"/>
              </a:ext>
            </a:extLst>
          </p:cNvPr>
          <p:cNvSpPr txBox="1"/>
          <p:nvPr/>
        </p:nvSpPr>
        <p:spPr>
          <a:xfrm>
            <a:off x="1960047" y="285310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プレイヤーの移動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09513E0-CDBC-4474-948D-1F73580A3D44}"/>
              </a:ext>
            </a:extLst>
          </p:cNvPr>
          <p:cNvSpPr txBox="1"/>
          <p:nvPr/>
        </p:nvSpPr>
        <p:spPr>
          <a:xfrm>
            <a:off x="2113933" y="555042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アイテムの使用</a:t>
            </a:r>
            <a:endParaRPr kumimoji="1" lang="ja-JP" altLang="en-US" sz="24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B41722D-EE93-48C7-8B24-801721394141}"/>
              </a:ext>
            </a:extLst>
          </p:cNvPr>
          <p:cNvSpPr txBox="1"/>
          <p:nvPr/>
        </p:nvSpPr>
        <p:spPr>
          <a:xfrm>
            <a:off x="7277299" y="251736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ジャンプ（</a:t>
            </a:r>
            <a:r>
              <a:rPr lang="ja-JP" altLang="en-US" sz="2400" b="1" dirty="0"/>
              <a:t>スペース</a:t>
            </a:r>
            <a:r>
              <a:rPr kumimoji="1" lang="ja-JP" altLang="en-US" sz="2400" b="1" dirty="0"/>
              <a:t>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E3F0A0-5D14-46B4-8229-7F95D9E4C65B}"/>
              </a:ext>
            </a:extLst>
          </p:cNvPr>
          <p:cNvSpPr txBox="1"/>
          <p:nvPr/>
        </p:nvSpPr>
        <p:spPr>
          <a:xfrm>
            <a:off x="9070505" y="503175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視点操作</a:t>
            </a:r>
            <a:endParaRPr kumimoji="1" lang="ja-JP" altLang="en-US" sz="2400" b="1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E58E6511-5A02-4023-8A0F-4AA090293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81" y="3759871"/>
            <a:ext cx="762002" cy="76200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2D9A5EE8-E46A-4AD8-8640-12A6E4D76F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83" y="3759871"/>
            <a:ext cx="762002" cy="76200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79177A4-EB6D-45D4-B004-8A95322714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38" y="3546872"/>
            <a:ext cx="1188000" cy="1188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3116FEB-B883-415B-9E0F-2D4AB8DB1C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99238" y="3408590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2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6</cp:revision>
  <dcterms:created xsi:type="dcterms:W3CDTF">2024-01-29T00:33:10Z</dcterms:created>
  <dcterms:modified xsi:type="dcterms:W3CDTF">2024-02-01T00:40:19Z</dcterms:modified>
</cp:coreProperties>
</file>